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12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60" r:id="rId4"/>
    <p:sldId id="334" r:id="rId5"/>
    <p:sldId id="335"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36" r:id="rId67"/>
    <p:sldId id="337" r:id="rId68"/>
    <p:sldId id="323" r:id="rId69"/>
    <p:sldId id="324" r:id="rId70"/>
    <p:sldId id="325" r:id="rId71"/>
    <p:sldId id="326" r:id="rId72"/>
    <p:sldId id="327" r:id="rId73"/>
    <p:sldId id="328" r:id="rId74"/>
    <p:sldId id="329" r:id="rId75"/>
    <p:sldId id="330" r:id="rId76"/>
    <p:sldId id="333" r:id="rId77"/>
  </p:sldIdLst>
  <p:sldSz cx="10058400" cy="7772400"/>
  <p:notesSz cx="10058400" cy="7772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084" y="36"/>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14299" y="114300"/>
            <a:ext cx="9829799" cy="7543800"/>
          </a:xfrm>
          <a:prstGeom prst="rect">
            <a:avLst/>
          </a:prstGeom>
        </p:spPr>
      </p:pic>
      <p:sp>
        <p:nvSpPr>
          <p:cNvPr id="2" name="Holder 2"/>
          <p:cNvSpPr>
            <a:spLocks noGrp="1"/>
          </p:cNvSpPr>
          <p:nvPr>
            <p:ph type="ctrTitle"/>
          </p:nvPr>
        </p:nvSpPr>
        <p:spPr>
          <a:xfrm>
            <a:off x="596900" y="449169"/>
            <a:ext cx="8762365" cy="1126308"/>
          </a:xfrm>
          <a:prstGeom prst="rect">
            <a:avLst/>
          </a:prstGeom>
        </p:spPr>
        <p:txBody>
          <a:bodyPr wrap="square" lIns="0" tIns="0" rIns="0" bIns="0">
            <a:spAutoFit/>
          </a:bodyPr>
          <a:lstStyle>
            <a:lvl1pPr>
              <a:defRPr sz="3600" b="0" i="0">
                <a:solidFill>
                  <a:srgbClr val="004A91"/>
                </a:solidFill>
                <a:latin typeface="Times New Roman"/>
                <a:cs typeface="Times New Roman"/>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sz="2000" b="0" i="0">
                <a:solidFill>
                  <a:srgbClr val="231F20"/>
                </a:solidFill>
                <a:latin typeface="Avenir Book"/>
                <a:cs typeface="Avenir Boo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4A9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000" b="0" i="0">
                <a:solidFill>
                  <a:srgbClr val="231F20"/>
                </a:solidFill>
                <a:latin typeface="Avenir Book"/>
                <a:cs typeface="Avenir Boo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4A91"/>
                </a:solidFill>
                <a:latin typeface="Times New Roman"/>
                <a:cs typeface="Times New Roman"/>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4A9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14299" y="114300"/>
            <a:ext cx="9829799" cy="75438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48162" y="370941"/>
            <a:ext cx="8051165" cy="732155"/>
          </a:xfrm>
          <a:prstGeom prst="rect">
            <a:avLst/>
          </a:prstGeom>
        </p:spPr>
        <p:txBody>
          <a:bodyPr wrap="square" lIns="0" tIns="0" rIns="0" bIns="0">
            <a:spAutoFit/>
          </a:bodyPr>
          <a:lstStyle>
            <a:lvl1pPr>
              <a:defRPr sz="3600" b="0" i="0">
                <a:solidFill>
                  <a:srgbClr val="004A91"/>
                </a:solidFill>
                <a:latin typeface="Times New Roman"/>
                <a:cs typeface="Times New Roman"/>
              </a:defRPr>
            </a:lvl1pPr>
          </a:lstStyle>
          <a:p>
            <a:endParaRPr/>
          </a:p>
        </p:txBody>
      </p:sp>
      <p:sp>
        <p:nvSpPr>
          <p:cNvPr id="3" name="Holder 3"/>
          <p:cNvSpPr>
            <a:spLocks noGrp="1"/>
          </p:cNvSpPr>
          <p:nvPr>
            <p:ph type="body" idx="1"/>
          </p:nvPr>
        </p:nvSpPr>
        <p:spPr>
          <a:xfrm>
            <a:off x="1185163" y="1570532"/>
            <a:ext cx="5764530" cy="2194560"/>
          </a:xfrm>
          <a:prstGeom prst="rect">
            <a:avLst/>
          </a:prstGeom>
        </p:spPr>
        <p:txBody>
          <a:bodyPr wrap="square" lIns="0" tIns="0" rIns="0" bIns="0">
            <a:spAutoFit/>
          </a:bodyPr>
          <a:lstStyle>
            <a:lvl1pPr>
              <a:defRPr sz="2000" b="0" i="0">
                <a:solidFill>
                  <a:srgbClr val="231F20"/>
                </a:solidFill>
                <a:latin typeface="Avenir Book"/>
                <a:cs typeface="Avenir Book"/>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11/26/2024</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youtube.com/watch?v=hIuH-2naozI" TargetMode="Externa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4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www.youtube.com/watch?v=hIuH-2naozI" TargetMode="Externa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67.png"/><Relationship Id="rId4" Type="http://schemas.openxmlformats.org/officeDocument/2006/relationships/image" Target="../media/image70.jp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image" Target="../media/image1.png"/><Relationship Id="rId16"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jp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88.jpg"/><Relationship Id="rId16"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5.xml"/><Relationship Id="rId6" Type="http://schemas.openxmlformats.org/officeDocument/2006/relationships/image" Target="../media/image118.png"/><Relationship Id="rId5" Type="http://schemas.openxmlformats.org/officeDocument/2006/relationships/image" Target="../media/image117.jpg"/><Relationship Id="rId4" Type="http://schemas.openxmlformats.org/officeDocument/2006/relationships/image" Target="../media/image1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5.xml"/><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2.jpg"/><Relationship Id="rId1" Type="http://schemas.openxmlformats.org/officeDocument/2006/relationships/slideLayout" Target="../slideLayouts/slideLayout5.xml"/><Relationship Id="rId5" Type="http://schemas.openxmlformats.org/officeDocument/2006/relationships/image" Target="../media/image124.emf"/><Relationship Id="rId4" Type="http://schemas.openxmlformats.org/officeDocument/2006/relationships/image" Target="../media/image12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jp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g"/><Relationship Id="rId1" Type="http://schemas.openxmlformats.org/officeDocument/2006/relationships/slideLayout" Target="../slideLayouts/slideLayout5.xml"/><Relationship Id="rId4" Type="http://schemas.openxmlformats.org/officeDocument/2006/relationships/image" Target="../media/image137.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png"/><Relationship Id="rId2" Type="http://schemas.openxmlformats.org/officeDocument/2006/relationships/image" Target="../media/image138.png"/><Relationship Id="rId1" Type="http://schemas.openxmlformats.org/officeDocument/2006/relationships/slideLayout" Target="../slideLayouts/slideLayout5.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object 17"/>
          <p:cNvSpPr txBox="1"/>
          <p:nvPr/>
        </p:nvSpPr>
        <p:spPr>
          <a:xfrm>
            <a:off x="1896473" y="324608"/>
            <a:ext cx="5982970" cy="1143000"/>
          </a:xfrm>
          <a:prstGeom prst="rect">
            <a:avLst/>
          </a:prstGeom>
        </p:spPr>
        <p:txBody>
          <a:bodyPr vert="horz" wrap="square" lIns="0" tIns="114300" rIns="0" bIns="0" rtlCol="0">
            <a:spAutoFit/>
          </a:bodyPr>
          <a:lstStyle/>
          <a:p>
            <a:pPr marL="438150" marR="5080" indent="-426084">
              <a:lnSpc>
                <a:spcPts val="4000"/>
              </a:lnSpc>
              <a:spcBef>
                <a:spcPts val="900"/>
              </a:spcBef>
            </a:pPr>
            <a:r>
              <a:rPr sz="4000" spc="114" dirty="0">
                <a:solidFill>
                  <a:srgbClr val="004A91"/>
                </a:solidFill>
                <a:latin typeface="Times New Roman"/>
                <a:cs typeface="Times New Roman"/>
              </a:rPr>
              <a:t>Get</a:t>
            </a:r>
            <a:r>
              <a:rPr sz="4000" spc="55" dirty="0">
                <a:solidFill>
                  <a:srgbClr val="004A91"/>
                </a:solidFill>
                <a:latin typeface="Times New Roman"/>
                <a:cs typeface="Times New Roman"/>
              </a:rPr>
              <a:t> </a:t>
            </a:r>
            <a:r>
              <a:rPr sz="4000" spc="95" dirty="0">
                <a:solidFill>
                  <a:srgbClr val="004A91"/>
                </a:solidFill>
                <a:latin typeface="Times New Roman"/>
                <a:cs typeface="Times New Roman"/>
              </a:rPr>
              <a:t>the</a:t>
            </a:r>
            <a:r>
              <a:rPr sz="4000" spc="60" dirty="0">
                <a:solidFill>
                  <a:srgbClr val="004A91"/>
                </a:solidFill>
                <a:latin typeface="Times New Roman"/>
                <a:cs typeface="Times New Roman"/>
              </a:rPr>
              <a:t> </a:t>
            </a:r>
            <a:r>
              <a:rPr sz="4000" dirty="0">
                <a:solidFill>
                  <a:srgbClr val="004A91"/>
                </a:solidFill>
                <a:latin typeface="Times New Roman"/>
                <a:cs typeface="Times New Roman"/>
              </a:rPr>
              <a:t>facts</a:t>
            </a:r>
            <a:r>
              <a:rPr sz="4000" spc="60" dirty="0">
                <a:solidFill>
                  <a:srgbClr val="004A91"/>
                </a:solidFill>
                <a:latin typeface="Times New Roman"/>
                <a:cs typeface="Times New Roman"/>
              </a:rPr>
              <a:t> </a:t>
            </a:r>
            <a:r>
              <a:rPr sz="4000" spc="110" dirty="0">
                <a:solidFill>
                  <a:srgbClr val="004A91"/>
                </a:solidFill>
                <a:latin typeface="Times New Roman"/>
                <a:cs typeface="Times New Roman"/>
              </a:rPr>
              <a:t>about</a:t>
            </a:r>
            <a:r>
              <a:rPr sz="4000" spc="60" dirty="0">
                <a:solidFill>
                  <a:srgbClr val="004A91"/>
                </a:solidFill>
                <a:latin typeface="Times New Roman"/>
                <a:cs typeface="Times New Roman"/>
              </a:rPr>
              <a:t> </a:t>
            </a:r>
            <a:r>
              <a:rPr sz="4000" spc="-10" dirty="0">
                <a:solidFill>
                  <a:srgbClr val="004A91"/>
                </a:solidFill>
                <a:latin typeface="Times New Roman"/>
                <a:cs typeface="Times New Roman"/>
              </a:rPr>
              <a:t>reducing </a:t>
            </a:r>
            <a:r>
              <a:rPr sz="4000" dirty="0">
                <a:solidFill>
                  <a:srgbClr val="004A91"/>
                </a:solidFill>
                <a:latin typeface="Times New Roman"/>
                <a:cs typeface="Times New Roman"/>
              </a:rPr>
              <a:t>risk</a:t>
            </a:r>
            <a:r>
              <a:rPr sz="4000" spc="114" dirty="0">
                <a:solidFill>
                  <a:srgbClr val="004A91"/>
                </a:solidFill>
                <a:latin typeface="Times New Roman"/>
                <a:cs typeface="Times New Roman"/>
              </a:rPr>
              <a:t> </a:t>
            </a:r>
            <a:r>
              <a:rPr sz="4000" dirty="0">
                <a:solidFill>
                  <a:srgbClr val="004A91"/>
                </a:solidFill>
                <a:latin typeface="Times New Roman"/>
                <a:cs typeface="Times New Roman"/>
              </a:rPr>
              <a:t>of</a:t>
            </a:r>
            <a:r>
              <a:rPr sz="4000" spc="114" dirty="0">
                <a:solidFill>
                  <a:srgbClr val="004A91"/>
                </a:solidFill>
                <a:latin typeface="Times New Roman"/>
                <a:cs typeface="Times New Roman"/>
              </a:rPr>
              <a:t> </a:t>
            </a:r>
            <a:r>
              <a:rPr sz="4000" spc="70" dirty="0">
                <a:solidFill>
                  <a:srgbClr val="004A91"/>
                </a:solidFill>
                <a:latin typeface="Times New Roman"/>
                <a:cs typeface="Times New Roman"/>
              </a:rPr>
              <a:t>childhood</a:t>
            </a:r>
            <a:r>
              <a:rPr sz="4000" spc="114" dirty="0">
                <a:solidFill>
                  <a:srgbClr val="004A91"/>
                </a:solidFill>
                <a:latin typeface="Times New Roman"/>
                <a:cs typeface="Times New Roman"/>
              </a:rPr>
              <a:t> </a:t>
            </a:r>
            <a:r>
              <a:rPr sz="4000" spc="-10" dirty="0">
                <a:solidFill>
                  <a:srgbClr val="004A91"/>
                </a:solidFill>
                <a:latin typeface="Times New Roman"/>
                <a:cs typeface="Times New Roman"/>
              </a:rPr>
              <a:t>cancer</a:t>
            </a:r>
            <a:endParaRPr sz="4000">
              <a:latin typeface="Times New Roman"/>
              <a:cs typeface="Times New Roman"/>
            </a:endParaRPr>
          </a:p>
        </p:txBody>
      </p:sp>
      <p:grpSp>
        <p:nvGrpSpPr>
          <p:cNvPr id="18" name="object 18"/>
          <p:cNvGrpSpPr/>
          <p:nvPr/>
        </p:nvGrpSpPr>
        <p:grpSpPr>
          <a:xfrm>
            <a:off x="2076106" y="1480578"/>
            <a:ext cx="5798185" cy="4234815"/>
            <a:chOff x="2076106" y="1480578"/>
            <a:chExt cx="5798185" cy="4234815"/>
          </a:xfrm>
        </p:grpSpPr>
        <p:pic>
          <p:nvPicPr>
            <p:cNvPr id="19" name="object 19"/>
            <p:cNvPicPr/>
            <p:nvPr/>
          </p:nvPicPr>
          <p:blipFill>
            <a:blip r:embed="rId2" cstate="print"/>
            <a:stretch>
              <a:fillRect/>
            </a:stretch>
          </p:blipFill>
          <p:spPr>
            <a:xfrm>
              <a:off x="2076106" y="1756168"/>
              <a:ext cx="4677600" cy="3412731"/>
            </a:xfrm>
            <a:prstGeom prst="rect">
              <a:avLst/>
            </a:prstGeom>
          </p:spPr>
        </p:pic>
        <p:sp>
          <p:nvSpPr>
            <p:cNvPr id="20" name="object 20"/>
            <p:cNvSpPr/>
            <p:nvPr/>
          </p:nvSpPr>
          <p:spPr>
            <a:xfrm>
              <a:off x="2463450" y="2068879"/>
              <a:ext cx="5389245" cy="3374390"/>
            </a:xfrm>
            <a:custGeom>
              <a:avLst/>
              <a:gdLst/>
              <a:ahLst/>
              <a:cxnLst/>
              <a:rect l="l" t="t" r="r" b="b"/>
              <a:pathLst>
                <a:path w="5389245" h="3374390">
                  <a:moveTo>
                    <a:pt x="5389118" y="127520"/>
                  </a:moveTo>
                  <a:lnTo>
                    <a:pt x="0" y="0"/>
                  </a:lnTo>
                  <a:lnTo>
                    <a:pt x="228993" y="3373920"/>
                  </a:lnTo>
                  <a:lnTo>
                    <a:pt x="5389118" y="3145663"/>
                  </a:lnTo>
                  <a:lnTo>
                    <a:pt x="5389118" y="127520"/>
                  </a:lnTo>
                  <a:close/>
                </a:path>
              </a:pathLst>
            </a:custGeom>
            <a:ln w="42875">
              <a:solidFill>
                <a:srgbClr val="000000"/>
              </a:solidFill>
            </a:ln>
          </p:spPr>
          <p:txBody>
            <a:bodyPr wrap="square" lIns="0" tIns="0" rIns="0" bIns="0" rtlCol="0"/>
            <a:lstStyle/>
            <a:p>
              <a:endParaRPr/>
            </a:p>
          </p:txBody>
        </p:sp>
        <p:sp>
          <p:nvSpPr>
            <p:cNvPr id="21" name="object 21"/>
            <p:cNvSpPr/>
            <p:nvPr/>
          </p:nvSpPr>
          <p:spPr>
            <a:xfrm>
              <a:off x="2973289" y="1632940"/>
              <a:ext cx="3502025" cy="3802379"/>
            </a:xfrm>
            <a:custGeom>
              <a:avLst/>
              <a:gdLst/>
              <a:ahLst/>
              <a:cxnLst/>
              <a:rect l="l" t="t" r="r" b="b"/>
              <a:pathLst>
                <a:path w="3502025" h="3802379">
                  <a:moveTo>
                    <a:pt x="1427487" y="0"/>
                  </a:moveTo>
                  <a:lnTo>
                    <a:pt x="1380173" y="60"/>
                  </a:lnTo>
                  <a:lnTo>
                    <a:pt x="1333632" y="2338"/>
                  </a:lnTo>
                  <a:lnTo>
                    <a:pt x="1287289" y="6524"/>
                  </a:lnTo>
                  <a:lnTo>
                    <a:pt x="1240568" y="12306"/>
                  </a:lnTo>
                  <a:lnTo>
                    <a:pt x="1196240" y="15969"/>
                  </a:lnTo>
                  <a:lnTo>
                    <a:pt x="1150289" y="17992"/>
                  </a:lnTo>
                  <a:lnTo>
                    <a:pt x="1104793" y="22554"/>
                  </a:lnTo>
                  <a:lnTo>
                    <a:pt x="1061829" y="33832"/>
                  </a:lnTo>
                  <a:lnTo>
                    <a:pt x="1022216" y="57724"/>
                  </a:lnTo>
                  <a:lnTo>
                    <a:pt x="992183" y="91684"/>
                  </a:lnTo>
                  <a:lnTo>
                    <a:pt x="969187" y="132122"/>
                  </a:lnTo>
                  <a:lnTo>
                    <a:pt x="950686" y="175447"/>
                  </a:lnTo>
                  <a:lnTo>
                    <a:pt x="934137" y="218065"/>
                  </a:lnTo>
                  <a:lnTo>
                    <a:pt x="916998" y="256387"/>
                  </a:lnTo>
                  <a:lnTo>
                    <a:pt x="899516" y="299835"/>
                  </a:lnTo>
                  <a:lnTo>
                    <a:pt x="887953" y="349001"/>
                  </a:lnTo>
                  <a:lnTo>
                    <a:pt x="881324" y="401320"/>
                  </a:lnTo>
                  <a:lnTo>
                    <a:pt x="878639" y="454222"/>
                  </a:lnTo>
                  <a:lnTo>
                    <a:pt x="878913" y="505141"/>
                  </a:lnTo>
                  <a:lnTo>
                    <a:pt x="881158" y="551510"/>
                  </a:lnTo>
                  <a:lnTo>
                    <a:pt x="885681" y="605958"/>
                  </a:lnTo>
                  <a:lnTo>
                    <a:pt x="893306" y="660344"/>
                  </a:lnTo>
                  <a:lnTo>
                    <a:pt x="906008" y="713417"/>
                  </a:lnTo>
                  <a:lnTo>
                    <a:pt x="925761" y="763930"/>
                  </a:lnTo>
                  <a:lnTo>
                    <a:pt x="935382" y="789075"/>
                  </a:lnTo>
                  <a:lnTo>
                    <a:pt x="939107" y="810410"/>
                  </a:lnTo>
                  <a:lnTo>
                    <a:pt x="940772" y="831515"/>
                  </a:lnTo>
                  <a:lnTo>
                    <a:pt x="944214" y="855967"/>
                  </a:lnTo>
                  <a:lnTo>
                    <a:pt x="949888" y="874961"/>
                  </a:lnTo>
                  <a:lnTo>
                    <a:pt x="957785" y="890712"/>
                  </a:lnTo>
                  <a:lnTo>
                    <a:pt x="978415" y="923086"/>
                  </a:lnTo>
                  <a:lnTo>
                    <a:pt x="996835" y="960262"/>
                  </a:lnTo>
                  <a:lnTo>
                    <a:pt x="1025535" y="1036575"/>
                  </a:lnTo>
                  <a:lnTo>
                    <a:pt x="1043655" y="1073251"/>
                  </a:lnTo>
                  <a:lnTo>
                    <a:pt x="1070378" y="1114877"/>
                  </a:lnTo>
                  <a:lnTo>
                    <a:pt x="1099033" y="1154907"/>
                  </a:lnTo>
                  <a:lnTo>
                    <a:pt x="1129008" y="1193912"/>
                  </a:lnTo>
                  <a:lnTo>
                    <a:pt x="1190476" y="1271131"/>
                  </a:lnTo>
                  <a:lnTo>
                    <a:pt x="1220744" y="1310487"/>
                  </a:lnTo>
                  <a:lnTo>
                    <a:pt x="1234754" y="1330089"/>
                  </a:lnTo>
                  <a:lnTo>
                    <a:pt x="1249808" y="1351638"/>
                  </a:lnTo>
                  <a:lnTo>
                    <a:pt x="1265328" y="1372602"/>
                  </a:lnTo>
                  <a:lnTo>
                    <a:pt x="1280739" y="1390446"/>
                  </a:lnTo>
                  <a:lnTo>
                    <a:pt x="1291638" y="1399230"/>
                  </a:lnTo>
                  <a:lnTo>
                    <a:pt x="1305529" y="1408974"/>
                  </a:lnTo>
                  <a:lnTo>
                    <a:pt x="1318286" y="1419230"/>
                  </a:lnTo>
                  <a:lnTo>
                    <a:pt x="1325785" y="1429550"/>
                  </a:lnTo>
                  <a:lnTo>
                    <a:pt x="1327366" y="1454293"/>
                  </a:lnTo>
                  <a:lnTo>
                    <a:pt x="1318343" y="1477306"/>
                  </a:lnTo>
                  <a:lnTo>
                    <a:pt x="1304558" y="1498889"/>
                  </a:lnTo>
                  <a:lnTo>
                    <a:pt x="1291851" y="1519339"/>
                  </a:lnTo>
                  <a:lnTo>
                    <a:pt x="1283835" y="1535293"/>
                  </a:lnTo>
                  <a:lnTo>
                    <a:pt x="1260711" y="1583385"/>
                  </a:lnTo>
                  <a:lnTo>
                    <a:pt x="1250268" y="1602012"/>
                  </a:lnTo>
                  <a:lnTo>
                    <a:pt x="1243258" y="1615864"/>
                  </a:lnTo>
                  <a:lnTo>
                    <a:pt x="1241864" y="1621383"/>
                  </a:lnTo>
                  <a:lnTo>
                    <a:pt x="1225061" y="1623059"/>
                  </a:lnTo>
                  <a:lnTo>
                    <a:pt x="1208847" y="1615644"/>
                  </a:lnTo>
                  <a:lnTo>
                    <a:pt x="1193247" y="1605022"/>
                  </a:lnTo>
                  <a:lnTo>
                    <a:pt x="1178288" y="1597075"/>
                  </a:lnTo>
                  <a:lnTo>
                    <a:pt x="1156922" y="1591496"/>
                  </a:lnTo>
                  <a:lnTo>
                    <a:pt x="1139697" y="1587780"/>
                  </a:lnTo>
                  <a:lnTo>
                    <a:pt x="1122993" y="1582029"/>
                  </a:lnTo>
                  <a:lnTo>
                    <a:pt x="1103193" y="1570342"/>
                  </a:lnTo>
                  <a:lnTo>
                    <a:pt x="1079081" y="1550409"/>
                  </a:lnTo>
                  <a:lnTo>
                    <a:pt x="1057207" y="1528430"/>
                  </a:lnTo>
                  <a:lnTo>
                    <a:pt x="1035507" y="1506211"/>
                  </a:lnTo>
                  <a:lnTo>
                    <a:pt x="1011918" y="1485557"/>
                  </a:lnTo>
                  <a:lnTo>
                    <a:pt x="967487" y="1457585"/>
                  </a:lnTo>
                  <a:lnTo>
                    <a:pt x="922262" y="1441418"/>
                  </a:lnTo>
                  <a:lnTo>
                    <a:pt x="874522" y="1436318"/>
                  </a:lnTo>
                  <a:lnTo>
                    <a:pt x="822548" y="1441551"/>
                  </a:lnTo>
                  <a:lnTo>
                    <a:pt x="785265" y="1444365"/>
                  </a:lnTo>
                  <a:lnTo>
                    <a:pt x="747150" y="1442745"/>
                  </a:lnTo>
                  <a:lnTo>
                    <a:pt x="709275" y="1441915"/>
                  </a:lnTo>
                  <a:lnTo>
                    <a:pt x="672713" y="1447101"/>
                  </a:lnTo>
                  <a:lnTo>
                    <a:pt x="607564" y="1479583"/>
                  </a:lnTo>
                  <a:lnTo>
                    <a:pt x="573053" y="1502463"/>
                  </a:lnTo>
                  <a:lnTo>
                    <a:pt x="516335" y="1562529"/>
                  </a:lnTo>
                  <a:lnTo>
                    <a:pt x="489096" y="1604541"/>
                  </a:lnTo>
                  <a:lnTo>
                    <a:pt x="467327" y="1648208"/>
                  </a:lnTo>
                  <a:lnTo>
                    <a:pt x="450562" y="1693492"/>
                  </a:lnTo>
                  <a:lnTo>
                    <a:pt x="438334" y="1740357"/>
                  </a:lnTo>
                  <a:lnTo>
                    <a:pt x="430178" y="1788765"/>
                  </a:lnTo>
                  <a:lnTo>
                    <a:pt x="425626" y="1838680"/>
                  </a:lnTo>
                  <a:lnTo>
                    <a:pt x="423170" y="1922489"/>
                  </a:lnTo>
                  <a:lnTo>
                    <a:pt x="421730" y="1956984"/>
                  </a:lnTo>
                  <a:lnTo>
                    <a:pt x="422423" y="1991245"/>
                  </a:lnTo>
                  <a:lnTo>
                    <a:pt x="427781" y="2022970"/>
                  </a:lnTo>
                  <a:lnTo>
                    <a:pt x="434729" y="2041319"/>
                  </a:lnTo>
                  <a:lnTo>
                    <a:pt x="443348" y="2059787"/>
                  </a:lnTo>
                  <a:lnTo>
                    <a:pt x="451277" y="2079084"/>
                  </a:lnTo>
                  <a:lnTo>
                    <a:pt x="456153" y="2099919"/>
                  </a:lnTo>
                  <a:lnTo>
                    <a:pt x="456133" y="2111177"/>
                  </a:lnTo>
                  <a:lnTo>
                    <a:pt x="454759" y="2123047"/>
                  </a:lnTo>
                  <a:lnTo>
                    <a:pt x="453799" y="2134825"/>
                  </a:lnTo>
                  <a:lnTo>
                    <a:pt x="455023" y="2145804"/>
                  </a:lnTo>
                  <a:lnTo>
                    <a:pt x="459251" y="2154214"/>
                  </a:lnTo>
                  <a:lnTo>
                    <a:pt x="471132" y="2165710"/>
                  </a:lnTo>
                  <a:lnTo>
                    <a:pt x="475889" y="2173592"/>
                  </a:lnTo>
                  <a:lnTo>
                    <a:pt x="483706" y="2194203"/>
                  </a:lnTo>
                  <a:lnTo>
                    <a:pt x="488252" y="2214856"/>
                  </a:lnTo>
                  <a:lnTo>
                    <a:pt x="482340" y="2230701"/>
                  </a:lnTo>
                  <a:lnTo>
                    <a:pt x="458782" y="2236889"/>
                  </a:lnTo>
                  <a:lnTo>
                    <a:pt x="446623" y="2269602"/>
                  </a:lnTo>
                  <a:lnTo>
                    <a:pt x="419820" y="2295734"/>
                  </a:lnTo>
                  <a:lnTo>
                    <a:pt x="387771" y="2318227"/>
                  </a:lnTo>
                  <a:lnTo>
                    <a:pt x="359874" y="2340025"/>
                  </a:lnTo>
                  <a:lnTo>
                    <a:pt x="336563" y="2364934"/>
                  </a:lnTo>
                  <a:lnTo>
                    <a:pt x="312926" y="2393162"/>
                  </a:lnTo>
                  <a:lnTo>
                    <a:pt x="290255" y="2422257"/>
                  </a:lnTo>
                  <a:lnTo>
                    <a:pt x="269844" y="2449766"/>
                  </a:lnTo>
                  <a:lnTo>
                    <a:pt x="250413" y="2473218"/>
                  </a:lnTo>
                  <a:lnTo>
                    <a:pt x="208831" y="2520273"/>
                  </a:lnTo>
                  <a:lnTo>
                    <a:pt x="187012" y="2560930"/>
                  </a:lnTo>
                  <a:lnTo>
                    <a:pt x="180247" y="2591788"/>
                  </a:lnTo>
                  <a:lnTo>
                    <a:pt x="176016" y="2606929"/>
                  </a:lnTo>
                  <a:lnTo>
                    <a:pt x="172148" y="2613907"/>
                  </a:lnTo>
                  <a:lnTo>
                    <a:pt x="160850" y="2627279"/>
                  </a:lnTo>
                  <a:lnTo>
                    <a:pt x="156268" y="2634208"/>
                  </a:lnTo>
                  <a:lnTo>
                    <a:pt x="135145" y="2677565"/>
                  </a:lnTo>
                  <a:lnTo>
                    <a:pt x="114212" y="2721824"/>
                  </a:lnTo>
                  <a:lnTo>
                    <a:pt x="93963" y="2766852"/>
                  </a:lnTo>
                  <a:lnTo>
                    <a:pt x="74892" y="2812521"/>
                  </a:lnTo>
                  <a:lnTo>
                    <a:pt x="57496" y="2858697"/>
                  </a:lnTo>
                  <a:lnTo>
                    <a:pt x="42266" y="2905251"/>
                  </a:lnTo>
                  <a:lnTo>
                    <a:pt x="29700" y="2952051"/>
                  </a:lnTo>
                  <a:lnTo>
                    <a:pt x="20237" y="3002459"/>
                  </a:lnTo>
                  <a:lnTo>
                    <a:pt x="14015" y="3052938"/>
                  </a:lnTo>
                  <a:lnTo>
                    <a:pt x="8622" y="3103415"/>
                  </a:lnTo>
                  <a:lnTo>
                    <a:pt x="1645" y="3153816"/>
                  </a:lnTo>
                  <a:lnTo>
                    <a:pt x="0" y="3190463"/>
                  </a:lnTo>
                  <a:lnTo>
                    <a:pt x="4719" y="3225671"/>
                  </a:lnTo>
                  <a:lnTo>
                    <a:pt x="10943" y="3260981"/>
                  </a:lnTo>
                  <a:lnTo>
                    <a:pt x="13812" y="3297936"/>
                  </a:lnTo>
                  <a:lnTo>
                    <a:pt x="13932" y="3350239"/>
                  </a:lnTo>
                  <a:lnTo>
                    <a:pt x="16652" y="3400094"/>
                  </a:lnTo>
                  <a:lnTo>
                    <a:pt x="23663" y="3448442"/>
                  </a:lnTo>
                  <a:lnTo>
                    <a:pt x="36652" y="3496227"/>
                  </a:lnTo>
                  <a:lnTo>
                    <a:pt x="57309" y="3544392"/>
                  </a:lnTo>
                  <a:lnTo>
                    <a:pt x="79008" y="3587481"/>
                  </a:lnTo>
                  <a:lnTo>
                    <a:pt x="104928" y="3635009"/>
                  </a:lnTo>
                  <a:lnTo>
                    <a:pt x="135373" y="3679123"/>
                  </a:lnTo>
                  <a:lnTo>
                    <a:pt x="170644" y="3711968"/>
                  </a:lnTo>
                  <a:lnTo>
                    <a:pt x="235198" y="3741737"/>
                  </a:lnTo>
                  <a:lnTo>
                    <a:pt x="305391" y="3755428"/>
                  </a:lnTo>
                  <a:lnTo>
                    <a:pt x="347389" y="3764553"/>
                  </a:lnTo>
                  <a:lnTo>
                    <a:pt x="387067" y="3775589"/>
                  </a:lnTo>
                  <a:lnTo>
                    <a:pt x="427451" y="3783453"/>
                  </a:lnTo>
                  <a:lnTo>
                    <a:pt x="471571" y="3783063"/>
                  </a:lnTo>
                  <a:lnTo>
                    <a:pt x="518808" y="3775891"/>
                  </a:lnTo>
                  <a:lnTo>
                    <a:pt x="566111" y="3767346"/>
                  </a:lnTo>
                  <a:lnTo>
                    <a:pt x="660321" y="3749279"/>
                  </a:lnTo>
                  <a:lnTo>
                    <a:pt x="706932" y="3741328"/>
                  </a:lnTo>
                  <a:lnTo>
                    <a:pt x="753015" y="3735146"/>
                  </a:lnTo>
                  <a:lnTo>
                    <a:pt x="755657" y="3722738"/>
                  </a:lnTo>
                  <a:lnTo>
                    <a:pt x="676739" y="3767442"/>
                  </a:lnTo>
                  <a:lnTo>
                    <a:pt x="723605" y="3783062"/>
                  </a:lnTo>
                  <a:lnTo>
                    <a:pt x="773105" y="3793604"/>
                  </a:lnTo>
                  <a:lnTo>
                    <a:pt x="824468" y="3799746"/>
                  </a:lnTo>
                  <a:lnTo>
                    <a:pt x="876918" y="3802167"/>
                  </a:lnTo>
                  <a:lnTo>
                    <a:pt x="929683" y="3801544"/>
                  </a:lnTo>
                  <a:lnTo>
                    <a:pt x="981990" y="3798557"/>
                  </a:lnTo>
                  <a:lnTo>
                    <a:pt x="1033063" y="3793883"/>
                  </a:lnTo>
                  <a:lnTo>
                    <a:pt x="1079817" y="3790440"/>
                  </a:lnTo>
                  <a:lnTo>
                    <a:pt x="1127155" y="3789203"/>
                  </a:lnTo>
                  <a:lnTo>
                    <a:pt x="1222465" y="3789199"/>
                  </a:lnTo>
                  <a:lnTo>
                    <a:pt x="1269878" y="3788354"/>
                  </a:lnTo>
                  <a:lnTo>
                    <a:pt x="1316756" y="3785562"/>
                  </a:lnTo>
                  <a:lnTo>
                    <a:pt x="1362819" y="3779786"/>
                  </a:lnTo>
                  <a:lnTo>
                    <a:pt x="1409692" y="3771696"/>
                  </a:lnTo>
                  <a:lnTo>
                    <a:pt x="1550291" y="3746501"/>
                  </a:lnTo>
                  <a:lnTo>
                    <a:pt x="1597331" y="3738643"/>
                  </a:lnTo>
                  <a:lnTo>
                    <a:pt x="1644550" y="3731480"/>
                  </a:lnTo>
                  <a:lnTo>
                    <a:pt x="1692003" y="3725265"/>
                  </a:lnTo>
                  <a:lnTo>
                    <a:pt x="1743434" y="3720411"/>
                  </a:lnTo>
                  <a:lnTo>
                    <a:pt x="1795323" y="3717656"/>
                  </a:lnTo>
                  <a:lnTo>
                    <a:pt x="1847536" y="3716404"/>
                  </a:lnTo>
                  <a:lnTo>
                    <a:pt x="1899938" y="3716062"/>
                  </a:lnTo>
                  <a:lnTo>
                    <a:pt x="1952397" y="3716037"/>
                  </a:lnTo>
                  <a:lnTo>
                    <a:pt x="2004779" y="3715734"/>
                  </a:lnTo>
                  <a:lnTo>
                    <a:pt x="2056951" y="3714558"/>
                  </a:lnTo>
                  <a:lnTo>
                    <a:pt x="2108779" y="3711917"/>
                  </a:lnTo>
                  <a:lnTo>
                    <a:pt x="2216065" y="3704110"/>
                  </a:lnTo>
                  <a:lnTo>
                    <a:pt x="2269693" y="3699735"/>
                  </a:lnTo>
                  <a:lnTo>
                    <a:pt x="2323259" y="3694834"/>
                  </a:lnTo>
                  <a:lnTo>
                    <a:pt x="2376723" y="3689248"/>
                  </a:lnTo>
                  <a:lnTo>
                    <a:pt x="2430822" y="3682611"/>
                  </a:lnTo>
                  <a:lnTo>
                    <a:pt x="2484639" y="3675112"/>
                  </a:lnTo>
                  <a:lnTo>
                    <a:pt x="2591927" y="3659030"/>
                  </a:lnTo>
                  <a:lnTo>
                    <a:pt x="2645649" y="3651202"/>
                  </a:lnTo>
                  <a:lnTo>
                    <a:pt x="2699590" y="3644016"/>
                  </a:lnTo>
                  <a:lnTo>
                    <a:pt x="2802019" y="3632304"/>
                  </a:lnTo>
                  <a:lnTo>
                    <a:pt x="2849983" y="3625744"/>
                  </a:lnTo>
                  <a:lnTo>
                    <a:pt x="2945581" y="3611363"/>
                  </a:lnTo>
                  <a:lnTo>
                    <a:pt x="2993319" y="3604428"/>
                  </a:lnTo>
                  <a:lnTo>
                    <a:pt x="3041087" y="3598255"/>
                  </a:lnTo>
                  <a:lnTo>
                    <a:pt x="3088937" y="3593287"/>
                  </a:lnTo>
                  <a:lnTo>
                    <a:pt x="3136920" y="3589968"/>
                  </a:lnTo>
                  <a:lnTo>
                    <a:pt x="3185091" y="3588740"/>
                  </a:lnTo>
                  <a:lnTo>
                    <a:pt x="3233186" y="3589354"/>
                  </a:lnTo>
                  <a:lnTo>
                    <a:pt x="3281683" y="3590577"/>
                  </a:lnTo>
                  <a:lnTo>
                    <a:pt x="3330277" y="3591483"/>
                  </a:lnTo>
                  <a:lnTo>
                    <a:pt x="3378661" y="3591146"/>
                  </a:lnTo>
                  <a:lnTo>
                    <a:pt x="3426531" y="3588639"/>
                  </a:lnTo>
                  <a:lnTo>
                    <a:pt x="3475473" y="3570912"/>
                  </a:lnTo>
                  <a:lnTo>
                    <a:pt x="3489916" y="3517201"/>
                  </a:lnTo>
                  <a:lnTo>
                    <a:pt x="3496905" y="3471777"/>
                  </a:lnTo>
                  <a:lnTo>
                    <a:pt x="3500590" y="3425946"/>
                  </a:lnTo>
                  <a:lnTo>
                    <a:pt x="3501977" y="3379746"/>
                  </a:lnTo>
                  <a:lnTo>
                    <a:pt x="3501883" y="3231372"/>
                  </a:lnTo>
                  <a:lnTo>
                    <a:pt x="3501397" y="3177013"/>
                  </a:lnTo>
                  <a:lnTo>
                    <a:pt x="3499682" y="3123005"/>
                  </a:lnTo>
                  <a:lnTo>
                    <a:pt x="3495997" y="3069054"/>
                  </a:lnTo>
                  <a:lnTo>
                    <a:pt x="3489599" y="3014865"/>
                  </a:lnTo>
                  <a:lnTo>
                    <a:pt x="3483328" y="2969869"/>
                  </a:lnTo>
                  <a:lnTo>
                    <a:pt x="3477723" y="2923968"/>
                  </a:lnTo>
                  <a:lnTo>
                    <a:pt x="3473106" y="2877948"/>
                  </a:lnTo>
                  <a:lnTo>
                    <a:pt x="3469799" y="2832595"/>
                  </a:lnTo>
                  <a:lnTo>
                    <a:pt x="3465439" y="2782085"/>
                  </a:lnTo>
                  <a:lnTo>
                    <a:pt x="3458556" y="2731825"/>
                  </a:lnTo>
                  <a:lnTo>
                    <a:pt x="3449844" y="2681732"/>
                  </a:lnTo>
                  <a:lnTo>
                    <a:pt x="3439996" y="2631722"/>
                  </a:lnTo>
                  <a:lnTo>
                    <a:pt x="3429708" y="2581713"/>
                  </a:lnTo>
                  <a:lnTo>
                    <a:pt x="3419671" y="2531621"/>
                  </a:lnTo>
                  <a:lnTo>
                    <a:pt x="3410579" y="2481364"/>
                  </a:lnTo>
                  <a:lnTo>
                    <a:pt x="3398615" y="2437222"/>
                  </a:lnTo>
                  <a:lnTo>
                    <a:pt x="3379081" y="2394410"/>
                  </a:lnTo>
                  <a:lnTo>
                    <a:pt x="3354134" y="2352949"/>
                  </a:lnTo>
                  <a:lnTo>
                    <a:pt x="3325932" y="2312861"/>
                  </a:lnTo>
                  <a:lnTo>
                    <a:pt x="3268390" y="2236889"/>
                  </a:lnTo>
                  <a:lnTo>
                    <a:pt x="3246379" y="2206015"/>
                  </a:lnTo>
                  <a:lnTo>
                    <a:pt x="3226747" y="2179348"/>
                  </a:lnTo>
                  <a:lnTo>
                    <a:pt x="3204514" y="2154810"/>
                  </a:lnTo>
                  <a:lnTo>
                    <a:pt x="3174702" y="2130323"/>
                  </a:lnTo>
                  <a:lnTo>
                    <a:pt x="3141194" y="2107122"/>
                  </a:lnTo>
                  <a:lnTo>
                    <a:pt x="3103550" y="2080279"/>
                  </a:lnTo>
                  <a:lnTo>
                    <a:pt x="3068364" y="2051320"/>
                  </a:lnTo>
                  <a:lnTo>
                    <a:pt x="3042229" y="2021776"/>
                  </a:lnTo>
                  <a:lnTo>
                    <a:pt x="3020019" y="1951158"/>
                  </a:lnTo>
                  <a:lnTo>
                    <a:pt x="3015439" y="1911634"/>
                  </a:lnTo>
                  <a:lnTo>
                    <a:pt x="3012155" y="1876920"/>
                  </a:lnTo>
                  <a:lnTo>
                    <a:pt x="3008233" y="1842770"/>
                  </a:lnTo>
                  <a:lnTo>
                    <a:pt x="3003954" y="1809635"/>
                  </a:lnTo>
                  <a:lnTo>
                    <a:pt x="2998832" y="1776557"/>
                  </a:lnTo>
                  <a:lnTo>
                    <a:pt x="2992381" y="1742579"/>
                  </a:lnTo>
                  <a:lnTo>
                    <a:pt x="2986425" y="1692286"/>
                  </a:lnTo>
                  <a:lnTo>
                    <a:pt x="2985363" y="1641122"/>
                  </a:lnTo>
                  <a:lnTo>
                    <a:pt x="2983317" y="1590210"/>
                  </a:lnTo>
                  <a:lnTo>
                    <a:pt x="2974411" y="1540675"/>
                  </a:lnTo>
                  <a:lnTo>
                    <a:pt x="2959438" y="1498756"/>
                  </a:lnTo>
                  <a:lnTo>
                    <a:pt x="2940116" y="1455204"/>
                  </a:lnTo>
                  <a:lnTo>
                    <a:pt x="2899011" y="1371447"/>
                  </a:lnTo>
                  <a:lnTo>
                    <a:pt x="2878866" y="1333314"/>
                  </a:lnTo>
                  <a:lnTo>
                    <a:pt x="2856642" y="1296465"/>
                  </a:lnTo>
                  <a:lnTo>
                    <a:pt x="2833101" y="1260385"/>
                  </a:lnTo>
                  <a:lnTo>
                    <a:pt x="2809006" y="1224559"/>
                  </a:lnTo>
                  <a:lnTo>
                    <a:pt x="2780002" y="1176839"/>
                  </a:lnTo>
                  <a:lnTo>
                    <a:pt x="2727067" y="1078342"/>
                  </a:lnTo>
                  <a:lnTo>
                    <a:pt x="2698135" y="1031430"/>
                  </a:lnTo>
                  <a:lnTo>
                    <a:pt x="2661384" y="1000405"/>
                  </a:lnTo>
                  <a:lnTo>
                    <a:pt x="2640338" y="991098"/>
                  </a:lnTo>
                  <a:lnTo>
                    <a:pt x="2617528" y="979982"/>
                  </a:lnTo>
                  <a:lnTo>
                    <a:pt x="2601830" y="969460"/>
                  </a:lnTo>
                  <a:lnTo>
                    <a:pt x="2587388" y="958019"/>
                  </a:lnTo>
                  <a:lnTo>
                    <a:pt x="2572540" y="946934"/>
                  </a:lnTo>
                  <a:lnTo>
                    <a:pt x="2555628" y="937475"/>
                  </a:lnTo>
                  <a:lnTo>
                    <a:pt x="2511786" y="922749"/>
                  </a:lnTo>
                  <a:lnTo>
                    <a:pt x="2464220" y="912752"/>
                  </a:lnTo>
                  <a:lnTo>
                    <a:pt x="2415825" y="904150"/>
                  </a:lnTo>
                  <a:lnTo>
                    <a:pt x="2369497" y="893610"/>
                  </a:lnTo>
                  <a:lnTo>
                    <a:pt x="2331520" y="884369"/>
                  </a:lnTo>
                  <a:lnTo>
                    <a:pt x="2257435" y="869716"/>
                  </a:lnTo>
                  <a:lnTo>
                    <a:pt x="2220094" y="860082"/>
                  </a:lnTo>
                  <a:lnTo>
                    <a:pt x="2182571" y="853232"/>
                  </a:lnTo>
                  <a:lnTo>
                    <a:pt x="2148995" y="848669"/>
                  </a:lnTo>
                  <a:lnTo>
                    <a:pt x="2124041" y="835884"/>
                  </a:lnTo>
                  <a:lnTo>
                    <a:pt x="2112385" y="804367"/>
                  </a:lnTo>
                  <a:lnTo>
                    <a:pt x="2110244" y="752573"/>
                  </a:lnTo>
                  <a:lnTo>
                    <a:pt x="2110698" y="700190"/>
                  </a:lnTo>
                  <a:lnTo>
                    <a:pt x="2112144" y="647781"/>
                  </a:lnTo>
                  <a:lnTo>
                    <a:pt x="2112982" y="595909"/>
                  </a:lnTo>
                  <a:lnTo>
                    <a:pt x="2112982" y="490982"/>
                  </a:lnTo>
                  <a:lnTo>
                    <a:pt x="2111753" y="468329"/>
                  </a:lnTo>
                  <a:lnTo>
                    <a:pt x="2107775" y="451135"/>
                  </a:lnTo>
                  <a:lnTo>
                    <a:pt x="2101359" y="435075"/>
                  </a:lnTo>
                  <a:lnTo>
                    <a:pt x="2092815" y="415823"/>
                  </a:lnTo>
                  <a:lnTo>
                    <a:pt x="2075997" y="367233"/>
                  </a:lnTo>
                  <a:lnTo>
                    <a:pt x="2050809" y="268830"/>
                  </a:lnTo>
                  <a:lnTo>
                    <a:pt x="2034112" y="221683"/>
                  </a:lnTo>
                  <a:lnTo>
                    <a:pt x="2009129" y="177683"/>
                  </a:lnTo>
                  <a:lnTo>
                    <a:pt x="1971695" y="138163"/>
                  </a:lnTo>
                  <a:lnTo>
                    <a:pt x="1938734" y="113067"/>
                  </a:lnTo>
                  <a:lnTo>
                    <a:pt x="1902729" y="89831"/>
                  </a:lnTo>
                  <a:lnTo>
                    <a:pt x="1864755" y="70299"/>
                  </a:lnTo>
                  <a:lnTo>
                    <a:pt x="1825886" y="56311"/>
                  </a:lnTo>
                  <a:lnTo>
                    <a:pt x="1780158" y="46017"/>
                  </a:lnTo>
                  <a:lnTo>
                    <a:pt x="1733726" y="38907"/>
                  </a:lnTo>
                  <a:lnTo>
                    <a:pt x="1686935" y="33586"/>
                  </a:lnTo>
                  <a:lnTo>
                    <a:pt x="1640125" y="28655"/>
                  </a:lnTo>
                  <a:lnTo>
                    <a:pt x="1593641" y="22720"/>
                  </a:lnTo>
                  <a:lnTo>
                    <a:pt x="1551524" y="15721"/>
                  </a:lnTo>
                  <a:lnTo>
                    <a:pt x="1510583" y="8640"/>
                  </a:lnTo>
                  <a:lnTo>
                    <a:pt x="1469633" y="2919"/>
                  </a:lnTo>
                  <a:lnTo>
                    <a:pt x="1427487" y="0"/>
                  </a:lnTo>
                  <a:close/>
                </a:path>
              </a:pathLst>
            </a:custGeom>
            <a:solidFill>
              <a:srgbClr val="FFFFFF"/>
            </a:solidFill>
          </p:spPr>
          <p:txBody>
            <a:bodyPr wrap="square" lIns="0" tIns="0" rIns="0" bIns="0" rtlCol="0"/>
            <a:lstStyle/>
            <a:p>
              <a:endParaRPr/>
            </a:p>
          </p:txBody>
        </p:sp>
        <p:pic>
          <p:nvPicPr>
            <p:cNvPr id="22" name="object 22"/>
            <p:cNvPicPr/>
            <p:nvPr/>
          </p:nvPicPr>
          <p:blipFill>
            <a:blip r:embed="rId3" cstate="print"/>
            <a:stretch>
              <a:fillRect/>
            </a:stretch>
          </p:blipFill>
          <p:spPr>
            <a:xfrm>
              <a:off x="2979242" y="1480578"/>
              <a:ext cx="3634117" cy="4234421"/>
            </a:xfrm>
            <a:prstGeom prst="rect">
              <a:avLst/>
            </a:prstGeom>
          </p:spPr>
        </p:pic>
      </p:grpSp>
      <p:pic>
        <p:nvPicPr>
          <p:cNvPr id="23" name="Picture 22"/>
          <p:cNvPicPr>
            <a:picLocks noChangeAspect="1"/>
          </p:cNvPicPr>
          <p:nvPr/>
        </p:nvPicPr>
        <p:blipFill>
          <a:blip r:embed="rId4"/>
          <a:stretch>
            <a:fillRect/>
          </a:stretch>
        </p:blipFill>
        <p:spPr>
          <a:xfrm>
            <a:off x="29817" y="5867361"/>
            <a:ext cx="9883492" cy="17063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800" y="666797"/>
            <a:ext cx="5373370" cy="1082040"/>
          </a:xfrm>
          <a:prstGeom prst="rect">
            <a:avLst/>
          </a:prstGeom>
        </p:spPr>
        <p:txBody>
          <a:bodyPr vert="horz" wrap="square" lIns="0" tIns="63500" rIns="0" bIns="0" rtlCol="0">
            <a:spAutoFit/>
          </a:bodyPr>
          <a:lstStyle/>
          <a:p>
            <a:pPr marL="12700" marR="5080">
              <a:lnSpc>
                <a:spcPts val="4000"/>
              </a:lnSpc>
              <a:spcBef>
                <a:spcPts val="500"/>
              </a:spcBef>
            </a:pPr>
            <a:r>
              <a:rPr spc="150" dirty="0"/>
              <a:t>What</a:t>
            </a:r>
            <a:r>
              <a:rPr spc="30" dirty="0"/>
              <a:t> </a:t>
            </a:r>
            <a:r>
              <a:rPr spc="80" dirty="0"/>
              <a:t>are</a:t>
            </a:r>
            <a:r>
              <a:rPr spc="35" dirty="0"/>
              <a:t> </a:t>
            </a:r>
            <a:r>
              <a:rPr spc="80" dirty="0"/>
              <a:t>the</a:t>
            </a:r>
            <a:r>
              <a:rPr spc="30" dirty="0"/>
              <a:t> </a:t>
            </a:r>
            <a:r>
              <a:rPr spc="75" dirty="0"/>
              <a:t>most</a:t>
            </a:r>
            <a:r>
              <a:rPr spc="35" dirty="0"/>
              <a:t> </a:t>
            </a:r>
            <a:r>
              <a:rPr spc="75" dirty="0"/>
              <a:t>common </a:t>
            </a:r>
            <a:r>
              <a:rPr spc="70" dirty="0"/>
              <a:t>childhood</a:t>
            </a:r>
            <a:r>
              <a:rPr spc="30" dirty="0"/>
              <a:t> </a:t>
            </a:r>
            <a:r>
              <a:rPr spc="-10" dirty="0"/>
              <a:t>cancers?</a:t>
            </a:r>
          </a:p>
        </p:txBody>
      </p:sp>
      <p:sp>
        <p:nvSpPr>
          <p:cNvPr id="3" name="object 3"/>
          <p:cNvSpPr txBox="1"/>
          <p:nvPr/>
        </p:nvSpPr>
        <p:spPr>
          <a:xfrm>
            <a:off x="1066800" y="1781653"/>
            <a:ext cx="6997700" cy="1318260"/>
          </a:xfrm>
          <a:prstGeom prst="rect">
            <a:avLst/>
          </a:prstGeom>
        </p:spPr>
        <p:txBody>
          <a:bodyPr vert="horz" wrap="square" lIns="0" tIns="33020" rIns="0" bIns="0" rtlCol="0">
            <a:spAutoFit/>
          </a:bodyPr>
          <a:lstStyle/>
          <a:p>
            <a:pPr marL="12700" marR="5080">
              <a:lnSpc>
                <a:spcPts val="2300"/>
              </a:lnSpc>
              <a:spcBef>
                <a:spcPts val="260"/>
              </a:spcBef>
            </a:pPr>
            <a:r>
              <a:rPr sz="2000" spc="-20" dirty="0">
                <a:solidFill>
                  <a:srgbClr val="231F20"/>
                </a:solidFill>
                <a:latin typeface="Avenir Book"/>
                <a:cs typeface="Avenir Book"/>
              </a:rPr>
              <a:t>Cancer,</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25" dirty="0">
                <a:solidFill>
                  <a:srgbClr val="231F20"/>
                </a:solidFill>
                <a:latin typeface="Avenir Book"/>
                <a:cs typeface="Avenir Book"/>
              </a:rPr>
              <a:t> </a:t>
            </a:r>
            <a:r>
              <a:rPr sz="2000" dirty="0">
                <a:solidFill>
                  <a:srgbClr val="231F20"/>
                </a:solidFill>
                <a:latin typeface="Avenir Book"/>
                <a:cs typeface="Avenir Book"/>
              </a:rPr>
              <a:t>health</a:t>
            </a:r>
            <a:r>
              <a:rPr sz="2000" spc="-30" dirty="0">
                <a:solidFill>
                  <a:srgbClr val="231F20"/>
                </a:solidFill>
                <a:latin typeface="Avenir Book"/>
                <a:cs typeface="Avenir Book"/>
              </a:rPr>
              <a:t> </a:t>
            </a:r>
            <a:r>
              <a:rPr sz="2000" dirty="0">
                <a:solidFill>
                  <a:srgbClr val="231F20"/>
                </a:solidFill>
                <a:latin typeface="Avenir Book"/>
                <a:cs typeface="Avenir Book"/>
              </a:rPr>
              <a:t>problems</a:t>
            </a:r>
            <a:r>
              <a:rPr sz="2000" spc="-25" dirty="0">
                <a:solidFill>
                  <a:srgbClr val="231F20"/>
                </a:solidFill>
                <a:latin typeface="Avenir Book"/>
                <a:cs typeface="Avenir Book"/>
              </a:rPr>
              <a:t> </a:t>
            </a:r>
            <a:r>
              <a:rPr sz="2000" dirty="0">
                <a:solidFill>
                  <a:srgbClr val="231F20"/>
                </a:solidFill>
                <a:latin typeface="Avenir Book"/>
                <a:cs typeface="Avenir Book"/>
              </a:rPr>
              <a:t>caused</a:t>
            </a:r>
            <a:r>
              <a:rPr sz="2000" spc="-25" dirty="0">
                <a:solidFill>
                  <a:srgbClr val="231F20"/>
                </a:solidFill>
                <a:latin typeface="Avenir Book"/>
                <a:cs typeface="Avenir Book"/>
              </a:rPr>
              <a:t> </a:t>
            </a:r>
            <a:r>
              <a:rPr sz="2000" dirty="0">
                <a:solidFill>
                  <a:srgbClr val="231F20"/>
                </a:solidFill>
                <a:latin typeface="Avenir Book"/>
                <a:cs typeface="Avenir Book"/>
              </a:rPr>
              <a:t>by</a:t>
            </a:r>
            <a:r>
              <a:rPr sz="2000" spc="-25" dirty="0">
                <a:solidFill>
                  <a:srgbClr val="231F20"/>
                </a:solidFill>
                <a:latin typeface="Avenir Book"/>
                <a:cs typeface="Avenir Book"/>
              </a:rPr>
              <a:t> </a:t>
            </a:r>
            <a:r>
              <a:rPr sz="2000" dirty="0">
                <a:solidFill>
                  <a:srgbClr val="231F20"/>
                </a:solidFill>
                <a:latin typeface="Avenir Book"/>
                <a:cs typeface="Avenir Book"/>
              </a:rPr>
              <a:t>cancer</a:t>
            </a:r>
            <a:r>
              <a:rPr sz="2000" spc="-30" dirty="0">
                <a:solidFill>
                  <a:srgbClr val="231F20"/>
                </a:solidFill>
                <a:latin typeface="Avenir Book"/>
                <a:cs typeface="Avenir Book"/>
              </a:rPr>
              <a:t> </a:t>
            </a:r>
            <a:r>
              <a:rPr sz="2000" spc="-10" dirty="0">
                <a:solidFill>
                  <a:srgbClr val="231F20"/>
                </a:solidFill>
                <a:latin typeface="Avenir Book"/>
                <a:cs typeface="Avenir Book"/>
              </a:rPr>
              <a:t>treatment,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dirty="0">
                <a:solidFill>
                  <a:srgbClr val="231F20"/>
                </a:solidFill>
                <a:latin typeface="Avenir Book"/>
                <a:cs typeface="Avenir Book"/>
              </a:rPr>
              <a:t>among</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leading</a:t>
            </a:r>
            <a:r>
              <a:rPr sz="2000" spc="-10" dirty="0">
                <a:solidFill>
                  <a:srgbClr val="231F20"/>
                </a:solidFill>
                <a:latin typeface="Avenir Book"/>
                <a:cs typeface="Avenir Book"/>
              </a:rPr>
              <a:t> </a:t>
            </a:r>
            <a:r>
              <a:rPr sz="2000" dirty="0">
                <a:solidFill>
                  <a:srgbClr val="231F20"/>
                </a:solidFill>
                <a:latin typeface="Avenir Book"/>
                <a:cs typeface="Avenir Book"/>
              </a:rPr>
              <a:t>causes</a:t>
            </a:r>
            <a:r>
              <a:rPr sz="2000" spc="-15"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dirty="0">
                <a:solidFill>
                  <a:srgbClr val="231F20"/>
                </a:solidFill>
                <a:latin typeface="Avenir Book"/>
                <a:cs typeface="Avenir Book"/>
              </a:rPr>
              <a:t>serious</a:t>
            </a:r>
            <a:r>
              <a:rPr sz="2000" spc="-15" dirty="0">
                <a:solidFill>
                  <a:srgbClr val="231F20"/>
                </a:solidFill>
                <a:latin typeface="Avenir Book"/>
                <a:cs typeface="Avenir Book"/>
              </a:rPr>
              <a:t> </a:t>
            </a:r>
            <a:r>
              <a:rPr sz="2000" dirty="0">
                <a:solidFill>
                  <a:srgbClr val="231F20"/>
                </a:solidFill>
                <a:latin typeface="Avenir Book"/>
                <a:cs typeface="Avenir Book"/>
              </a:rPr>
              <a:t>illness</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death</a:t>
            </a:r>
            <a:r>
              <a:rPr sz="2000" spc="-15" dirty="0">
                <a:solidFill>
                  <a:srgbClr val="231F20"/>
                </a:solidFill>
                <a:latin typeface="Avenir Book"/>
                <a:cs typeface="Avenir Book"/>
              </a:rPr>
              <a:t> </a:t>
            </a:r>
            <a:r>
              <a:rPr sz="2000" spc="-25" dirty="0">
                <a:solidFill>
                  <a:srgbClr val="231F20"/>
                </a:solidFill>
                <a:latin typeface="Avenir Book"/>
                <a:cs typeface="Avenir Book"/>
              </a:rPr>
              <a:t>in </a:t>
            </a:r>
            <a:r>
              <a:rPr sz="2000" dirty="0">
                <a:solidFill>
                  <a:srgbClr val="231F20"/>
                </a:solidFill>
                <a:latin typeface="Avenir Book"/>
                <a:cs typeface="Avenir Book"/>
              </a:rPr>
              <a:t>children</a:t>
            </a:r>
            <a:r>
              <a:rPr sz="2000" spc="-50" dirty="0">
                <a:solidFill>
                  <a:srgbClr val="231F20"/>
                </a:solidFill>
                <a:latin typeface="Avenir Book"/>
                <a:cs typeface="Avenir Book"/>
              </a:rPr>
              <a:t> </a:t>
            </a:r>
            <a:r>
              <a:rPr sz="2000" dirty="0">
                <a:solidFill>
                  <a:srgbClr val="231F20"/>
                </a:solidFill>
                <a:latin typeface="Avenir Book"/>
                <a:cs typeface="Avenir Book"/>
              </a:rPr>
              <a:t>and</a:t>
            </a:r>
            <a:r>
              <a:rPr sz="2000" spc="-50" dirty="0">
                <a:solidFill>
                  <a:srgbClr val="231F20"/>
                </a:solidFill>
                <a:latin typeface="Avenir Book"/>
                <a:cs typeface="Avenir Book"/>
              </a:rPr>
              <a:t> </a:t>
            </a:r>
            <a:r>
              <a:rPr sz="2000" spc="-10" dirty="0">
                <a:solidFill>
                  <a:srgbClr val="231F20"/>
                </a:solidFill>
                <a:latin typeface="Avenir Book"/>
                <a:cs typeface="Avenir Book"/>
              </a:rPr>
              <a:t>teens.</a:t>
            </a:r>
            <a:endParaRPr sz="2000">
              <a:latin typeface="Avenir Book"/>
              <a:cs typeface="Avenir Book"/>
            </a:endParaRPr>
          </a:p>
          <a:p>
            <a:pPr marL="12700">
              <a:lnSpc>
                <a:spcPct val="100000"/>
              </a:lnSpc>
              <a:spcBef>
                <a:spcPts val="715"/>
              </a:spcBef>
            </a:pPr>
            <a:r>
              <a:rPr sz="2000" b="1" dirty="0">
                <a:solidFill>
                  <a:srgbClr val="231F20"/>
                </a:solidFill>
                <a:latin typeface="Avenir Heavy"/>
                <a:cs typeface="Avenir Heavy"/>
              </a:rPr>
              <a:t>The</a:t>
            </a:r>
            <a:r>
              <a:rPr sz="2000" b="1" spc="-45" dirty="0">
                <a:solidFill>
                  <a:srgbClr val="231F20"/>
                </a:solidFill>
                <a:latin typeface="Avenir Heavy"/>
                <a:cs typeface="Avenir Heavy"/>
              </a:rPr>
              <a:t> </a:t>
            </a:r>
            <a:r>
              <a:rPr sz="2000" b="1" dirty="0">
                <a:solidFill>
                  <a:srgbClr val="231F20"/>
                </a:solidFill>
                <a:latin typeface="Avenir Heavy"/>
                <a:cs typeface="Avenir Heavy"/>
              </a:rPr>
              <a:t>most</a:t>
            </a:r>
            <a:r>
              <a:rPr sz="2000" b="1" spc="-40" dirty="0">
                <a:solidFill>
                  <a:srgbClr val="231F20"/>
                </a:solidFill>
                <a:latin typeface="Avenir Heavy"/>
                <a:cs typeface="Avenir Heavy"/>
              </a:rPr>
              <a:t> </a:t>
            </a:r>
            <a:r>
              <a:rPr sz="2000" b="1" dirty="0">
                <a:solidFill>
                  <a:srgbClr val="231F20"/>
                </a:solidFill>
                <a:latin typeface="Avenir Heavy"/>
                <a:cs typeface="Avenir Heavy"/>
              </a:rPr>
              <a:t>common</a:t>
            </a:r>
            <a:r>
              <a:rPr sz="2000" b="1" spc="-40" dirty="0">
                <a:solidFill>
                  <a:srgbClr val="231F20"/>
                </a:solidFill>
                <a:latin typeface="Avenir Heavy"/>
                <a:cs typeface="Avenir Heavy"/>
              </a:rPr>
              <a:t> </a:t>
            </a:r>
            <a:r>
              <a:rPr sz="2000" b="1" dirty="0">
                <a:solidFill>
                  <a:srgbClr val="231F20"/>
                </a:solidFill>
                <a:latin typeface="Avenir Heavy"/>
                <a:cs typeface="Avenir Heavy"/>
              </a:rPr>
              <a:t>childhood</a:t>
            </a:r>
            <a:r>
              <a:rPr sz="2000" b="1" spc="-45" dirty="0">
                <a:solidFill>
                  <a:srgbClr val="231F20"/>
                </a:solidFill>
                <a:latin typeface="Avenir Heavy"/>
                <a:cs typeface="Avenir Heavy"/>
              </a:rPr>
              <a:t> </a:t>
            </a:r>
            <a:r>
              <a:rPr sz="2000" b="1" dirty="0">
                <a:solidFill>
                  <a:srgbClr val="231F20"/>
                </a:solidFill>
                <a:latin typeface="Avenir Heavy"/>
                <a:cs typeface="Avenir Heavy"/>
              </a:rPr>
              <a:t>cancers</a:t>
            </a:r>
            <a:r>
              <a:rPr sz="2000" b="1" spc="-40" dirty="0">
                <a:solidFill>
                  <a:srgbClr val="231F20"/>
                </a:solidFill>
                <a:latin typeface="Avenir Heavy"/>
                <a:cs typeface="Avenir Heavy"/>
              </a:rPr>
              <a:t> </a:t>
            </a:r>
            <a:r>
              <a:rPr sz="2000" b="1" spc="-20" dirty="0">
                <a:solidFill>
                  <a:srgbClr val="231F20"/>
                </a:solidFill>
                <a:latin typeface="Avenir Heavy"/>
                <a:cs typeface="Avenir Heavy"/>
              </a:rPr>
              <a:t>are:</a:t>
            </a:r>
            <a:endParaRPr sz="2000">
              <a:latin typeface="Avenir Heavy"/>
              <a:cs typeface="Avenir Heavy"/>
            </a:endParaRPr>
          </a:p>
        </p:txBody>
      </p:sp>
      <p:sp>
        <p:nvSpPr>
          <p:cNvPr id="4" name="object 4"/>
          <p:cNvSpPr txBox="1"/>
          <p:nvPr/>
        </p:nvSpPr>
        <p:spPr>
          <a:xfrm>
            <a:off x="1066769" y="395696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066769" y="464276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066769" y="562066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1066769" y="630646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1066769" y="670016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1066769" y="3163210"/>
            <a:ext cx="7595234" cy="3759200"/>
          </a:xfrm>
          <a:prstGeom prst="rect">
            <a:avLst/>
          </a:prstGeom>
        </p:spPr>
        <p:txBody>
          <a:bodyPr vert="horz" wrap="square" lIns="0" tIns="33020" rIns="0" bIns="0" rtlCol="0">
            <a:spAutoFit/>
          </a:bodyPr>
          <a:lstStyle/>
          <a:p>
            <a:pPr marL="234315" marR="172720" indent="-222250">
              <a:lnSpc>
                <a:spcPts val="2300"/>
              </a:lnSpc>
              <a:spcBef>
                <a:spcPts val="260"/>
              </a:spcBef>
              <a:buClr>
                <a:srgbClr val="E16C25"/>
              </a:buClr>
              <a:buSzPct val="52500"/>
              <a:buFont typeface="Apple Symbols"/>
              <a:buChar char="■"/>
              <a:tabLst>
                <a:tab pos="235585" algn="l"/>
              </a:tabLst>
            </a:pPr>
            <a:r>
              <a:rPr sz="2000" b="1" dirty="0">
                <a:solidFill>
                  <a:srgbClr val="231F20"/>
                </a:solidFill>
                <a:latin typeface="Avenir Heavy"/>
                <a:cs typeface="Avenir Heavy"/>
              </a:rPr>
              <a:t>Leukemia</a:t>
            </a:r>
            <a:r>
              <a:rPr sz="2000" b="1" spc="-60" dirty="0">
                <a:solidFill>
                  <a:srgbClr val="231F20"/>
                </a:solidFill>
                <a:latin typeface="Avenir Heavy"/>
                <a:cs typeface="Avenir Heavy"/>
              </a:rPr>
              <a:t> </a:t>
            </a:r>
            <a:r>
              <a:rPr sz="2000" dirty="0">
                <a:solidFill>
                  <a:srgbClr val="231F20"/>
                </a:solidFill>
                <a:latin typeface="Avenir Book"/>
                <a:cs typeface="Avenir Book"/>
              </a:rPr>
              <a:t>is</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most</a:t>
            </a:r>
            <a:r>
              <a:rPr sz="2000" spc="-20" dirty="0">
                <a:solidFill>
                  <a:srgbClr val="231F20"/>
                </a:solidFill>
                <a:latin typeface="Avenir Book"/>
                <a:cs typeface="Avenir Book"/>
              </a:rPr>
              <a:t> </a:t>
            </a:r>
            <a:r>
              <a:rPr sz="2000" dirty="0">
                <a:solidFill>
                  <a:srgbClr val="231F20"/>
                </a:solidFill>
                <a:latin typeface="Avenir Book"/>
                <a:cs typeface="Avenir Book"/>
              </a:rPr>
              <a:t>common</a:t>
            </a:r>
            <a:r>
              <a:rPr sz="2000" spc="-20" dirty="0">
                <a:solidFill>
                  <a:srgbClr val="231F20"/>
                </a:solidFill>
                <a:latin typeface="Avenir Book"/>
                <a:cs typeface="Avenir Book"/>
              </a:rPr>
              <a:t> </a:t>
            </a:r>
            <a:r>
              <a:rPr sz="2000" dirty="0">
                <a:solidFill>
                  <a:srgbClr val="231F20"/>
                </a:solidFill>
                <a:latin typeface="Avenir Book"/>
                <a:cs typeface="Avenir Book"/>
              </a:rPr>
              <a:t>childhood</a:t>
            </a:r>
            <a:r>
              <a:rPr sz="2000" spc="-20" dirty="0">
                <a:solidFill>
                  <a:srgbClr val="231F20"/>
                </a:solidFill>
                <a:latin typeface="Avenir Book"/>
                <a:cs typeface="Avenir Book"/>
              </a:rPr>
              <a:t> </a:t>
            </a:r>
            <a:r>
              <a:rPr sz="2000" spc="-10" dirty="0">
                <a:solidFill>
                  <a:srgbClr val="231F20"/>
                </a:solidFill>
                <a:latin typeface="Avenir Book"/>
                <a:cs typeface="Avenir Book"/>
              </a:rPr>
              <a:t>cancer.</a:t>
            </a:r>
            <a:r>
              <a:rPr sz="2000" spc="-20" dirty="0">
                <a:solidFill>
                  <a:srgbClr val="231F20"/>
                </a:solidFill>
                <a:latin typeface="Avenir Book"/>
                <a:cs typeface="Avenir Book"/>
              </a:rPr>
              <a:t> </a:t>
            </a:r>
            <a:r>
              <a:rPr sz="2000" dirty="0">
                <a:solidFill>
                  <a:srgbClr val="231F20"/>
                </a:solidFill>
                <a:latin typeface="Avenir Book"/>
                <a:cs typeface="Avenir Book"/>
              </a:rPr>
              <a:t>It</a:t>
            </a:r>
            <a:r>
              <a:rPr sz="2000" spc="-20" dirty="0">
                <a:solidFill>
                  <a:srgbClr val="231F20"/>
                </a:solidFill>
                <a:latin typeface="Avenir Book"/>
                <a:cs typeface="Avenir Book"/>
              </a:rPr>
              <a:t> </a:t>
            </a:r>
            <a:r>
              <a:rPr sz="2000" dirty="0">
                <a:solidFill>
                  <a:srgbClr val="231F20"/>
                </a:solidFill>
                <a:latin typeface="Avenir Book"/>
                <a:cs typeface="Avenir Book"/>
              </a:rPr>
              <a:t>starts</a:t>
            </a:r>
            <a:r>
              <a:rPr sz="2000" spc="-20" dirty="0">
                <a:solidFill>
                  <a:srgbClr val="231F20"/>
                </a:solidFill>
                <a:latin typeface="Avenir Book"/>
                <a:cs typeface="Avenir Book"/>
              </a:rPr>
              <a:t> </a:t>
            </a:r>
            <a:r>
              <a:rPr sz="2000" dirty="0">
                <a:solidFill>
                  <a:srgbClr val="231F20"/>
                </a:solidFill>
                <a:latin typeface="Avenir Book"/>
                <a:cs typeface="Avenir Book"/>
              </a:rPr>
              <a:t>in</a:t>
            </a:r>
            <a:r>
              <a:rPr sz="2000" spc="-20" dirty="0">
                <a:solidFill>
                  <a:srgbClr val="231F20"/>
                </a:solidFill>
                <a:latin typeface="Avenir Book"/>
                <a:cs typeface="Avenir Book"/>
              </a:rPr>
              <a:t> </a:t>
            </a:r>
            <a:r>
              <a:rPr sz="2000" spc="-25" dirty="0">
                <a:solidFill>
                  <a:srgbClr val="231F20"/>
                </a:solidFill>
                <a:latin typeface="Avenir Book"/>
                <a:cs typeface="Avenir Book"/>
              </a:rPr>
              <a:t>the 	</a:t>
            </a:r>
            <a:r>
              <a:rPr sz="2000" dirty="0">
                <a:solidFill>
                  <a:srgbClr val="231F20"/>
                </a:solidFill>
                <a:latin typeface="Avenir Book"/>
                <a:cs typeface="Avenir Book"/>
              </a:rPr>
              <a:t>blood-forming</a:t>
            </a:r>
            <a:r>
              <a:rPr sz="2000" spc="-5" dirty="0">
                <a:solidFill>
                  <a:srgbClr val="231F20"/>
                </a:solidFill>
                <a:latin typeface="Avenir Book"/>
                <a:cs typeface="Avenir Book"/>
              </a:rPr>
              <a:t> </a:t>
            </a:r>
            <a:r>
              <a:rPr sz="2000" dirty="0">
                <a:solidFill>
                  <a:srgbClr val="231F20"/>
                </a:solidFill>
                <a:latin typeface="Avenir Book"/>
                <a:cs typeface="Avenir Book"/>
              </a:rPr>
              <a:t>tissue of</a:t>
            </a:r>
            <a:r>
              <a:rPr sz="2000" spc="-5" dirty="0">
                <a:solidFill>
                  <a:srgbClr val="231F20"/>
                </a:solidFill>
                <a:latin typeface="Avenir Book"/>
                <a:cs typeface="Avenir Book"/>
              </a:rPr>
              <a:t> </a:t>
            </a:r>
            <a:r>
              <a:rPr sz="2000" dirty="0">
                <a:solidFill>
                  <a:srgbClr val="231F20"/>
                </a:solidFill>
                <a:latin typeface="Avenir Book"/>
                <a:cs typeface="Avenir Book"/>
              </a:rPr>
              <a:t>the bone</a:t>
            </a:r>
            <a:r>
              <a:rPr sz="2000" spc="-5" dirty="0">
                <a:solidFill>
                  <a:srgbClr val="231F20"/>
                </a:solidFill>
                <a:latin typeface="Avenir Book"/>
                <a:cs typeface="Avenir Book"/>
              </a:rPr>
              <a:t> </a:t>
            </a:r>
            <a:r>
              <a:rPr sz="2000" spc="-10" dirty="0">
                <a:solidFill>
                  <a:srgbClr val="231F20"/>
                </a:solidFill>
                <a:latin typeface="Avenir Book"/>
                <a:cs typeface="Avenir Book"/>
              </a:rPr>
              <a:t>marrow.</a:t>
            </a:r>
            <a:endParaRPr sz="2000">
              <a:latin typeface="Avenir Book"/>
              <a:cs typeface="Avenir Book"/>
            </a:endParaRPr>
          </a:p>
          <a:p>
            <a:pPr marL="235585" marR="27940">
              <a:lnSpc>
                <a:spcPts val="2300"/>
              </a:lnSpc>
              <a:spcBef>
                <a:spcPts val="800"/>
              </a:spcBef>
            </a:pPr>
            <a:r>
              <a:rPr sz="2000" b="1" dirty="0">
                <a:solidFill>
                  <a:srgbClr val="231F20"/>
                </a:solidFill>
                <a:latin typeface="Avenir Heavy"/>
                <a:cs typeface="Avenir Heavy"/>
              </a:rPr>
              <a:t>Brain</a:t>
            </a:r>
            <a:r>
              <a:rPr sz="2000" b="1" spc="-20" dirty="0">
                <a:solidFill>
                  <a:srgbClr val="231F20"/>
                </a:solidFill>
                <a:latin typeface="Avenir Heavy"/>
                <a:cs typeface="Avenir Heavy"/>
              </a:rPr>
              <a:t> </a:t>
            </a:r>
            <a:r>
              <a:rPr sz="2000" b="1" dirty="0">
                <a:solidFill>
                  <a:srgbClr val="231F20"/>
                </a:solidFill>
                <a:latin typeface="Avenir Heavy"/>
                <a:cs typeface="Avenir Heavy"/>
              </a:rPr>
              <a:t>cancer</a:t>
            </a:r>
            <a:r>
              <a:rPr sz="2000" b="1" spc="-55" dirty="0">
                <a:solidFill>
                  <a:srgbClr val="231F20"/>
                </a:solidFill>
                <a:latin typeface="Avenir Heavy"/>
                <a:cs typeface="Avenir Heavy"/>
              </a:rPr>
              <a:t> </a:t>
            </a:r>
            <a:r>
              <a:rPr sz="2000" dirty="0">
                <a:solidFill>
                  <a:srgbClr val="231F20"/>
                </a:solidFill>
                <a:latin typeface="Avenir Book"/>
                <a:cs typeface="Avenir Book"/>
              </a:rPr>
              <a:t>Brain</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spinal</a:t>
            </a:r>
            <a:r>
              <a:rPr sz="2000" spc="-15" dirty="0">
                <a:solidFill>
                  <a:srgbClr val="231F20"/>
                </a:solidFill>
                <a:latin typeface="Avenir Book"/>
                <a:cs typeface="Avenir Book"/>
              </a:rPr>
              <a:t> </a:t>
            </a:r>
            <a:r>
              <a:rPr sz="2000" dirty="0">
                <a:solidFill>
                  <a:srgbClr val="231F20"/>
                </a:solidFill>
                <a:latin typeface="Avenir Book"/>
                <a:cs typeface="Avenir Book"/>
              </a:rPr>
              <a:t>cord</a:t>
            </a:r>
            <a:r>
              <a:rPr sz="2000" spc="-20" dirty="0">
                <a:solidFill>
                  <a:srgbClr val="231F20"/>
                </a:solidFill>
                <a:latin typeface="Avenir Book"/>
                <a:cs typeface="Avenir Book"/>
              </a:rPr>
              <a:t> </a:t>
            </a:r>
            <a:r>
              <a:rPr sz="2000" dirty="0">
                <a:solidFill>
                  <a:srgbClr val="231F20"/>
                </a:solidFill>
                <a:latin typeface="Avenir Book"/>
                <a:cs typeface="Avenir Book"/>
              </a:rPr>
              <a:t>tumors</a:t>
            </a:r>
            <a:r>
              <a:rPr sz="2000" spc="-15" dirty="0">
                <a:solidFill>
                  <a:srgbClr val="231F20"/>
                </a:solidFill>
                <a:latin typeface="Avenir Book"/>
                <a:cs typeface="Avenir Book"/>
              </a:rPr>
              <a:t> </a:t>
            </a:r>
            <a:r>
              <a:rPr sz="2000" dirty="0">
                <a:solidFill>
                  <a:srgbClr val="231F20"/>
                </a:solidFill>
                <a:latin typeface="Avenir Book"/>
                <a:cs typeface="Avenir Book"/>
              </a:rPr>
              <a:t>begin</a:t>
            </a:r>
            <a:r>
              <a:rPr sz="2000" spc="-20" dirty="0">
                <a:solidFill>
                  <a:srgbClr val="231F20"/>
                </a:solidFill>
                <a:latin typeface="Avenir Book"/>
                <a:cs typeface="Avenir Book"/>
              </a:rPr>
              <a:t> </a:t>
            </a:r>
            <a:r>
              <a:rPr sz="2000" dirty="0">
                <a:solidFill>
                  <a:srgbClr val="231F20"/>
                </a:solidFill>
                <a:latin typeface="Avenir Book"/>
                <a:cs typeface="Avenir Book"/>
              </a:rPr>
              <a:t>in</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tissues</a:t>
            </a:r>
            <a:r>
              <a:rPr sz="2000" spc="-20" dirty="0">
                <a:solidFill>
                  <a:srgbClr val="231F20"/>
                </a:solidFill>
                <a:latin typeface="Avenir Book"/>
                <a:cs typeface="Avenir Book"/>
              </a:rPr>
              <a:t> </a:t>
            </a:r>
            <a:r>
              <a:rPr sz="2000" spc="-25" dirty="0">
                <a:solidFill>
                  <a:srgbClr val="231F20"/>
                </a:solidFill>
                <a:latin typeface="Avenir Book"/>
                <a:cs typeface="Avenir Book"/>
              </a:rPr>
              <a:t>of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brain</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spinal</a:t>
            </a:r>
            <a:r>
              <a:rPr sz="2000" spc="-5" dirty="0">
                <a:solidFill>
                  <a:srgbClr val="231F20"/>
                </a:solidFill>
                <a:latin typeface="Avenir Book"/>
                <a:cs typeface="Avenir Book"/>
              </a:rPr>
              <a:t> </a:t>
            </a:r>
            <a:r>
              <a:rPr sz="2000" spc="-20" dirty="0">
                <a:solidFill>
                  <a:srgbClr val="231F20"/>
                </a:solidFill>
                <a:latin typeface="Avenir Book"/>
                <a:cs typeface="Avenir Book"/>
              </a:rPr>
              <a:t>cord.</a:t>
            </a:r>
            <a:endParaRPr sz="2000">
              <a:latin typeface="Avenir Book"/>
              <a:cs typeface="Avenir Book"/>
            </a:endParaRPr>
          </a:p>
          <a:p>
            <a:pPr marL="235585" marR="474345">
              <a:lnSpc>
                <a:spcPts val="2300"/>
              </a:lnSpc>
              <a:spcBef>
                <a:spcPts val="800"/>
              </a:spcBef>
            </a:pPr>
            <a:r>
              <a:rPr sz="2000" b="1" spc="-10" dirty="0">
                <a:solidFill>
                  <a:srgbClr val="231F20"/>
                </a:solidFill>
                <a:latin typeface="Avenir Heavy"/>
                <a:cs typeface="Avenir Heavy"/>
              </a:rPr>
              <a:t>Lymphoma</a:t>
            </a:r>
            <a:r>
              <a:rPr sz="2000" b="1" spc="-60" dirty="0">
                <a:solidFill>
                  <a:srgbClr val="231F20"/>
                </a:solidFill>
                <a:latin typeface="Avenir Heavy"/>
                <a:cs typeface="Avenir Heavy"/>
              </a:rPr>
              <a:t> </a:t>
            </a:r>
            <a:r>
              <a:rPr sz="2000" dirty="0">
                <a:solidFill>
                  <a:srgbClr val="231F20"/>
                </a:solidFill>
                <a:latin typeface="Avenir Book"/>
                <a:cs typeface="Avenir Book"/>
              </a:rPr>
              <a:t>is</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most</a:t>
            </a:r>
            <a:r>
              <a:rPr sz="2000" spc="-20" dirty="0">
                <a:solidFill>
                  <a:srgbClr val="231F20"/>
                </a:solidFill>
                <a:latin typeface="Avenir Book"/>
                <a:cs typeface="Avenir Book"/>
              </a:rPr>
              <a:t> </a:t>
            </a:r>
            <a:r>
              <a:rPr sz="2000" dirty="0">
                <a:solidFill>
                  <a:srgbClr val="231F20"/>
                </a:solidFill>
                <a:latin typeface="Avenir Book"/>
                <a:cs typeface="Avenir Book"/>
              </a:rPr>
              <a:t>common</a:t>
            </a:r>
            <a:r>
              <a:rPr sz="2000" spc="-20" dirty="0">
                <a:solidFill>
                  <a:srgbClr val="231F20"/>
                </a:solidFill>
                <a:latin typeface="Avenir Book"/>
                <a:cs typeface="Avenir Book"/>
              </a:rPr>
              <a:t> </a:t>
            </a:r>
            <a:r>
              <a:rPr sz="2000" dirty="0">
                <a:solidFill>
                  <a:srgbClr val="231F20"/>
                </a:solidFill>
                <a:latin typeface="Avenir Book"/>
                <a:cs typeface="Avenir Book"/>
              </a:rPr>
              <a:t>teen</a:t>
            </a:r>
            <a:r>
              <a:rPr sz="2000" spc="-20" dirty="0">
                <a:solidFill>
                  <a:srgbClr val="231F20"/>
                </a:solidFill>
                <a:latin typeface="Avenir Book"/>
                <a:cs typeface="Avenir Book"/>
              </a:rPr>
              <a:t> </a:t>
            </a:r>
            <a:r>
              <a:rPr sz="2000" spc="-10" dirty="0">
                <a:solidFill>
                  <a:srgbClr val="231F20"/>
                </a:solidFill>
                <a:latin typeface="Avenir Book"/>
                <a:cs typeface="Avenir Book"/>
              </a:rPr>
              <a:t>cancer.</a:t>
            </a:r>
            <a:r>
              <a:rPr sz="2000" spc="-20" dirty="0">
                <a:solidFill>
                  <a:srgbClr val="231F20"/>
                </a:solidFill>
                <a:latin typeface="Avenir Book"/>
                <a:cs typeface="Avenir Book"/>
              </a:rPr>
              <a:t> </a:t>
            </a:r>
            <a:r>
              <a:rPr sz="2000" dirty="0">
                <a:solidFill>
                  <a:srgbClr val="231F20"/>
                </a:solidFill>
                <a:latin typeface="Avenir Book"/>
                <a:cs typeface="Avenir Book"/>
              </a:rPr>
              <a:t>It</a:t>
            </a:r>
            <a:r>
              <a:rPr sz="2000" spc="-20" dirty="0">
                <a:solidFill>
                  <a:srgbClr val="231F20"/>
                </a:solidFill>
                <a:latin typeface="Avenir Book"/>
                <a:cs typeface="Avenir Book"/>
              </a:rPr>
              <a:t> </a:t>
            </a:r>
            <a:r>
              <a:rPr sz="2000" dirty="0">
                <a:solidFill>
                  <a:srgbClr val="231F20"/>
                </a:solidFill>
                <a:latin typeface="Avenir Book"/>
                <a:cs typeface="Avenir Book"/>
              </a:rPr>
              <a:t>starts</a:t>
            </a:r>
            <a:r>
              <a:rPr sz="2000" spc="-20" dirty="0">
                <a:solidFill>
                  <a:srgbClr val="231F20"/>
                </a:solidFill>
                <a:latin typeface="Avenir Book"/>
                <a:cs typeface="Avenir Book"/>
              </a:rPr>
              <a:t> </a:t>
            </a:r>
            <a:r>
              <a:rPr sz="2000" dirty="0">
                <a:solidFill>
                  <a:srgbClr val="231F20"/>
                </a:solidFill>
                <a:latin typeface="Avenir Book"/>
                <a:cs typeface="Avenir Book"/>
              </a:rPr>
              <a:t>in</a:t>
            </a:r>
            <a:r>
              <a:rPr sz="2000" spc="-20" dirty="0">
                <a:solidFill>
                  <a:srgbClr val="231F20"/>
                </a:solidFill>
                <a:latin typeface="Avenir Book"/>
                <a:cs typeface="Avenir Book"/>
              </a:rPr>
              <a:t> </a:t>
            </a:r>
            <a:r>
              <a:rPr sz="2000" spc="-25" dirty="0">
                <a:solidFill>
                  <a:srgbClr val="231F20"/>
                </a:solidFill>
                <a:latin typeface="Avenir Book"/>
                <a:cs typeface="Avenir Book"/>
              </a:rPr>
              <a:t>the </a:t>
            </a:r>
            <a:r>
              <a:rPr sz="2000" dirty="0">
                <a:solidFill>
                  <a:srgbClr val="231F20"/>
                </a:solidFill>
                <a:latin typeface="Avenir Book"/>
                <a:cs typeface="Avenir Book"/>
              </a:rPr>
              <a:t>lymphatic</a:t>
            </a:r>
            <a:r>
              <a:rPr sz="2000" spc="-15" dirty="0">
                <a:solidFill>
                  <a:srgbClr val="231F20"/>
                </a:solidFill>
                <a:latin typeface="Avenir Book"/>
                <a:cs typeface="Avenir Book"/>
              </a:rPr>
              <a:t> </a:t>
            </a:r>
            <a:r>
              <a:rPr sz="2000" dirty="0">
                <a:solidFill>
                  <a:srgbClr val="231F20"/>
                </a:solidFill>
                <a:latin typeface="Avenir Book"/>
                <a:cs typeface="Avenir Book"/>
              </a:rPr>
              <a:t>system,</a:t>
            </a:r>
            <a:r>
              <a:rPr sz="2000" spc="-10" dirty="0">
                <a:solidFill>
                  <a:srgbClr val="231F20"/>
                </a:solidFill>
                <a:latin typeface="Avenir Book"/>
                <a:cs typeface="Avenir Book"/>
              </a:rPr>
              <a:t> </a:t>
            </a:r>
            <a:r>
              <a:rPr sz="2000" dirty="0">
                <a:solidFill>
                  <a:srgbClr val="231F20"/>
                </a:solidFill>
                <a:latin typeface="Avenir Book"/>
                <a:cs typeface="Avenir Book"/>
              </a:rPr>
              <a:t>which</a:t>
            </a:r>
            <a:r>
              <a:rPr sz="2000" spc="-10" dirty="0">
                <a:solidFill>
                  <a:srgbClr val="231F20"/>
                </a:solidFill>
                <a:latin typeface="Avenir Book"/>
                <a:cs typeface="Avenir Book"/>
              </a:rPr>
              <a:t> </a:t>
            </a:r>
            <a:r>
              <a:rPr sz="2000" dirty="0">
                <a:solidFill>
                  <a:srgbClr val="231F20"/>
                </a:solidFill>
                <a:latin typeface="Avenir Book"/>
                <a:cs typeface="Avenir Book"/>
              </a:rPr>
              <a:t>is</a:t>
            </a:r>
            <a:r>
              <a:rPr sz="2000" spc="-10" dirty="0">
                <a:solidFill>
                  <a:srgbClr val="231F20"/>
                </a:solidFill>
                <a:latin typeface="Avenir Book"/>
                <a:cs typeface="Avenir Book"/>
              </a:rPr>
              <a:t> </a:t>
            </a:r>
            <a:r>
              <a:rPr sz="2000" dirty="0">
                <a:solidFill>
                  <a:srgbClr val="231F20"/>
                </a:solidFill>
                <a:latin typeface="Avenir Book"/>
                <a:cs typeface="Avenir Book"/>
              </a:rPr>
              <a:t>part</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spc="-30" dirty="0">
                <a:solidFill>
                  <a:srgbClr val="231F20"/>
                </a:solidFill>
                <a:latin typeface="Avenir Book"/>
                <a:cs typeface="Avenir Book"/>
              </a:rPr>
              <a:t>body’s</a:t>
            </a:r>
            <a:r>
              <a:rPr sz="2000" spc="-15" dirty="0">
                <a:solidFill>
                  <a:srgbClr val="231F20"/>
                </a:solidFill>
                <a:latin typeface="Avenir Book"/>
                <a:cs typeface="Avenir Book"/>
              </a:rPr>
              <a:t> </a:t>
            </a:r>
            <a:r>
              <a:rPr sz="2000" dirty="0">
                <a:solidFill>
                  <a:srgbClr val="231F20"/>
                </a:solidFill>
                <a:latin typeface="Avenir Book"/>
                <a:cs typeface="Avenir Book"/>
              </a:rPr>
              <a:t>immune</a:t>
            </a:r>
            <a:r>
              <a:rPr sz="2000" spc="-10" dirty="0">
                <a:solidFill>
                  <a:srgbClr val="231F20"/>
                </a:solidFill>
                <a:latin typeface="Avenir Book"/>
                <a:cs typeface="Avenir Book"/>
              </a:rPr>
              <a:t> system </a:t>
            </a:r>
            <a:r>
              <a:rPr sz="2000" dirty="0">
                <a:solidFill>
                  <a:srgbClr val="231F20"/>
                </a:solidFill>
                <a:latin typeface="Avenir Book"/>
                <a:cs typeface="Avenir Book"/>
              </a:rPr>
              <a:t>that fights </a:t>
            </a:r>
            <a:r>
              <a:rPr sz="2000" spc="-10" dirty="0">
                <a:solidFill>
                  <a:srgbClr val="231F20"/>
                </a:solidFill>
                <a:latin typeface="Avenir Book"/>
                <a:cs typeface="Avenir Book"/>
              </a:rPr>
              <a:t>disease.</a:t>
            </a:r>
            <a:endParaRPr sz="2000">
              <a:latin typeface="Avenir Book"/>
              <a:cs typeface="Avenir Book"/>
            </a:endParaRPr>
          </a:p>
          <a:p>
            <a:pPr marL="235585" marR="60960">
              <a:lnSpc>
                <a:spcPts val="2300"/>
              </a:lnSpc>
              <a:spcBef>
                <a:spcPts val="800"/>
              </a:spcBef>
            </a:pPr>
            <a:r>
              <a:rPr sz="2000" b="1" spc="-10" dirty="0">
                <a:solidFill>
                  <a:srgbClr val="231F20"/>
                </a:solidFill>
                <a:latin typeface="Avenir Heavy"/>
                <a:cs typeface="Avenir Heavy"/>
              </a:rPr>
              <a:t>Neuroblastoma</a:t>
            </a:r>
            <a:r>
              <a:rPr sz="2000" b="1" spc="-45" dirty="0">
                <a:solidFill>
                  <a:srgbClr val="231F20"/>
                </a:solidFill>
                <a:latin typeface="Avenir Heavy"/>
                <a:cs typeface="Avenir Heavy"/>
              </a:rPr>
              <a:t> </a:t>
            </a:r>
            <a:r>
              <a:rPr sz="2000" dirty="0">
                <a:solidFill>
                  <a:srgbClr val="231F20"/>
                </a:solidFill>
                <a:latin typeface="Avenir Book"/>
                <a:cs typeface="Avenir Book"/>
              </a:rPr>
              <a:t>forms in nerve</a:t>
            </a:r>
            <a:r>
              <a:rPr sz="2000" spc="-5" dirty="0">
                <a:solidFill>
                  <a:srgbClr val="231F20"/>
                </a:solidFill>
                <a:latin typeface="Avenir Book"/>
                <a:cs typeface="Avenir Book"/>
              </a:rPr>
              <a:t> </a:t>
            </a:r>
            <a:r>
              <a:rPr sz="2000" dirty="0">
                <a:solidFill>
                  <a:srgbClr val="231F20"/>
                </a:solidFill>
                <a:latin typeface="Avenir Book"/>
                <a:cs typeface="Avenir Book"/>
              </a:rPr>
              <a:t>tissue in the neck,</a:t>
            </a:r>
            <a:r>
              <a:rPr sz="2000" spc="-5" dirty="0">
                <a:solidFill>
                  <a:srgbClr val="231F20"/>
                </a:solidFill>
                <a:latin typeface="Avenir Book"/>
                <a:cs typeface="Avenir Book"/>
              </a:rPr>
              <a:t> </a:t>
            </a:r>
            <a:r>
              <a:rPr sz="2000" dirty="0">
                <a:solidFill>
                  <a:srgbClr val="231F20"/>
                </a:solidFill>
                <a:latin typeface="Avenir Book"/>
                <a:cs typeface="Avenir Book"/>
              </a:rPr>
              <a:t>spinal cord, </a:t>
            </a:r>
            <a:r>
              <a:rPr sz="2000" spc="-25" dirty="0">
                <a:solidFill>
                  <a:srgbClr val="231F20"/>
                </a:solidFill>
                <a:latin typeface="Avenir Book"/>
                <a:cs typeface="Avenir Book"/>
              </a:rPr>
              <a:t>or </a:t>
            </a:r>
            <a:r>
              <a:rPr sz="2000" dirty="0">
                <a:solidFill>
                  <a:srgbClr val="231F20"/>
                </a:solidFill>
                <a:latin typeface="Avenir Book"/>
                <a:cs typeface="Avenir Book"/>
              </a:rPr>
              <a:t>adrenal</a:t>
            </a:r>
            <a:r>
              <a:rPr sz="2000" spc="-20" dirty="0">
                <a:solidFill>
                  <a:srgbClr val="231F20"/>
                </a:solidFill>
                <a:latin typeface="Avenir Book"/>
                <a:cs typeface="Avenir Book"/>
              </a:rPr>
              <a:t> </a:t>
            </a:r>
            <a:r>
              <a:rPr sz="2000" dirty="0">
                <a:solidFill>
                  <a:srgbClr val="231F20"/>
                </a:solidFill>
                <a:latin typeface="Avenir Book"/>
                <a:cs typeface="Avenir Book"/>
              </a:rPr>
              <a:t>glands</a:t>
            </a:r>
            <a:r>
              <a:rPr sz="2000" spc="-20" dirty="0">
                <a:solidFill>
                  <a:srgbClr val="231F20"/>
                </a:solidFill>
                <a:latin typeface="Avenir Book"/>
                <a:cs typeface="Avenir Book"/>
              </a:rPr>
              <a:t> </a:t>
            </a:r>
            <a:r>
              <a:rPr sz="2000" dirty="0">
                <a:solidFill>
                  <a:srgbClr val="231F20"/>
                </a:solidFill>
                <a:latin typeface="Avenir Book"/>
                <a:cs typeface="Avenir Book"/>
              </a:rPr>
              <a:t>(glands</a:t>
            </a:r>
            <a:r>
              <a:rPr sz="2000" spc="-20" dirty="0">
                <a:solidFill>
                  <a:srgbClr val="231F20"/>
                </a:solidFill>
                <a:latin typeface="Avenir Book"/>
                <a:cs typeface="Avenir Book"/>
              </a:rPr>
              <a:t> </a:t>
            </a:r>
            <a:r>
              <a:rPr sz="2000" dirty="0">
                <a:solidFill>
                  <a:srgbClr val="231F20"/>
                </a:solidFill>
                <a:latin typeface="Avenir Book"/>
                <a:cs typeface="Avenir Book"/>
              </a:rPr>
              <a:t>that</a:t>
            </a:r>
            <a:r>
              <a:rPr sz="2000" spc="-20" dirty="0">
                <a:solidFill>
                  <a:srgbClr val="231F20"/>
                </a:solidFill>
                <a:latin typeface="Avenir Book"/>
                <a:cs typeface="Avenir Book"/>
              </a:rPr>
              <a:t> </a:t>
            </a:r>
            <a:r>
              <a:rPr sz="2000" dirty="0">
                <a:solidFill>
                  <a:srgbClr val="231F20"/>
                </a:solidFill>
                <a:latin typeface="Avenir Book"/>
                <a:cs typeface="Avenir Book"/>
              </a:rPr>
              <a:t>help</a:t>
            </a:r>
            <a:r>
              <a:rPr sz="2000" spc="-20" dirty="0">
                <a:solidFill>
                  <a:srgbClr val="231F20"/>
                </a:solidFill>
                <a:latin typeface="Avenir Book"/>
                <a:cs typeface="Avenir Book"/>
              </a:rPr>
              <a:t> </a:t>
            </a:r>
            <a:r>
              <a:rPr sz="2000" dirty="0">
                <a:solidFill>
                  <a:srgbClr val="231F20"/>
                </a:solidFill>
                <a:latin typeface="Avenir Book"/>
                <a:cs typeface="Avenir Book"/>
              </a:rPr>
              <a:t>regulate</a:t>
            </a:r>
            <a:r>
              <a:rPr sz="2000" spc="-20" dirty="0">
                <a:solidFill>
                  <a:srgbClr val="231F20"/>
                </a:solidFill>
                <a:latin typeface="Avenir Book"/>
                <a:cs typeface="Avenir Book"/>
              </a:rPr>
              <a:t> </a:t>
            </a:r>
            <a:r>
              <a:rPr sz="2000" dirty="0">
                <a:solidFill>
                  <a:srgbClr val="231F20"/>
                </a:solidFill>
                <a:latin typeface="Avenir Book"/>
                <a:cs typeface="Avenir Book"/>
              </a:rPr>
              <a:t>systems</a:t>
            </a:r>
            <a:r>
              <a:rPr sz="2000" spc="-20" dirty="0">
                <a:solidFill>
                  <a:srgbClr val="231F20"/>
                </a:solidFill>
                <a:latin typeface="Avenir Book"/>
                <a:cs typeface="Avenir Book"/>
              </a:rPr>
              <a:t> </a:t>
            </a:r>
            <a:r>
              <a:rPr sz="2000" dirty="0">
                <a:solidFill>
                  <a:srgbClr val="231F20"/>
                </a:solidFill>
                <a:latin typeface="Avenir Book"/>
                <a:cs typeface="Avenir Book"/>
              </a:rPr>
              <a:t>in</a:t>
            </a:r>
            <a:r>
              <a:rPr sz="2000" spc="-15" dirty="0">
                <a:solidFill>
                  <a:srgbClr val="231F20"/>
                </a:solidFill>
                <a:latin typeface="Avenir Book"/>
                <a:cs typeface="Avenir Book"/>
              </a:rPr>
              <a:t> </a:t>
            </a:r>
            <a:r>
              <a:rPr sz="2000" dirty="0">
                <a:solidFill>
                  <a:srgbClr val="231F20"/>
                </a:solidFill>
                <a:latin typeface="Avenir Book"/>
                <a:cs typeface="Avenir Book"/>
              </a:rPr>
              <a:t>your</a:t>
            </a:r>
            <a:r>
              <a:rPr sz="2000" spc="-20" dirty="0">
                <a:solidFill>
                  <a:srgbClr val="231F20"/>
                </a:solidFill>
                <a:latin typeface="Avenir Book"/>
                <a:cs typeface="Avenir Book"/>
              </a:rPr>
              <a:t> </a:t>
            </a:r>
            <a:r>
              <a:rPr sz="2000" spc="-10" dirty="0">
                <a:solidFill>
                  <a:srgbClr val="231F20"/>
                </a:solidFill>
                <a:latin typeface="Avenir Book"/>
                <a:cs typeface="Avenir Book"/>
              </a:rPr>
              <a:t>body).</a:t>
            </a:r>
            <a:endParaRPr sz="2000">
              <a:latin typeface="Avenir Book"/>
              <a:cs typeface="Avenir Book"/>
            </a:endParaRPr>
          </a:p>
          <a:p>
            <a:pPr marL="235585">
              <a:lnSpc>
                <a:spcPct val="100000"/>
              </a:lnSpc>
              <a:spcBef>
                <a:spcPts val="640"/>
              </a:spcBef>
            </a:pPr>
            <a:r>
              <a:rPr sz="2000" b="1" dirty="0">
                <a:solidFill>
                  <a:srgbClr val="231F20"/>
                </a:solidFill>
                <a:latin typeface="Avenir Heavy"/>
                <a:cs typeface="Avenir Heavy"/>
              </a:rPr>
              <a:t>Sarcoma</a:t>
            </a:r>
            <a:r>
              <a:rPr sz="2000" b="1" spc="-45" dirty="0">
                <a:solidFill>
                  <a:srgbClr val="231F20"/>
                </a:solidFill>
                <a:latin typeface="Avenir Heavy"/>
                <a:cs typeface="Avenir Heavy"/>
              </a:rPr>
              <a:t> </a:t>
            </a:r>
            <a:r>
              <a:rPr sz="2000" dirty="0">
                <a:solidFill>
                  <a:srgbClr val="231F20"/>
                </a:solidFill>
                <a:latin typeface="Avenir Book"/>
                <a:cs typeface="Avenir Book"/>
              </a:rPr>
              <a:t>is</a:t>
            </a:r>
            <a:r>
              <a:rPr sz="2000" spc="-5" dirty="0">
                <a:solidFill>
                  <a:srgbClr val="231F20"/>
                </a:solidFill>
                <a:latin typeface="Avenir Book"/>
                <a:cs typeface="Avenir Book"/>
              </a:rPr>
              <a:t> </a:t>
            </a:r>
            <a:r>
              <a:rPr sz="2000" dirty="0">
                <a:solidFill>
                  <a:srgbClr val="231F20"/>
                </a:solidFill>
                <a:latin typeface="Avenir Book"/>
                <a:cs typeface="Avenir Book"/>
              </a:rPr>
              <a:t>cancer</a:t>
            </a:r>
            <a:r>
              <a:rPr sz="2000" spc="-5" dirty="0">
                <a:solidFill>
                  <a:srgbClr val="231F20"/>
                </a:solidFill>
                <a:latin typeface="Avenir Book"/>
                <a:cs typeface="Avenir Book"/>
              </a:rPr>
              <a:t> </a:t>
            </a:r>
            <a:r>
              <a:rPr sz="2000" dirty="0">
                <a:solidFill>
                  <a:srgbClr val="231F20"/>
                </a:solidFill>
                <a:latin typeface="Avenir Book"/>
                <a:cs typeface="Avenir Book"/>
              </a:rPr>
              <a:t>that</a:t>
            </a:r>
            <a:r>
              <a:rPr sz="2000" spc="-5" dirty="0">
                <a:solidFill>
                  <a:srgbClr val="231F20"/>
                </a:solidFill>
                <a:latin typeface="Avenir Book"/>
                <a:cs typeface="Avenir Book"/>
              </a:rPr>
              <a:t> </a:t>
            </a:r>
            <a:r>
              <a:rPr sz="2000" dirty="0">
                <a:solidFill>
                  <a:srgbClr val="231F20"/>
                </a:solidFill>
                <a:latin typeface="Avenir Book"/>
                <a:cs typeface="Avenir Book"/>
              </a:rPr>
              <a:t>forms</a:t>
            </a:r>
            <a:r>
              <a:rPr sz="2000" spc="-5" dirty="0">
                <a:solidFill>
                  <a:srgbClr val="231F20"/>
                </a:solidFill>
                <a:latin typeface="Avenir Book"/>
                <a:cs typeface="Avenir Book"/>
              </a:rPr>
              <a:t> </a:t>
            </a:r>
            <a:r>
              <a:rPr sz="2000" dirty="0">
                <a:solidFill>
                  <a:srgbClr val="231F20"/>
                </a:solidFill>
                <a:latin typeface="Avenir Book"/>
                <a:cs typeface="Avenir Book"/>
              </a:rPr>
              <a:t>in</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5" dirty="0">
                <a:solidFill>
                  <a:srgbClr val="231F20"/>
                </a:solidFill>
                <a:latin typeface="Avenir Book"/>
                <a:cs typeface="Avenir Book"/>
              </a:rPr>
              <a:t> </a:t>
            </a:r>
            <a:r>
              <a:rPr sz="2000" dirty="0">
                <a:solidFill>
                  <a:srgbClr val="231F20"/>
                </a:solidFill>
                <a:latin typeface="Avenir Book"/>
                <a:cs typeface="Avenir Book"/>
              </a:rPr>
              <a:t>bone,</a:t>
            </a:r>
            <a:r>
              <a:rPr sz="2000" spc="-5" dirty="0">
                <a:solidFill>
                  <a:srgbClr val="231F20"/>
                </a:solidFill>
                <a:latin typeface="Avenir Book"/>
                <a:cs typeface="Avenir Book"/>
              </a:rPr>
              <a:t> </a:t>
            </a:r>
            <a:r>
              <a:rPr sz="2000" dirty="0">
                <a:solidFill>
                  <a:srgbClr val="231F20"/>
                </a:solidFill>
                <a:latin typeface="Avenir Book"/>
                <a:cs typeface="Avenir Book"/>
              </a:rPr>
              <a:t>muscle,</a:t>
            </a:r>
            <a:r>
              <a:rPr sz="2000" spc="-5" dirty="0">
                <a:solidFill>
                  <a:srgbClr val="231F20"/>
                </a:solidFill>
                <a:latin typeface="Avenir Book"/>
                <a:cs typeface="Avenir Book"/>
              </a:rPr>
              <a:t> </a:t>
            </a:r>
            <a:r>
              <a:rPr sz="2000" dirty="0">
                <a:solidFill>
                  <a:srgbClr val="231F20"/>
                </a:solidFill>
                <a:latin typeface="Avenir Book"/>
                <a:cs typeface="Avenir Book"/>
              </a:rPr>
              <a:t>or</a:t>
            </a:r>
            <a:r>
              <a:rPr sz="2000" spc="-5" dirty="0">
                <a:solidFill>
                  <a:srgbClr val="231F20"/>
                </a:solidFill>
                <a:latin typeface="Avenir Book"/>
                <a:cs typeface="Avenir Book"/>
              </a:rPr>
              <a:t> </a:t>
            </a:r>
            <a:r>
              <a:rPr sz="2000" dirty="0">
                <a:solidFill>
                  <a:srgbClr val="231F20"/>
                </a:solidFill>
                <a:latin typeface="Avenir Book"/>
                <a:cs typeface="Avenir Book"/>
              </a:rPr>
              <a:t>soft</a:t>
            </a:r>
            <a:r>
              <a:rPr sz="2000" spc="-5" dirty="0">
                <a:solidFill>
                  <a:srgbClr val="231F20"/>
                </a:solidFill>
                <a:latin typeface="Avenir Book"/>
                <a:cs typeface="Avenir Book"/>
              </a:rPr>
              <a:t> </a:t>
            </a:r>
            <a:r>
              <a:rPr sz="2000" spc="-10" dirty="0">
                <a:solidFill>
                  <a:srgbClr val="231F20"/>
                </a:solidFill>
                <a:latin typeface="Avenir Book"/>
                <a:cs typeface="Avenir Book"/>
              </a:rPr>
              <a:t>tissues.</a:t>
            </a:r>
            <a:endParaRPr sz="2000">
              <a:latin typeface="Avenir Book"/>
              <a:cs typeface="Avenir Book"/>
            </a:endParaRPr>
          </a:p>
          <a:p>
            <a:pPr marL="235585">
              <a:lnSpc>
                <a:spcPct val="100000"/>
              </a:lnSpc>
              <a:spcBef>
                <a:spcPts val="700"/>
              </a:spcBef>
            </a:pPr>
            <a:r>
              <a:rPr sz="2000" b="1" dirty="0">
                <a:solidFill>
                  <a:srgbClr val="231F20"/>
                </a:solidFill>
                <a:latin typeface="Avenir Heavy"/>
                <a:cs typeface="Avenir Heavy"/>
              </a:rPr>
              <a:t>Wilms</a:t>
            </a:r>
            <a:r>
              <a:rPr sz="2000" b="1" spc="-50" dirty="0">
                <a:solidFill>
                  <a:srgbClr val="231F20"/>
                </a:solidFill>
                <a:latin typeface="Avenir Heavy"/>
                <a:cs typeface="Avenir Heavy"/>
              </a:rPr>
              <a:t> </a:t>
            </a:r>
            <a:r>
              <a:rPr sz="2000" b="1" dirty="0">
                <a:solidFill>
                  <a:srgbClr val="231F20"/>
                </a:solidFill>
                <a:latin typeface="Avenir Heavy"/>
                <a:cs typeface="Avenir Heavy"/>
              </a:rPr>
              <a:t>tumor</a:t>
            </a:r>
            <a:r>
              <a:rPr sz="2000" b="1" spc="-50" dirty="0">
                <a:solidFill>
                  <a:srgbClr val="231F20"/>
                </a:solidFill>
                <a:latin typeface="Avenir Heavy"/>
                <a:cs typeface="Avenir Heavy"/>
              </a:rPr>
              <a:t> </a:t>
            </a:r>
            <a:r>
              <a:rPr sz="2000" b="1" dirty="0">
                <a:solidFill>
                  <a:srgbClr val="231F20"/>
                </a:solidFill>
                <a:latin typeface="Avenir Heavy"/>
                <a:cs typeface="Avenir Heavy"/>
              </a:rPr>
              <a:t>and</a:t>
            </a:r>
            <a:r>
              <a:rPr sz="2000" b="1" spc="-50" dirty="0">
                <a:solidFill>
                  <a:srgbClr val="231F20"/>
                </a:solidFill>
                <a:latin typeface="Avenir Heavy"/>
                <a:cs typeface="Avenir Heavy"/>
              </a:rPr>
              <a:t> </a:t>
            </a:r>
            <a:r>
              <a:rPr sz="2000" b="1" dirty="0">
                <a:solidFill>
                  <a:srgbClr val="231F20"/>
                </a:solidFill>
                <a:latin typeface="Avenir Heavy"/>
                <a:cs typeface="Avenir Heavy"/>
              </a:rPr>
              <a:t>other</a:t>
            </a:r>
            <a:r>
              <a:rPr sz="2000" b="1" spc="-50" dirty="0">
                <a:solidFill>
                  <a:srgbClr val="231F20"/>
                </a:solidFill>
                <a:latin typeface="Avenir Heavy"/>
                <a:cs typeface="Avenir Heavy"/>
              </a:rPr>
              <a:t> </a:t>
            </a:r>
            <a:r>
              <a:rPr sz="2000" b="1" dirty="0">
                <a:solidFill>
                  <a:srgbClr val="231F20"/>
                </a:solidFill>
                <a:latin typeface="Avenir Heavy"/>
                <a:cs typeface="Avenir Heavy"/>
              </a:rPr>
              <a:t>childhood</a:t>
            </a:r>
            <a:r>
              <a:rPr sz="2000" b="1" spc="-50" dirty="0">
                <a:solidFill>
                  <a:srgbClr val="231F20"/>
                </a:solidFill>
                <a:latin typeface="Avenir Heavy"/>
                <a:cs typeface="Avenir Heavy"/>
              </a:rPr>
              <a:t> </a:t>
            </a:r>
            <a:r>
              <a:rPr sz="2000" b="1" dirty="0">
                <a:solidFill>
                  <a:srgbClr val="231F20"/>
                </a:solidFill>
                <a:latin typeface="Avenir Heavy"/>
                <a:cs typeface="Avenir Heavy"/>
              </a:rPr>
              <a:t>kidney</a:t>
            </a:r>
            <a:r>
              <a:rPr sz="2000" b="1" spc="-50" dirty="0">
                <a:solidFill>
                  <a:srgbClr val="231F20"/>
                </a:solidFill>
                <a:latin typeface="Avenir Heavy"/>
                <a:cs typeface="Avenir Heavy"/>
              </a:rPr>
              <a:t> </a:t>
            </a:r>
            <a:r>
              <a:rPr sz="2000" b="1" spc="-10" dirty="0">
                <a:solidFill>
                  <a:srgbClr val="231F20"/>
                </a:solidFill>
                <a:latin typeface="Avenir Heavy"/>
                <a:cs typeface="Avenir Heavy"/>
              </a:rPr>
              <a:t>tumors</a:t>
            </a:r>
            <a:endParaRPr sz="2000">
              <a:latin typeface="Avenir Heavy"/>
              <a:cs typeface="Avenir Heavy"/>
            </a:endParaRPr>
          </a:p>
        </p:txBody>
      </p:sp>
      <p:sp>
        <p:nvSpPr>
          <p:cNvPr id="10" name="object 10"/>
          <p:cNvSpPr txBox="1"/>
          <p:nvPr/>
        </p:nvSpPr>
        <p:spPr>
          <a:xfrm>
            <a:off x="292100" y="7315200"/>
            <a:ext cx="51943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1" name="object 11"/>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3</a:t>
            </a:r>
            <a:endParaRPr sz="3000">
              <a:latin typeface="Avenir Next Medium"/>
              <a:cs typeface="Avenir Next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530600" y="1282700"/>
            <a:ext cx="6108700" cy="6108700"/>
            <a:chOff x="3530600" y="1282700"/>
            <a:chExt cx="6108700" cy="6108700"/>
          </a:xfrm>
        </p:grpSpPr>
        <p:sp>
          <p:nvSpPr>
            <p:cNvPr id="3" name="object 3"/>
            <p:cNvSpPr/>
            <p:nvPr/>
          </p:nvSpPr>
          <p:spPr>
            <a:xfrm>
              <a:off x="3568700" y="1320800"/>
              <a:ext cx="6032500" cy="6032500"/>
            </a:xfrm>
            <a:custGeom>
              <a:avLst/>
              <a:gdLst/>
              <a:ahLst/>
              <a:cxnLst/>
              <a:rect l="l" t="t" r="r" b="b"/>
              <a:pathLst>
                <a:path w="6032500" h="6032500">
                  <a:moveTo>
                    <a:pt x="3016250" y="0"/>
                  </a:moveTo>
                  <a:lnTo>
                    <a:pt x="2967820" y="380"/>
                  </a:lnTo>
                  <a:lnTo>
                    <a:pt x="2919575" y="1519"/>
                  </a:lnTo>
                  <a:lnTo>
                    <a:pt x="2871520" y="3411"/>
                  </a:lnTo>
                  <a:lnTo>
                    <a:pt x="2823660" y="6049"/>
                  </a:lnTo>
                  <a:lnTo>
                    <a:pt x="2776001" y="9428"/>
                  </a:lnTo>
                  <a:lnTo>
                    <a:pt x="2728548" y="13542"/>
                  </a:lnTo>
                  <a:lnTo>
                    <a:pt x="2681309" y="18386"/>
                  </a:lnTo>
                  <a:lnTo>
                    <a:pt x="2634287" y="23954"/>
                  </a:lnTo>
                  <a:lnTo>
                    <a:pt x="2587490" y="30240"/>
                  </a:lnTo>
                  <a:lnTo>
                    <a:pt x="2540922" y="37239"/>
                  </a:lnTo>
                  <a:lnTo>
                    <a:pt x="2494589" y="44945"/>
                  </a:lnTo>
                  <a:lnTo>
                    <a:pt x="2448497" y="53352"/>
                  </a:lnTo>
                  <a:lnTo>
                    <a:pt x="2402652" y="62454"/>
                  </a:lnTo>
                  <a:lnTo>
                    <a:pt x="2357058" y="72247"/>
                  </a:lnTo>
                  <a:lnTo>
                    <a:pt x="2311723" y="82723"/>
                  </a:lnTo>
                  <a:lnTo>
                    <a:pt x="2266652" y="93878"/>
                  </a:lnTo>
                  <a:lnTo>
                    <a:pt x="2221850" y="105706"/>
                  </a:lnTo>
                  <a:lnTo>
                    <a:pt x="2177322" y="118201"/>
                  </a:lnTo>
                  <a:lnTo>
                    <a:pt x="2133076" y="131358"/>
                  </a:lnTo>
                  <a:lnTo>
                    <a:pt x="2089116" y="145170"/>
                  </a:lnTo>
                  <a:lnTo>
                    <a:pt x="2045448" y="159632"/>
                  </a:lnTo>
                  <a:lnTo>
                    <a:pt x="2002077" y="174739"/>
                  </a:lnTo>
                  <a:lnTo>
                    <a:pt x="1959010" y="190484"/>
                  </a:lnTo>
                  <a:lnTo>
                    <a:pt x="1916252" y="206862"/>
                  </a:lnTo>
                  <a:lnTo>
                    <a:pt x="1873809" y="223868"/>
                  </a:lnTo>
                  <a:lnTo>
                    <a:pt x="1831687" y="241496"/>
                  </a:lnTo>
                  <a:lnTo>
                    <a:pt x="1789890" y="259739"/>
                  </a:lnTo>
                  <a:lnTo>
                    <a:pt x="1748425" y="278593"/>
                  </a:lnTo>
                  <a:lnTo>
                    <a:pt x="1707298" y="298051"/>
                  </a:lnTo>
                  <a:lnTo>
                    <a:pt x="1666514" y="318108"/>
                  </a:lnTo>
                  <a:lnTo>
                    <a:pt x="1626079" y="338759"/>
                  </a:lnTo>
                  <a:lnTo>
                    <a:pt x="1585999" y="359997"/>
                  </a:lnTo>
                  <a:lnTo>
                    <a:pt x="1546278" y="381816"/>
                  </a:lnTo>
                  <a:lnTo>
                    <a:pt x="1506924" y="404213"/>
                  </a:lnTo>
                  <a:lnTo>
                    <a:pt x="1467941" y="427179"/>
                  </a:lnTo>
                  <a:lnTo>
                    <a:pt x="1429336" y="450711"/>
                  </a:lnTo>
                  <a:lnTo>
                    <a:pt x="1391113" y="474801"/>
                  </a:lnTo>
                  <a:lnTo>
                    <a:pt x="1353280" y="499445"/>
                  </a:lnTo>
                  <a:lnTo>
                    <a:pt x="1315840" y="524637"/>
                  </a:lnTo>
                  <a:lnTo>
                    <a:pt x="1278801" y="550371"/>
                  </a:lnTo>
                  <a:lnTo>
                    <a:pt x="1242167" y="576641"/>
                  </a:lnTo>
                  <a:lnTo>
                    <a:pt x="1205945" y="603443"/>
                  </a:lnTo>
                  <a:lnTo>
                    <a:pt x="1170139" y="630769"/>
                  </a:lnTo>
                  <a:lnTo>
                    <a:pt x="1134757" y="658614"/>
                  </a:lnTo>
                  <a:lnTo>
                    <a:pt x="1099803" y="686973"/>
                  </a:lnTo>
                  <a:lnTo>
                    <a:pt x="1065283" y="715841"/>
                  </a:lnTo>
                  <a:lnTo>
                    <a:pt x="1031203" y="745210"/>
                  </a:lnTo>
                  <a:lnTo>
                    <a:pt x="997568" y="775076"/>
                  </a:lnTo>
                  <a:lnTo>
                    <a:pt x="964384" y="805433"/>
                  </a:lnTo>
                  <a:lnTo>
                    <a:pt x="931658" y="836276"/>
                  </a:lnTo>
                  <a:lnTo>
                    <a:pt x="899394" y="867598"/>
                  </a:lnTo>
                  <a:lnTo>
                    <a:pt x="867598" y="899394"/>
                  </a:lnTo>
                  <a:lnTo>
                    <a:pt x="836276" y="931658"/>
                  </a:lnTo>
                  <a:lnTo>
                    <a:pt x="805433" y="964384"/>
                  </a:lnTo>
                  <a:lnTo>
                    <a:pt x="775076" y="997568"/>
                  </a:lnTo>
                  <a:lnTo>
                    <a:pt x="745210" y="1031203"/>
                  </a:lnTo>
                  <a:lnTo>
                    <a:pt x="715841" y="1065283"/>
                  </a:lnTo>
                  <a:lnTo>
                    <a:pt x="686973" y="1099803"/>
                  </a:lnTo>
                  <a:lnTo>
                    <a:pt x="658614" y="1134757"/>
                  </a:lnTo>
                  <a:lnTo>
                    <a:pt x="630769" y="1170139"/>
                  </a:lnTo>
                  <a:lnTo>
                    <a:pt x="603443" y="1205945"/>
                  </a:lnTo>
                  <a:lnTo>
                    <a:pt x="576641" y="1242167"/>
                  </a:lnTo>
                  <a:lnTo>
                    <a:pt x="550371" y="1278801"/>
                  </a:lnTo>
                  <a:lnTo>
                    <a:pt x="524637" y="1315840"/>
                  </a:lnTo>
                  <a:lnTo>
                    <a:pt x="499445" y="1353280"/>
                  </a:lnTo>
                  <a:lnTo>
                    <a:pt x="474801" y="1391113"/>
                  </a:lnTo>
                  <a:lnTo>
                    <a:pt x="450711" y="1429336"/>
                  </a:lnTo>
                  <a:lnTo>
                    <a:pt x="427179" y="1467941"/>
                  </a:lnTo>
                  <a:lnTo>
                    <a:pt x="404213" y="1506924"/>
                  </a:lnTo>
                  <a:lnTo>
                    <a:pt x="381816" y="1546278"/>
                  </a:lnTo>
                  <a:lnTo>
                    <a:pt x="359997" y="1585999"/>
                  </a:lnTo>
                  <a:lnTo>
                    <a:pt x="338759" y="1626079"/>
                  </a:lnTo>
                  <a:lnTo>
                    <a:pt x="318108" y="1666514"/>
                  </a:lnTo>
                  <a:lnTo>
                    <a:pt x="298051" y="1707298"/>
                  </a:lnTo>
                  <a:lnTo>
                    <a:pt x="278593" y="1748425"/>
                  </a:lnTo>
                  <a:lnTo>
                    <a:pt x="259739" y="1789890"/>
                  </a:lnTo>
                  <a:lnTo>
                    <a:pt x="241496" y="1831687"/>
                  </a:lnTo>
                  <a:lnTo>
                    <a:pt x="223868" y="1873809"/>
                  </a:lnTo>
                  <a:lnTo>
                    <a:pt x="206862" y="1916252"/>
                  </a:lnTo>
                  <a:lnTo>
                    <a:pt x="190484" y="1959010"/>
                  </a:lnTo>
                  <a:lnTo>
                    <a:pt x="174739" y="2002077"/>
                  </a:lnTo>
                  <a:lnTo>
                    <a:pt x="159632" y="2045448"/>
                  </a:lnTo>
                  <a:lnTo>
                    <a:pt x="145170" y="2089116"/>
                  </a:lnTo>
                  <a:lnTo>
                    <a:pt x="131358" y="2133076"/>
                  </a:lnTo>
                  <a:lnTo>
                    <a:pt x="118201" y="2177322"/>
                  </a:lnTo>
                  <a:lnTo>
                    <a:pt x="105706" y="2221850"/>
                  </a:lnTo>
                  <a:lnTo>
                    <a:pt x="93878" y="2266652"/>
                  </a:lnTo>
                  <a:lnTo>
                    <a:pt x="82723" y="2311723"/>
                  </a:lnTo>
                  <a:lnTo>
                    <a:pt x="72247" y="2357058"/>
                  </a:lnTo>
                  <a:lnTo>
                    <a:pt x="62454" y="2402652"/>
                  </a:lnTo>
                  <a:lnTo>
                    <a:pt x="53352" y="2448497"/>
                  </a:lnTo>
                  <a:lnTo>
                    <a:pt x="44945" y="2494589"/>
                  </a:lnTo>
                  <a:lnTo>
                    <a:pt x="37239" y="2540922"/>
                  </a:lnTo>
                  <a:lnTo>
                    <a:pt x="30240" y="2587490"/>
                  </a:lnTo>
                  <a:lnTo>
                    <a:pt x="23954" y="2634287"/>
                  </a:lnTo>
                  <a:lnTo>
                    <a:pt x="18386" y="2681309"/>
                  </a:lnTo>
                  <a:lnTo>
                    <a:pt x="13542" y="2728548"/>
                  </a:lnTo>
                  <a:lnTo>
                    <a:pt x="9428" y="2776001"/>
                  </a:lnTo>
                  <a:lnTo>
                    <a:pt x="6049" y="2823660"/>
                  </a:lnTo>
                  <a:lnTo>
                    <a:pt x="3411" y="2871520"/>
                  </a:lnTo>
                  <a:lnTo>
                    <a:pt x="1519" y="2919575"/>
                  </a:lnTo>
                  <a:lnTo>
                    <a:pt x="380" y="2967820"/>
                  </a:lnTo>
                  <a:lnTo>
                    <a:pt x="0" y="3016250"/>
                  </a:lnTo>
                  <a:lnTo>
                    <a:pt x="380" y="3064679"/>
                  </a:lnTo>
                  <a:lnTo>
                    <a:pt x="1519" y="3112924"/>
                  </a:lnTo>
                  <a:lnTo>
                    <a:pt x="3411" y="3160979"/>
                  </a:lnTo>
                  <a:lnTo>
                    <a:pt x="6049" y="3208839"/>
                  </a:lnTo>
                  <a:lnTo>
                    <a:pt x="9428" y="3256498"/>
                  </a:lnTo>
                  <a:lnTo>
                    <a:pt x="13542" y="3303951"/>
                  </a:lnTo>
                  <a:lnTo>
                    <a:pt x="18386" y="3351190"/>
                  </a:lnTo>
                  <a:lnTo>
                    <a:pt x="23954" y="3398212"/>
                  </a:lnTo>
                  <a:lnTo>
                    <a:pt x="30240" y="3445009"/>
                  </a:lnTo>
                  <a:lnTo>
                    <a:pt x="37239" y="3491577"/>
                  </a:lnTo>
                  <a:lnTo>
                    <a:pt x="44945" y="3537910"/>
                  </a:lnTo>
                  <a:lnTo>
                    <a:pt x="53352" y="3584002"/>
                  </a:lnTo>
                  <a:lnTo>
                    <a:pt x="62454" y="3629847"/>
                  </a:lnTo>
                  <a:lnTo>
                    <a:pt x="72247" y="3675441"/>
                  </a:lnTo>
                  <a:lnTo>
                    <a:pt x="82723" y="3720776"/>
                  </a:lnTo>
                  <a:lnTo>
                    <a:pt x="93878" y="3765847"/>
                  </a:lnTo>
                  <a:lnTo>
                    <a:pt x="105706" y="3810649"/>
                  </a:lnTo>
                  <a:lnTo>
                    <a:pt x="118201" y="3855177"/>
                  </a:lnTo>
                  <a:lnTo>
                    <a:pt x="131358" y="3899423"/>
                  </a:lnTo>
                  <a:lnTo>
                    <a:pt x="145170" y="3943383"/>
                  </a:lnTo>
                  <a:lnTo>
                    <a:pt x="159632" y="3987051"/>
                  </a:lnTo>
                  <a:lnTo>
                    <a:pt x="174739" y="4030422"/>
                  </a:lnTo>
                  <a:lnTo>
                    <a:pt x="190484" y="4073489"/>
                  </a:lnTo>
                  <a:lnTo>
                    <a:pt x="206862" y="4116247"/>
                  </a:lnTo>
                  <a:lnTo>
                    <a:pt x="223868" y="4158690"/>
                  </a:lnTo>
                  <a:lnTo>
                    <a:pt x="241496" y="4200812"/>
                  </a:lnTo>
                  <a:lnTo>
                    <a:pt x="259739" y="4242609"/>
                  </a:lnTo>
                  <a:lnTo>
                    <a:pt x="278593" y="4284074"/>
                  </a:lnTo>
                  <a:lnTo>
                    <a:pt x="298051" y="4325201"/>
                  </a:lnTo>
                  <a:lnTo>
                    <a:pt x="318108" y="4365985"/>
                  </a:lnTo>
                  <a:lnTo>
                    <a:pt x="338759" y="4406420"/>
                  </a:lnTo>
                  <a:lnTo>
                    <a:pt x="359997" y="4446500"/>
                  </a:lnTo>
                  <a:lnTo>
                    <a:pt x="381816" y="4486221"/>
                  </a:lnTo>
                  <a:lnTo>
                    <a:pt x="404213" y="4525575"/>
                  </a:lnTo>
                  <a:lnTo>
                    <a:pt x="427179" y="4564558"/>
                  </a:lnTo>
                  <a:lnTo>
                    <a:pt x="450711" y="4603163"/>
                  </a:lnTo>
                  <a:lnTo>
                    <a:pt x="474801" y="4641386"/>
                  </a:lnTo>
                  <a:lnTo>
                    <a:pt x="499445" y="4679219"/>
                  </a:lnTo>
                  <a:lnTo>
                    <a:pt x="524637" y="4716659"/>
                  </a:lnTo>
                  <a:lnTo>
                    <a:pt x="550371" y="4753698"/>
                  </a:lnTo>
                  <a:lnTo>
                    <a:pt x="576641" y="4790332"/>
                  </a:lnTo>
                  <a:lnTo>
                    <a:pt x="603443" y="4826554"/>
                  </a:lnTo>
                  <a:lnTo>
                    <a:pt x="630769" y="4862360"/>
                  </a:lnTo>
                  <a:lnTo>
                    <a:pt x="658614" y="4897742"/>
                  </a:lnTo>
                  <a:lnTo>
                    <a:pt x="686973" y="4932696"/>
                  </a:lnTo>
                  <a:lnTo>
                    <a:pt x="715841" y="4967216"/>
                  </a:lnTo>
                  <a:lnTo>
                    <a:pt x="745210" y="5001296"/>
                  </a:lnTo>
                  <a:lnTo>
                    <a:pt x="775076" y="5034931"/>
                  </a:lnTo>
                  <a:lnTo>
                    <a:pt x="805433" y="5068115"/>
                  </a:lnTo>
                  <a:lnTo>
                    <a:pt x="836276" y="5100841"/>
                  </a:lnTo>
                  <a:lnTo>
                    <a:pt x="867598" y="5133105"/>
                  </a:lnTo>
                  <a:lnTo>
                    <a:pt x="899394" y="5164901"/>
                  </a:lnTo>
                  <a:lnTo>
                    <a:pt x="931658" y="5196223"/>
                  </a:lnTo>
                  <a:lnTo>
                    <a:pt x="964384" y="5227066"/>
                  </a:lnTo>
                  <a:lnTo>
                    <a:pt x="997568" y="5257423"/>
                  </a:lnTo>
                  <a:lnTo>
                    <a:pt x="1031203" y="5287289"/>
                  </a:lnTo>
                  <a:lnTo>
                    <a:pt x="1065283" y="5316658"/>
                  </a:lnTo>
                  <a:lnTo>
                    <a:pt x="1099803" y="5345526"/>
                  </a:lnTo>
                  <a:lnTo>
                    <a:pt x="1134757" y="5373885"/>
                  </a:lnTo>
                  <a:lnTo>
                    <a:pt x="1170139" y="5401730"/>
                  </a:lnTo>
                  <a:lnTo>
                    <a:pt x="1205945" y="5429056"/>
                  </a:lnTo>
                  <a:lnTo>
                    <a:pt x="1242167" y="5455858"/>
                  </a:lnTo>
                  <a:lnTo>
                    <a:pt x="1278801" y="5482128"/>
                  </a:lnTo>
                  <a:lnTo>
                    <a:pt x="1315840" y="5507862"/>
                  </a:lnTo>
                  <a:lnTo>
                    <a:pt x="1353280" y="5533054"/>
                  </a:lnTo>
                  <a:lnTo>
                    <a:pt x="1391113" y="5557698"/>
                  </a:lnTo>
                  <a:lnTo>
                    <a:pt x="1429336" y="5581788"/>
                  </a:lnTo>
                  <a:lnTo>
                    <a:pt x="1467941" y="5605320"/>
                  </a:lnTo>
                  <a:lnTo>
                    <a:pt x="1506924" y="5628286"/>
                  </a:lnTo>
                  <a:lnTo>
                    <a:pt x="1546278" y="5650683"/>
                  </a:lnTo>
                  <a:lnTo>
                    <a:pt x="1585999" y="5672502"/>
                  </a:lnTo>
                  <a:lnTo>
                    <a:pt x="1626079" y="5693740"/>
                  </a:lnTo>
                  <a:lnTo>
                    <a:pt x="1666514" y="5714391"/>
                  </a:lnTo>
                  <a:lnTo>
                    <a:pt x="1707298" y="5734448"/>
                  </a:lnTo>
                  <a:lnTo>
                    <a:pt x="1748425" y="5753906"/>
                  </a:lnTo>
                  <a:lnTo>
                    <a:pt x="1789890" y="5772760"/>
                  </a:lnTo>
                  <a:lnTo>
                    <a:pt x="1831687" y="5791003"/>
                  </a:lnTo>
                  <a:lnTo>
                    <a:pt x="1873809" y="5808631"/>
                  </a:lnTo>
                  <a:lnTo>
                    <a:pt x="1916252" y="5825637"/>
                  </a:lnTo>
                  <a:lnTo>
                    <a:pt x="1959010" y="5842015"/>
                  </a:lnTo>
                  <a:lnTo>
                    <a:pt x="2002077" y="5857760"/>
                  </a:lnTo>
                  <a:lnTo>
                    <a:pt x="2045448" y="5872867"/>
                  </a:lnTo>
                  <a:lnTo>
                    <a:pt x="2089116" y="5887329"/>
                  </a:lnTo>
                  <a:lnTo>
                    <a:pt x="2133076" y="5901141"/>
                  </a:lnTo>
                  <a:lnTo>
                    <a:pt x="2177322" y="5914298"/>
                  </a:lnTo>
                  <a:lnTo>
                    <a:pt x="2221850" y="5926793"/>
                  </a:lnTo>
                  <a:lnTo>
                    <a:pt x="2266652" y="5938621"/>
                  </a:lnTo>
                  <a:lnTo>
                    <a:pt x="2311723" y="5949776"/>
                  </a:lnTo>
                  <a:lnTo>
                    <a:pt x="2357058" y="5960252"/>
                  </a:lnTo>
                  <a:lnTo>
                    <a:pt x="2402652" y="5970045"/>
                  </a:lnTo>
                  <a:lnTo>
                    <a:pt x="2448497" y="5979147"/>
                  </a:lnTo>
                  <a:lnTo>
                    <a:pt x="2494589" y="5987554"/>
                  </a:lnTo>
                  <a:lnTo>
                    <a:pt x="2540922" y="5995260"/>
                  </a:lnTo>
                  <a:lnTo>
                    <a:pt x="2587490" y="6002259"/>
                  </a:lnTo>
                  <a:lnTo>
                    <a:pt x="2634287" y="6008545"/>
                  </a:lnTo>
                  <a:lnTo>
                    <a:pt x="2681309" y="6014113"/>
                  </a:lnTo>
                  <a:lnTo>
                    <a:pt x="2728548" y="6018957"/>
                  </a:lnTo>
                  <a:lnTo>
                    <a:pt x="2776001" y="6023071"/>
                  </a:lnTo>
                  <a:lnTo>
                    <a:pt x="2823660" y="6026450"/>
                  </a:lnTo>
                  <a:lnTo>
                    <a:pt x="2871520" y="6029088"/>
                  </a:lnTo>
                  <a:lnTo>
                    <a:pt x="2919575" y="6030980"/>
                  </a:lnTo>
                  <a:lnTo>
                    <a:pt x="2967820" y="6032119"/>
                  </a:lnTo>
                  <a:lnTo>
                    <a:pt x="3016250" y="6032500"/>
                  </a:lnTo>
                  <a:lnTo>
                    <a:pt x="3064679" y="6032119"/>
                  </a:lnTo>
                  <a:lnTo>
                    <a:pt x="3112924" y="6030980"/>
                  </a:lnTo>
                  <a:lnTo>
                    <a:pt x="3160979" y="6029088"/>
                  </a:lnTo>
                  <a:lnTo>
                    <a:pt x="3208839" y="6026450"/>
                  </a:lnTo>
                  <a:lnTo>
                    <a:pt x="3256498" y="6023071"/>
                  </a:lnTo>
                  <a:lnTo>
                    <a:pt x="3303951" y="6018957"/>
                  </a:lnTo>
                  <a:lnTo>
                    <a:pt x="3351190" y="6014113"/>
                  </a:lnTo>
                  <a:lnTo>
                    <a:pt x="3398212" y="6008545"/>
                  </a:lnTo>
                  <a:lnTo>
                    <a:pt x="3445009" y="6002259"/>
                  </a:lnTo>
                  <a:lnTo>
                    <a:pt x="3491577" y="5995260"/>
                  </a:lnTo>
                  <a:lnTo>
                    <a:pt x="3537910" y="5987554"/>
                  </a:lnTo>
                  <a:lnTo>
                    <a:pt x="3584002" y="5979147"/>
                  </a:lnTo>
                  <a:lnTo>
                    <a:pt x="3629847" y="5970045"/>
                  </a:lnTo>
                  <a:lnTo>
                    <a:pt x="3675441" y="5960252"/>
                  </a:lnTo>
                  <a:lnTo>
                    <a:pt x="3720776" y="5949776"/>
                  </a:lnTo>
                  <a:lnTo>
                    <a:pt x="3765847" y="5938621"/>
                  </a:lnTo>
                  <a:lnTo>
                    <a:pt x="3810649" y="5926793"/>
                  </a:lnTo>
                  <a:lnTo>
                    <a:pt x="3855177" y="5914298"/>
                  </a:lnTo>
                  <a:lnTo>
                    <a:pt x="3899423" y="5901141"/>
                  </a:lnTo>
                  <a:lnTo>
                    <a:pt x="3943383" y="5887329"/>
                  </a:lnTo>
                  <a:lnTo>
                    <a:pt x="3987051" y="5872867"/>
                  </a:lnTo>
                  <a:lnTo>
                    <a:pt x="4030422" y="5857760"/>
                  </a:lnTo>
                  <a:lnTo>
                    <a:pt x="4073489" y="5842015"/>
                  </a:lnTo>
                  <a:lnTo>
                    <a:pt x="4116247" y="5825637"/>
                  </a:lnTo>
                  <a:lnTo>
                    <a:pt x="4158690" y="5808631"/>
                  </a:lnTo>
                  <a:lnTo>
                    <a:pt x="4200812" y="5791003"/>
                  </a:lnTo>
                  <a:lnTo>
                    <a:pt x="4242609" y="5772760"/>
                  </a:lnTo>
                  <a:lnTo>
                    <a:pt x="4284074" y="5753906"/>
                  </a:lnTo>
                  <a:lnTo>
                    <a:pt x="4325201" y="5734448"/>
                  </a:lnTo>
                  <a:lnTo>
                    <a:pt x="4365985" y="5714391"/>
                  </a:lnTo>
                  <a:lnTo>
                    <a:pt x="4406420" y="5693740"/>
                  </a:lnTo>
                  <a:lnTo>
                    <a:pt x="4446500" y="5672502"/>
                  </a:lnTo>
                  <a:lnTo>
                    <a:pt x="4486221" y="5650683"/>
                  </a:lnTo>
                  <a:lnTo>
                    <a:pt x="4525575" y="5628286"/>
                  </a:lnTo>
                  <a:lnTo>
                    <a:pt x="4564558" y="5605320"/>
                  </a:lnTo>
                  <a:lnTo>
                    <a:pt x="4603163" y="5581788"/>
                  </a:lnTo>
                  <a:lnTo>
                    <a:pt x="4641386" y="5557698"/>
                  </a:lnTo>
                  <a:lnTo>
                    <a:pt x="4679219" y="5533054"/>
                  </a:lnTo>
                  <a:lnTo>
                    <a:pt x="4716659" y="5507862"/>
                  </a:lnTo>
                  <a:lnTo>
                    <a:pt x="4753698" y="5482128"/>
                  </a:lnTo>
                  <a:lnTo>
                    <a:pt x="4790332" y="5455858"/>
                  </a:lnTo>
                  <a:lnTo>
                    <a:pt x="4826554" y="5429056"/>
                  </a:lnTo>
                  <a:lnTo>
                    <a:pt x="4862360" y="5401730"/>
                  </a:lnTo>
                  <a:lnTo>
                    <a:pt x="4897742" y="5373885"/>
                  </a:lnTo>
                  <a:lnTo>
                    <a:pt x="4932696" y="5345526"/>
                  </a:lnTo>
                  <a:lnTo>
                    <a:pt x="4967216" y="5316658"/>
                  </a:lnTo>
                  <a:lnTo>
                    <a:pt x="5001296" y="5287289"/>
                  </a:lnTo>
                  <a:lnTo>
                    <a:pt x="5034931" y="5257423"/>
                  </a:lnTo>
                  <a:lnTo>
                    <a:pt x="5068115" y="5227066"/>
                  </a:lnTo>
                  <a:lnTo>
                    <a:pt x="5100841" y="5196223"/>
                  </a:lnTo>
                  <a:lnTo>
                    <a:pt x="5133105" y="5164901"/>
                  </a:lnTo>
                  <a:lnTo>
                    <a:pt x="5164901" y="5133105"/>
                  </a:lnTo>
                  <a:lnTo>
                    <a:pt x="5196223" y="5100841"/>
                  </a:lnTo>
                  <a:lnTo>
                    <a:pt x="5227066" y="5068115"/>
                  </a:lnTo>
                  <a:lnTo>
                    <a:pt x="5257423" y="5034931"/>
                  </a:lnTo>
                  <a:lnTo>
                    <a:pt x="5287289" y="5001296"/>
                  </a:lnTo>
                  <a:lnTo>
                    <a:pt x="5316658" y="4967216"/>
                  </a:lnTo>
                  <a:lnTo>
                    <a:pt x="5345526" y="4932696"/>
                  </a:lnTo>
                  <a:lnTo>
                    <a:pt x="5373885" y="4897742"/>
                  </a:lnTo>
                  <a:lnTo>
                    <a:pt x="5401730" y="4862360"/>
                  </a:lnTo>
                  <a:lnTo>
                    <a:pt x="5429056" y="4826554"/>
                  </a:lnTo>
                  <a:lnTo>
                    <a:pt x="5455858" y="4790332"/>
                  </a:lnTo>
                  <a:lnTo>
                    <a:pt x="5482128" y="4753698"/>
                  </a:lnTo>
                  <a:lnTo>
                    <a:pt x="5507862" y="4716659"/>
                  </a:lnTo>
                  <a:lnTo>
                    <a:pt x="5533054" y="4679219"/>
                  </a:lnTo>
                  <a:lnTo>
                    <a:pt x="5557698" y="4641386"/>
                  </a:lnTo>
                  <a:lnTo>
                    <a:pt x="5581788" y="4603163"/>
                  </a:lnTo>
                  <a:lnTo>
                    <a:pt x="5605320" y="4564558"/>
                  </a:lnTo>
                  <a:lnTo>
                    <a:pt x="5628286" y="4525575"/>
                  </a:lnTo>
                  <a:lnTo>
                    <a:pt x="5650683" y="4486221"/>
                  </a:lnTo>
                  <a:lnTo>
                    <a:pt x="5672502" y="4446500"/>
                  </a:lnTo>
                  <a:lnTo>
                    <a:pt x="5693740" y="4406420"/>
                  </a:lnTo>
                  <a:lnTo>
                    <a:pt x="5714391" y="4365985"/>
                  </a:lnTo>
                  <a:lnTo>
                    <a:pt x="5734448" y="4325201"/>
                  </a:lnTo>
                  <a:lnTo>
                    <a:pt x="5753906" y="4284074"/>
                  </a:lnTo>
                  <a:lnTo>
                    <a:pt x="5772760" y="4242609"/>
                  </a:lnTo>
                  <a:lnTo>
                    <a:pt x="5791003" y="4200812"/>
                  </a:lnTo>
                  <a:lnTo>
                    <a:pt x="5808631" y="4158690"/>
                  </a:lnTo>
                  <a:lnTo>
                    <a:pt x="5825637" y="4116247"/>
                  </a:lnTo>
                  <a:lnTo>
                    <a:pt x="5842015" y="4073489"/>
                  </a:lnTo>
                  <a:lnTo>
                    <a:pt x="5857760" y="4030422"/>
                  </a:lnTo>
                  <a:lnTo>
                    <a:pt x="5872867" y="3987051"/>
                  </a:lnTo>
                  <a:lnTo>
                    <a:pt x="5887329" y="3943383"/>
                  </a:lnTo>
                  <a:lnTo>
                    <a:pt x="5901141" y="3899423"/>
                  </a:lnTo>
                  <a:lnTo>
                    <a:pt x="5914298" y="3855177"/>
                  </a:lnTo>
                  <a:lnTo>
                    <a:pt x="5926793" y="3810649"/>
                  </a:lnTo>
                  <a:lnTo>
                    <a:pt x="5938621" y="3765847"/>
                  </a:lnTo>
                  <a:lnTo>
                    <a:pt x="5949776" y="3720776"/>
                  </a:lnTo>
                  <a:lnTo>
                    <a:pt x="5960252" y="3675441"/>
                  </a:lnTo>
                  <a:lnTo>
                    <a:pt x="5970045" y="3629847"/>
                  </a:lnTo>
                  <a:lnTo>
                    <a:pt x="5979147" y="3584002"/>
                  </a:lnTo>
                  <a:lnTo>
                    <a:pt x="5987554" y="3537910"/>
                  </a:lnTo>
                  <a:lnTo>
                    <a:pt x="5995260" y="3491577"/>
                  </a:lnTo>
                  <a:lnTo>
                    <a:pt x="6002259" y="3445009"/>
                  </a:lnTo>
                  <a:lnTo>
                    <a:pt x="6008545" y="3398212"/>
                  </a:lnTo>
                  <a:lnTo>
                    <a:pt x="6014113" y="3351190"/>
                  </a:lnTo>
                  <a:lnTo>
                    <a:pt x="6018957" y="3303951"/>
                  </a:lnTo>
                  <a:lnTo>
                    <a:pt x="6023071" y="3256498"/>
                  </a:lnTo>
                  <a:lnTo>
                    <a:pt x="6026450" y="3208839"/>
                  </a:lnTo>
                  <a:lnTo>
                    <a:pt x="6029088" y="3160979"/>
                  </a:lnTo>
                  <a:lnTo>
                    <a:pt x="6030980" y="3112924"/>
                  </a:lnTo>
                  <a:lnTo>
                    <a:pt x="6032119" y="3064679"/>
                  </a:lnTo>
                  <a:lnTo>
                    <a:pt x="6032500" y="3016250"/>
                  </a:lnTo>
                  <a:lnTo>
                    <a:pt x="6032119" y="2967820"/>
                  </a:lnTo>
                  <a:lnTo>
                    <a:pt x="6030980" y="2919575"/>
                  </a:lnTo>
                  <a:lnTo>
                    <a:pt x="6029088" y="2871520"/>
                  </a:lnTo>
                  <a:lnTo>
                    <a:pt x="6026450" y="2823660"/>
                  </a:lnTo>
                  <a:lnTo>
                    <a:pt x="6023071" y="2776001"/>
                  </a:lnTo>
                  <a:lnTo>
                    <a:pt x="6018957" y="2728548"/>
                  </a:lnTo>
                  <a:lnTo>
                    <a:pt x="6014113" y="2681309"/>
                  </a:lnTo>
                  <a:lnTo>
                    <a:pt x="6008545" y="2634287"/>
                  </a:lnTo>
                  <a:lnTo>
                    <a:pt x="6002259" y="2587490"/>
                  </a:lnTo>
                  <a:lnTo>
                    <a:pt x="5995260" y="2540922"/>
                  </a:lnTo>
                  <a:lnTo>
                    <a:pt x="5987554" y="2494589"/>
                  </a:lnTo>
                  <a:lnTo>
                    <a:pt x="5979147" y="2448497"/>
                  </a:lnTo>
                  <a:lnTo>
                    <a:pt x="5970045" y="2402652"/>
                  </a:lnTo>
                  <a:lnTo>
                    <a:pt x="5960252" y="2357058"/>
                  </a:lnTo>
                  <a:lnTo>
                    <a:pt x="5949776" y="2311723"/>
                  </a:lnTo>
                  <a:lnTo>
                    <a:pt x="5938621" y="2266652"/>
                  </a:lnTo>
                  <a:lnTo>
                    <a:pt x="5926793" y="2221850"/>
                  </a:lnTo>
                  <a:lnTo>
                    <a:pt x="5914298" y="2177322"/>
                  </a:lnTo>
                  <a:lnTo>
                    <a:pt x="5901141" y="2133076"/>
                  </a:lnTo>
                  <a:lnTo>
                    <a:pt x="5887329" y="2089116"/>
                  </a:lnTo>
                  <a:lnTo>
                    <a:pt x="5872867" y="2045448"/>
                  </a:lnTo>
                  <a:lnTo>
                    <a:pt x="5857760" y="2002077"/>
                  </a:lnTo>
                  <a:lnTo>
                    <a:pt x="5842015" y="1959010"/>
                  </a:lnTo>
                  <a:lnTo>
                    <a:pt x="5825637" y="1916252"/>
                  </a:lnTo>
                  <a:lnTo>
                    <a:pt x="5808631" y="1873809"/>
                  </a:lnTo>
                  <a:lnTo>
                    <a:pt x="5791003" y="1831687"/>
                  </a:lnTo>
                  <a:lnTo>
                    <a:pt x="5772760" y="1789890"/>
                  </a:lnTo>
                  <a:lnTo>
                    <a:pt x="5753906" y="1748425"/>
                  </a:lnTo>
                  <a:lnTo>
                    <a:pt x="5734448" y="1707298"/>
                  </a:lnTo>
                  <a:lnTo>
                    <a:pt x="5714391" y="1666514"/>
                  </a:lnTo>
                  <a:lnTo>
                    <a:pt x="5693740" y="1626079"/>
                  </a:lnTo>
                  <a:lnTo>
                    <a:pt x="5672502" y="1585999"/>
                  </a:lnTo>
                  <a:lnTo>
                    <a:pt x="5650683" y="1546278"/>
                  </a:lnTo>
                  <a:lnTo>
                    <a:pt x="5628286" y="1506924"/>
                  </a:lnTo>
                  <a:lnTo>
                    <a:pt x="5605320" y="1467941"/>
                  </a:lnTo>
                  <a:lnTo>
                    <a:pt x="5581788" y="1429336"/>
                  </a:lnTo>
                  <a:lnTo>
                    <a:pt x="5557698" y="1391113"/>
                  </a:lnTo>
                  <a:lnTo>
                    <a:pt x="5533054" y="1353280"/>
                  </a:lnTo>
                  <a:lnTo>
                    <a:pt x="5507862" y="1315840"/>
                  </a:lnTo>
                  <a:lnTo>
                    <a:pt x="5482128" y="1278801"/>
                  </a:lnTo>
                  <a:lnTo>
                    <a:pt x="5455858" y="1242167"/>
                  </a:lnTo>
                  <a:lnTo>
                    <a:pt x="5429056" y="1205945"/>
                  </a:lnTo>
                  <a:lnTo>
                    <a:pt x="5401730" y="1170139"/>
                  </a:lnTo>
                  <a:lnTo>
                    <a:pt x="5373885" y="1134757"/>
                  </a:lnTo>
                  <a:lnTo>
                    <a:pt x="5345526" y="1099803"/>
                  </a:lnTo>
                  <a:lnTo>
                    <a:pt x="5316658" y="1065283"/>
                  </a:lnTo>
                  <a:lnTo>
                    <a:pt x="5287289" y="1031203"/>
                  </a:lnTo>
                  <a:lnTo>
                    <a:pt x="5257423" y="997568"/>
                  </a:lnTo>
                  <a:lnTo>
                    <a:pt x="5227066" y="964384"/>
                  </a:lnTo>
                  <a:lnTo>
                    <a:pt x="5196223" y="931658"/>
                  </a:lnTo>
                  <a:lnTo>
                    <a:pt x="5164901" y="899394"/>
                  </a:lnTo>
                  <a:lnTo>
                    <a:pt x="5133105" y="867598"/>
                  </a:lnTo>
                  <a:lnTo>
                    <a:pt x="5100841" y="836276"/>
                  </a:lnTo>
                  <a:lnTo>
                    <a:pt x="5068115" y="805433"/>
                  </a:lnTo>
                  <a:lnTo>
                    <a:pt x="5034931" y="775076"/>
                  </a:lnTo>
                  <a:lnTo>
                    <a:pt x="5001296" y="745210"/>
                  </a:lnTo>
                  <a:lnTo>
                    <a:pt x="4967216" y="715841"/>
                  </a:lnTo>
                  <a:lnTo>
                    <a:pt x="4932696" y="686973"/>
                  </a:lnTo>
                  <a:lnTo>
                    <a:pt x="4897742" y="658614"/>
                  </a:lnTo>
                  <a:lnTo>
                    <a:pt x="4862360" y="630769"/>
                  </a:lnTo>
                  <a:lnTo>
                    <a:pt x="4826554" y="603443"/>
                  </a:lnTo>
                  <a:lnTo>
                    <a:pt x="4790332" y="576641"/>
                  </a:lnTo>
                  <a:lnTo>
                    <a:pt x="4753698" y="550371"/>
                  </a:lnTo>
                  <a:lnTo>
                    <a:pt x="4716659" y="524637"/>
                  </a:lnTo>
                  <a:lnTo>
                    <a:pt x="4679219" y="499445"/>
                  </a:lnTo>
                  <a:lnTo>
                    <a:pt x="4641386" y="474801"/>
                  </a:lnTo>
                  <a:lnTo>
                    <a:pt x="4603163" y="450711"/>
                  </a:lnTo>
                  <a:lnTo>
                    <a:pt x="4564558" y="427179"/>
                  </a:lnTo>
                  <a:lnTo>
                    <a:pt x="4525575" y="404213"/>
                  </a:lnTo>
                  <a:lnTo>
                    <a:pt x="4486221" y="381816"/>
                  </a:lnTo>
                  <a:lnTo>
                    <a:pt x="4446500" y="359997"/>
                  </a:lnTo>
                  <a:lnTo>
                    <a:pt x="4406420" y="338759"/>
                  </a:lnTo>
                  <a:lnTo>
                    <a:pt x="4365985" y="318108"/>
                  </a:lnTo>
                  <a:lnTo>
                    <a:pt x="4325201" y="298051"/>
                  </a:lnTo>
                  <a:lnTo>
                    <a:pt x="4284074" y="278593"/>
                  </a:lnTo>
                  <a:lnTo>
                    <a:pt x="4242609" y="259739"/>
                  </a:lnTo>
                  <a:lnTo>
                    <a:pt x="4200812" y="241496"/>
                  </a:lnTo>
                  <a:lnTo>
                    <a:pt x="4158690" y="223868"/>
                  </a:lnTo>
                  <a:lnTo>
                    <a:pt x="4116247" y="206862"/>
                  </a:lnTo>
                  <a:lnTo>
                    <a:pt x="4073489" y="190484"/>
                  </a:lnTo>
                  <a:lnTo>
                    <a:pt x="4030422" y="174739"/>
                  </a:lnTo>
                  <a:lnTo>
                    <a:pt x="3987051" y="159632"/>
                  </a:lnTo>
                  <a:lnTo>
                    <a:pt x="3943383" y="145170"/>
                  </a:lnTo>
                  <a:lnTo>
                    <a:pt x="3899423" y="131358"/>
                  </a:lnTo>
                  <a:lnTo>
                    <a:pt x="3855177" y="118201"/>
                  </a:lnTo>
                  <a:lnTo>
                    <a:pt x="3810649" y="105706"/>
                  </a:lnTo>
                  <a:lnTo>
                    <a:pt x="3765847" y="93878"/>
                  </a:lnTo>
                  <a:lnTo>
                    <a:pt x="3720776" y="82723"/>
                  </a:lnTo>
                  <a:lnTo>
                    <a:pt x="3675441" y="72247"/>
                  </a:lnTo>
                  <a:lnTo>
                    <a:pt x="3629847" y="62454"/>
                  </a:lnTo>
                  <a:lnTo>
                    <a:pt x="3584002" y="53352"/>
                  </a:lnTo>
                  <a:lnTo>
                    <a:pt x="3537910" y="44945"/>
                  </a:lnTo>
                  <a:lnTo>
                    <a:pt x="3491577" y="37239"/>
                  </a:lnTo>
                  <a:lnTo>
                    <a:pt x="3445009" y="30240"/>
                  </a:lnTo>
                  <a:lnTo>
                    <a:pt x="3398212" y="23954"/>
                  </a:lnTo>
                  <a:lnTo>
                    <a:pt x="3351190" y="18386"/>
                  </a:lnTo>
                  <a:lnTo>
                    <a:pt x="3303951" y="13542"/>
                  </a:lnTo>
                  <a:lnTo>
                    <a:pt x="3256498" y="9428"/>
                  </a:lnTo>
                  <a:lnTo>
                    <a:pt x="3208839" y="6049"/>
                  </a:lnTo>
                  <a:lnTo>
                    <a:pt x="3160979" y="3411"/>
                  </a:lnTo>
                  <a:lnTo>
                    <a:pt x="3112924" y="1519"/>
                  </a:lnTo>
                  <a:lnTo>
                    <a:pt x="3064679" y="380"/>
                  </a:lnTo>
                  <a:lnTo>
                    <a:pt x="3016250" y="0"/>
                  </a:lnTo>
                  <a:close/>
                </a:path>
              </a:pathLst>
            </a:custGeom>
            <a:solidFill>
              <a:srgbClr val="E5EDF0"/>
            </a:solidFill>
          </p:spPr>
          <p:txBody>
            <a:bodyPr wrap="square" lIns="0" tIns="0" rIns="0" bIns="0" rtlCol="0"/>
            <a:lstStyle/>
            <a:p>
              <a:endParaRPr/>
            </a:p>
          </p:txBody>
        </p:sp>
        <p:pic>
          <p:nvPicPr>
            <p:cNvPr id="4" name="object 4"/>
            <p:cNvPicPr/>
            <p:nvPr/>
          </p:nvPicPr>
          <p:blipFill>
            <a:blip r:embed="rId2" cstate="print"/>
            <a:stretch>
              <a:fillRect/>
            </a:stretch>
          </p:blipFill>
          <p:spPr>
            <a:xfrm>
              <a:off x="5104626" y="1408544"/>
              <a:ext cx="2492548" cy="5826429"/>
            </a:xfrm>
            <a:prstGeom prst="rect">
              <a:avLst/>
            </a:prstGeom>
          </p:spPr>
        </p:pic>
        <p:pic>
          <p:nvPicPr>
            <p:cNvPr id="5" name="object 5"/>
            <p:cNvPicPr/>
            <p:nvPr/>
          </p:nvPicPr>
          <p:blipFill>
            <a:blip r:embed="rId3" cstate="print"/>
            <a:stretch>
              <a:fillRect/>
            </a:stretch>
          </p:blipFill>
          <p:spPr>
            <a:xfrm>
              <a:off x="3530600" y="1282700"/>
              <a:ext cx="6108700" cy="6108700"/>
            </a:xfrm>
            <a:prstGeom prst="rect">
              <a:avLst/>
            </a:prstGeom>
          </p:spPr>
        </p:pic>
      </p:grpSp>
      <p:sp>
        <p:nvSpPr>
          <p:cNvPr id="6" name="object 6"/>
          <p:cNvSpPr txBox="1"/>
          <p:nvPr/>
        </p:nvSpPr>
        <p:spPr>
          <a:xfrm>
            <a:off x="609052" y="2660396"/>
            <a:ext cx="2688590" cy="622300"/>
          </a:xfrm>
          <a:prstGeom prst="rect">
            <a:avLst/>
          </a:prstGeom>
        </p:spPr>
        <p:txBody>
          <a:bodyPr vert="horz" wrap="square" lIns="0" tIns="33020" rIns="0" bIns="0" rtlCol="0">
            <a:spAutoFit/>
          </a:bodyPr>
          <a:lstStyle/>
          <a:p>
            <a:pPr marL="12700" marR="5080">
              <a:lnSpc>
                <a:spcPts val="2300"/>
              </a:lnSpc>
              <a:spcBef>
                <a:spcPts val="260"/>
              </a:spcBef>
            </a:pPr>
            <a:r>
              <a:rPr sz="2000" b="1" dirty="0">
                <a:solidFill>
                  <a:srgbClr val="231F20"/>
                </a:solidFill>
                <a:latin typeface="Avenir Heavy"/>
                <a:cs typeface="Avenir Heavy"/>
              </a:rPr>
              <a:t>The</a:t>
            </a:r>
            <a:r>
              <a:rPr sz="2000" b="1" spc="-20" dirty="0">
                <a:solidFill>
                  <a:srgbClr val="231F20"/>
                </a:solidFill>
                <a:latin typeface="Avenir Heavy"/>
                <a:cs typeface="Avenir Heavy"/>
              </a:rPr>
              <a:t> </a:t>
            </a:r>
            <a:r>
              <a:rPr sz="2000" b="1" dirty="0">
                <a:solidFill>
                  <a:srgbClr val="231F20"/>
                </a:solidFill>
                <a:latin typeface="Avenir Heavy"/>
                <a:cs typeface="Avenir Heavy"/>
              </a:rPr>
              <a:t>most</a:t>
            </a:r>
            <a:r>
              <a:rPr sz="2000" b="1" spc="-15" dirty="0">
                <a:solidFill>
                  <a:srgbClr val="231F20"/>
                </a:solidFill>
                <a:latin typeface="Avenir Heavy"/>
                <a:cs typeface="Avenir Heavy"/>
              </a:rPr>
              <a:t> </a:t>
            </a:r>
            <a:r>
              <a:rPr sz="2000" b="1" spc="-10" dirty="0">
                <a:solidFill>
                  <a:srgbClr val="231F20"/>
                </a:solidFill>
                <a:latin typeface="Avenir Heavy"/>
                <a:cs typeface="Avenir Heavy"/>
              </a:rPr>
              <a:t>common </a:t>
            </a:r>
            <a:r>
              <a:rPr sz="2000" b="1" dirty="0">
                <a:solidFill>
                  <a:srgbClr val="231F20"/>
                </a:solidFill>
                <a:latin typeface="Avenir Heavy"/>
                <a:cs typeface="Avenir Heavy"/>
              </a:rPr>
              <a:t>childhood</a:t>
            </a:r>
            <a:r>
              <a:rPr sz="2000" b="1" spc="-50" dirty="0">
                <a:solidFill>
                  <a:srgbClr val="231F20"/>
                </a:solidFill>
                <a:latin typeface="Avenir Heavy"/>
                <a:cs typeface="Avenir Heavy"/>
              </a:rPr>
              <a:t> </a:t>
            </a:r>
            <a:r>
              <a:rPr sz="2000" b="1" dirty="0">
                <a:solidFill>
                  <a:srgbClr val="231F20"/>
                </a:solidFill>
                <a:latin typeface="Avenir Heavy"/>
                <a:cs typeface="Avenir Heavy"/>
              </a:rPr>
              <a:t>cancers</a:t>
            </a:r>
            <a:r>
              <a:rPr sz="2000" b="1" spc="-45" dirty="0">
                <a:solidFill>
                  <a:srgbClr val="231F20"/>
                </a:solidFill>
                <a:latin typeface="Avenir Heavy"/>
                <a:cs typeface="Avenir Heavy"/>
              </a:rPr>
              <a:t> </a:t>
            </a:r>
            <a:r>
              <a:rPr sz="2000" b="1" spc="-20" dirty="0">
                <a:solidFill>
                  <a:srgbClr val="231F20"/>
                </a:solidFill>
                <a:latin typeface="Avenir Heavy"/>
                <a:cs typeface="Avenir Heavy"/>
              </a:rPr>
              <a:t>are:</a:t>
            </a:r>
            <a:endParaRPr sz="2000">
              <a:latin typeface="Avenir Heavy"/>
              <a:cs typeface="Avenir Heavy"/>
            </a:endParaRPr>
          </a:p>
        </p:txBody>
      </p:sp>
      <p:sp>
        <p:nvSpPr>
          <p:cNvPr id="7" name="object 7"/>
          <p:cNvSpPr txBox="1"/>
          <p:nvPr/>
        </p:nvSpPr>
        <p:spPr>
          <a:xfrm>
            <a:off x="609061" y="38478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609061" y="42415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609061" y="463524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0" name="object 10"/>
          <p:cNvSpPr txBox="1"/>
          <p:nvPr/>
        </p:nvSpPr>
        <p:spPr>
          <a:xfrm>
            <a:off x="609061" y="502894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1" name="object 11"/>
          <p:cNvSpPr txBox="1"/>
          <p:nvPr/>
        </p:nvSpPr>
        <p:spPr>
          <a:xfrm>
            <a:off x="609061" y="542264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2" name="object 12"/>
          <p:cNvSpPr txBox="1"/>
          <p:nvPr/>
        </p:nvSpPr>
        <p:spPr>
          <a:xfrm>
            <a:off x="609060" y="3257296"/>
            <a:ext cx="3193415" cy="2679700"/>
          </a:xfrm>
          <a:prstGeom prst="rect">
            <a:avLst/>
          </a:prstGeom>
        </p:spPr>
        <p:txBody>
          <a:bodyPr vert="horz" wrap="square" lIns="0" tIns="12700" rIns="0" bIns="0" rtlCol="0">
            <a:spAutoFit/>
          </a:bodyPr>
          <a:lstStyle/>
          <a:p>
            <a:pPr marL="234315" marR="1490980" indent="-222250">
              <a:lnSpc>
                <a:spcPct val="129200"/>
              </a:lnSpc>
              <a:spcBef>
                <a:spcPts val="100"/>
              </a:spcBef>
              <a:buClr>
                <a:srgbClr val="E16C25"/>
              </a:buClr>
              <a:buSzPct val="52500"/>
              <a:buFont typeface="Apple Symbols"/>
              <a:buChar char="■"/>
              <a:tabLst>
                <a:tab pos="235585" algn="l"/>
              </a:tabLst>
            </a:pPr>
            <a:r>
              <a:rPr sz="2000" b="1" spc="-10" dirty="0">
                <a:solidFill>
                  <a:srgbClr val="231F20"/>
                </a:solidFill>
                <a:latin typeface="Avenir Heavy"/>
                <a:cs typeface="Avenir Heavy"/>
              </a:rPr>
              <a:t>Leukemia 	</a:t>
            </a:r>
            <a:r>
              <a:rPr sz="2000" b="1" dirty="0">
                <a:solidFill>
                  <a:srgbClr val="231F20"/>
                </a:solidFill>
                <a:latin typeface="Avenir Heavy"/>
                <a:cs typeface="Avenir Heavy"/>
              </a:rPr>
              <a:t>Brain</a:t>
            </a:r>
            <a:r>
              <a:rPr sz="2000" b="1" spc="-50" dirty="0">
                <a:solidFill>
                  <a:srgbClr val="231F20"/>
                </a:solidFill>
                <a:latin typeface="Avenir Heavy"/>
                <a:cs typeface="Avenir Heavy"/>
              </a:rPr>
              <a:t> </a:t>
            </a:r>
            <a:r>
              <a:rPr sz="2000" b="1" spc="-10" dirty="0">
                <a:solidFill>
                  <a:srgbClr val="231F20"/>
                </a:solidFill>
                <a:latin typeface="Avenir Heavy"/>
                <a:cs typeface="Avenir Heavy"/>
              </a:rPr>
              <a:t>cancer 	Lymphoma</a:t>
            </a:r>
            <a:endParaRPr sz="2000">
              <a:latin typeface="Avenir Heavy"/>
              <a:cs typeface="Avenir Heavy"/>
            </a:endParaRPr>
          </a:p>
          <a:p>
            <a:pPr marL="235585" marR="1120140">
              <a:lnSpc>
                <a:spcPct val="129200"/>
              </a:lnSpc>
            </a:pPr>
            <a:r>
              <a:rPr sz="2000" b="1" spc="-10" dirty="0">
                <a:solidFill>
                  <a:srgbClr val="231F20"/>
                </a:solidFill>
                <a:latin typeface="Avenir Heavy"/>
                <a:cs typeface="Avenir Heavy"/>
              </a:rPr>
              <a:t>Neuroblastoma Sarcoma</a:t>
            </a:r>
            <a:endParaRPr sz="2000">
              <a:latin typeface="Avenir Heavy"/>
              <a:cs typeface="Avenir Heavy"/>
            </a:endParaRPr>
          </a:p>
          <a:p>
            <a:pPr marL="235585" marR="5080">
              <a:lnSpc>
                <a:spcPts val="2300"/>
              </a:lnSpc>
              <a:spcBef>
                <a:spcPts val="855"/>
              </a:spcBef>
            </a:pPr>
            <a:r>
              <a:rPr sz="2000" b="1" dirty="0">
                <a:solidFill>
                  <a:srgbClr val="231F20"/>
                </a:solidFill>
                <a:latin typeface="Avenir Heavy"/>
                <a:cs typeface="Avenir Heavy"/>
              </a:rPr>
              <a:t>Wilms</a:t>
            </a:r>
            <a:r>
              <a:rPr sz="2000" b="1" spc="-35" dirty="0">
                <a:solidFill>
                  <a:srgbClr val="231F20"/>
                </a:solidFill>
                <a:latin typeface="Avenir Heavy"/>
                <a:cs typeface="Avenir Heavy"/>
              </a:rPr>
              <a:t> </a:t>
            </a:r>
            <a:r>
              <a:rPr sz="2000" b="1" dirty="0">
                <a:solidFill>
                  <a:srgbClr val="231F20"/>
                </a:solidFill>
                <a:latin typeface="Avenir Heavy"/>
                <a:cs typeface="Avenir Heavy"/>
              </a:rPr>
              <a:t>tumor</a:t>
            </a:r>
            <a:r>
              <a:rPr sz="2000" b="1" spc="-30" dirty="0">
                <a:solidFill>
                  <a:srgbClr val="231F20"/>
                </a:solidFill>
                <a:latin typeface="Avenir Heavy"/>
                <a:cs typeface="Avenir Heavy"/>
              </a:rPr>
              <a:t> </a:t>
            </a:r>
            <a:r>
              <a:rPr sz="2000" b="1" dirty="0">
                <a:solidFill>
                  <a:srgbClr val="231F20"/>
                </a:solidFill>
                <a:latin typeface="Avenir Heavy"/>
                <a:cs typeface="Avenir Heavy"/>
              </a:rPr>
              <a:t>and</a:t>
            </a:r>
            <a:r>
              <a:rPr sz="2000" b="1" spc="-30" dirty="0">
                <a:solidFill>
                  <a:srgbClr val="231F20"/>
                </a:solidFill>
                <a:latin typeface="Avenir Heavy"/>
                <a:cs typeface="Avenir Heavy"/>
              </a:rPr>
              <a:t> </a:t>
            </a:r>
            <a:r>
              <a:rPr sz="2000" b="1" spc="-20" dirty="0">
                <a:solidFill>
                  <a:srgbClr val="231F20"/>
                </a:solidFill>
                <a:latin typeface="Avenir Heavy"/>
                <a:cs typeface="Avenir Heavy"/>
              </a:rPr>
              <a:t>other </a:t>
            </a:r>
            <a:r>
              <a:rPr sz="2000" b="1" dirty="0">
                <a:solidFill>
                  <a:srgbClr val="231F20"/>
                </a:solidFill>
                <a:latin typeface="Avenir Heavy"/>
                <a:cs typeface="Avenir Heavy"/>
              </a:rPr>
              <a:t>childhood</a:t>
            </a:r>
            <a:r>
              <a:rPr sz="2000" b="1" spc="-80" dirty="0">
                <a:solidFill>
                  <a:srgbClr val="231F20"/>
                </a:solidFill>
                <a:latin typeface="Avenir Heavy"/>
                <a:cs typeface="Avenir Heavy"/>
              </a:rPr>
              <a:t> </a:t>
            </a:r>
            <a:r>
              <a:rPr sz="2000" b="1" dirty="0">
                <a:solidFill>
                  <a:srgbClr val="231F20"/>
                </a:solidFill>
                <a:latin typeface="Avenir Heavy"/>
                <a:cs typeface="Avenir Heavy"/>
              </a:rPr>
              <a:t>kidney</a:t>
            </a:r>
            <a:r>
              <a:rPr sz="2000" b="1" spc="-75" dirty="0">
                <a:solidFill>
                  <a:srgbClr val="231F20"/>
                </a:solidFill>
                <a:latin typeface="Avenir Heavy"/>
                <a:cs typeface="Avenir Heavy"/>
              </a:rPr>
              <a:t> </a:t>
            </a:r>
            <a:r>
              <a:rPr sz="2000" b="1" spc="-10" dirty="0">
                <a:solidFill>
                  <a:srgbClr val="231F20"/>
                </a:solidFill>
                <a:latin typeface="Avenir Heavy"/>
                <a:cs typeface="Avenir Heavy"/>
              </a:rPr>
              <a:t>tumors</a:t>
            </a:r>
            <a:endParaRPr sz="2000">
              <a:latin typeface="Avenir Heavy"/>
              <a:cs typeface="Avenir Heavy"/>
            </a:endParaRPr>
          </a:p>
        </p:txBody>
      </p:sp>
      <p:sp>
        <p:nvSpPr>
          <p:cNvPr id="13" name="object 13"/>
          <p:cNvSpPr txBox="1">
            <a:spLocks noGrp="1"/>
          </p:cNvSpPr>
          <p:nvPr>
            <p:ph type="title"/>
          </p:nvPr>
        </p:nvSpPr>
        <p:spPr>
          <a:xfrm>
            <a:off x="590804" y="528621"/>
            <a:ext cx="5373370" cy="1082040"/>
          </a:xfrm>
          <a:prstGeom prst="rect">
            <a:avLst/>
          </a:prstGeom>
        </p:spPr>
        <p:txBody>
          <a:bodyPr vert="horz" wrap="square" lIns="0" tIns="63500" rIns="0" bIns="0" rtlCol="0">
            <a:spAutoFit/>
          </a:bodyPr>
          <a:lstStyle/>
          <a:p>
            <a:pPr marL="12700" marR="5080">
              <a:lnSpc>
                <a:spcPts val="4000"/>
              </a:lnSpc>
              <a:spcBef>
                <a:spcPts val="500"/>
              </a:spcBef>
            </a:pPr>
            <a:r>
              <a:rPr spc="150" dirty="0"/>
              <a:t>What</a:t>
            </a:r>
            <a:r>
              <a:rPr spc="30" dirty="0"/>
              <a:t> </a:t>
            </a:r>
            <a:r>
              <a:rPr spc="80" dirty="0"/>
              <a:t>are</a:t>
            </a:r>
            <a:r>
              <a:rPr spc="35" dirty="0"/>
              <a:t> </a:t>
            </a:r>
            <a:r>
              <a:rPr spc="80" dirty="0"/>
              <a:t>the</a:t>
            </a:r>
            <a:r>
              <a:rPr spc="30" dirty="0"/>
              <a:t> </a:t>
            </a:r>
            <a:r>
              <a:rPr spc="75" dirty="0"/>
              <a:t>most</a:t>
            </a:r>
            <a:r>
              <a:rPr spc="35" dirty="0"/>
              <a:t> </a:t>
            </a:r>
            <a:r>
              <a:rPr spc="75" dirty="0"/>
              <a:t>common </a:t>
            </a:r>
            <a:r>
              <a:rPr spc="70" dirty="0"/>
              <a:t>childhood</a:t>
            </a:r>
            <a:r>
              <a:rPr spc="30" dirty="0"/>
              <a:t> </a:t>
            </a:r>
            <a:r>
              <a:rPr spc="-10" dirty="0"/>
              <a:t>cancers?</a:t>
            </a:r>
          </a:p>
        </p:txBody>
      </p:sp>
      <p:sp>
        <p:nvSpPr>
          <p:cNvPr id="14" name="object 14"/>
          <p:cNvSpPr txBox="1"/>
          <p:nvPr/>
        </p:nvSpPr>
        <p:spPr>
          <a:xfrm>
            <a:off x="6898130" y="1663700"/>
            <a:ext cx="1712469" cy="984885"/>
          </a:xfrm>
          <a:prstGeom prst="rect">
            <a:avLst/>
          </a:prstGeom>
        </p:spPr>
        <p:txBody>
          <a:bodyPr vert="horz" wrap="square" lIns="0" tIns="12700" rIns="0" bIns="0" rtlCol="0">
            <a:spAutoFit/>
          </a:bodyPr>
          <a:lstStyle/>
          <a:p>
            <a:pPr marL="12700">
              <a:lnSpc>
                <a:spcPct val="100000"/>
              </a:lnSpc>
              <a:spcBef>
                <a:spcPts val="100"/>
              </a:spcBef>
            </a:pPr>
            <a:r>
              <a:rPr sz="1600" b="1" spc="-10" dirty="0">
                <a:solidFill>
                  <a:srgbClr val="717275"/>
                </a:solidFill>
                <a:latin typeface="Avenir Heavy"/>
                <a:cs typeface="Avenir Heavy"/>
              </a:rPr>
              <a:t>Brain</a:t>
            </a:r>
            <a:endParaRPr sz="1600" dirty="0">
              <a:latin typeface="Avenir Heavy"/>
              <a:cs typeface="Avenir Heavy"/>
            </a:endParaRPr>
          </a:p>
          <a:p>
            <a:pPr>
              <a:lnSpc>
                <a:spcPct val="100000"/>
              </a:lnSpc>
              <a:spcBef>
                <a:spcPts val="310"/>
              </a:spcBef>
            </a:pPr>
            <a:endParaRPr sz="1600" dirty="0">
              <a:latin typeface="Avenir Heavy"/>
              <a:cs typeface="Avenir Heavy"/>
            </a:endParaRPr>
          </a:p>
          <a:p>
            <a:pPr marL="72390" marR="5080">
              <a:lnSpc>
                <a:spcPts val="1600"/>
              </a:lnSpc>
            </a:pPr>
            <a:r>
              <a:rPr sz="1600" b="1" spc="-20" dirty="0">
                <a:solidFill>
                  <a:srgbClr val="717275"/>
                </a:solidFill>
                <a:latin typeface="Avenir Heavy"/>
                <a:cs typeface="Avenir Heavy"/>
              </a:rPr>
              <a:t>Eyes </a:t>
            </a:r>
            <a:r>
              <a:rPr sz="1600" b="1" spc="-10" dirty="0">
                <a:solidFill>
                  <a:srgbClr val="717275"/>
                </a:solidFill>
                <a:latin typeface="Avenir Heavy"/>
                <a:cs typeface="Avenir Heavy"/>
              </a:rPr>
              <a:t>(retinoblastoma)</a:t>
            </a:r>
            <a:endParaRPr sz="1600" dirty="0">
              <a:latin typeface="Avenir Heavy"/>
              <a:cs typeface="Avenir Heavy"/>
            </a:endParaRPr>
          </a:p>
        </p:txBody>
      </p:sp>
      <p:sp>
        <p:nvSpPr>
          <p:cNvPr id="15" name="object 15"/>
          <p:cNvSpPr txBox="1"/>
          <p:nvPr/>
        </p:nvSpPr>
        <p:spPr>
          <a:xfrm>
            <a:off x="4635500" y="2660396"/>
            <a:ext cx="1231900" cy="259045"/>
          </a:xfrm>
          <a:prstGeom prst="rect">
            <a:avLst/>
          </a:prstGeom>
        </p:spPr>
        <p:txBody>
          <a:bodyPr vert="horz" wrap="square" lIns="0" tIns="12700" rIns="0" bIns="0" rtlCol="0">
            <a:spAutoFit/>
          </a:bodyPr>
          <a:lstStyle/>
          <a:p>
            <a:pPr marL="12700">
              <a:lnSpc>
                <a:spcPct val="100000"/>
              </a:lnSpc>
              <a:spcBef>
                <a:spcPts val="100"/>
              </a:spcBef>
            </a:pPr>
            <a:r>
              <a:rPr sz="1600" b="1" spc="-10" dirty="0">
                <a:solidFill>
                  <a:srgbClr val="717275"/>
                </a:solidFill>
                <a:latin typeface="Avenir Heavy"/>
                <a:cs typeface="Avenir Heavy"/>
              </a:rPr>
              <a:t>Lymphoma</a:t>
            </a:r>
            <a:endParaRPr sz="1600" dirty="0">
              <a:latin typeface="Avenir Heavy"/>
              <a:cs typeface="Avenir Heavy"/>
            </a:endParaRPr>
          </a:p>
        </p:txBody>
      </p:sp>
      <p:sp>
        <p:nvSpPr>
          <p:cNvPr id="16" name="object 16"/>
          <p:cNvSpPr txBox="1"/>
          <p:nvPr/>
        </p:nvSpPr>
        <p:spPr>
          <a:xfrm>
            <a:off x="7616442" y="4292600"/>
            <a:ext cx="1516657" cy="878840"/>
          </a:xfrm>
          <a:prstGeom prst="rect">
            <a:avLst/>
          </a:prstGeom>
        </p:spPr>
        <p:txBody>
          <a:bodyPr vert="horz" wrap="square" lIns="0" tIns="53340" rIns="0" bIns="0" rtlCol="0">
            <a:spAutoFit/>
          </a:bodyPr>
          <a:lstStyle/>
          <a:p>
            <a:pPr marL="12700" marR="5080">
              <a:lnSpc>
                <a:spcPts val="1600"/>
              </a:lnSpc>
              <a:spcBef>
                <a:spcPts val="420"/>
              </a:spcBef>
            </a:pPr>
            <a:r>
              <a:rPr sz="1600" b="1" spc="-10" dirty="0">
                <a:solidFill>
                  <a:srgbClr val="717275"/>
                </a:solidFill>
                <a:latin typeface="Avenir Heavy"/>
                <a:cs typeface="Avenir Heavy"/>
              </a:rPr>
              <a:t>Bones (osteosarcoma </a:t>
            </a:r>
            <a:r>
              <a:rPr sz="1600" b="1" dirty="0">
                <a:solidFill>
                  <a:srgbClr val="717275"/>
                </a:solidFill>
                <a:latin typeface="Avenir Heavy"/>
                <a:cs typeface="Avenir Heavy"/>
              </a:rPr>
              <a:t>and</a:t>
            </a:r>
            <a:r>
              <a:rPr sz="1600" b="1" spc="-30" dirty="0">
                <a:solidFill>
                  <a:srgbClr val="717275"/>
                </a:solidFill>
                <a:latin typeface="Avenir Heavy"/>
                <a:cs typeface="Avenir Heavy"/>
              </a:rPr>
              <a:t> </a:t>
            </a:r>
            <a:r>
              <a:rPr sz="1600" b="1" spc="-10" dirty="0">
                <a:solidFill>
                  <a:srgbClr val="717275"/>
                </a:solidFill>
                <a:latin typeface="Avenir Heavy"/>
                <a:cs typeface="Avenir Heavy"/>
              </a:rPr>
              <a:t>Ewing sarcoma)</a:t>
            </a:r>
            <a:endParaRPr sz="1600" dirty="0">
              <a:latin typeface="Avenir Heavy"/>
              <a:cs typeface="Avenir Heavy"/>
            </a:endParaRPr>
          </a:p>
        </p:txBody>
      </p:sp>
      <p:sp>
        <p:nvSpPr>
          <p:cNvPr id="17" name="object 17"/>
          <p:cNvSpPr txBox="1"/>
          <p:nvPr/>
        </p:nvSpPr>
        <p:spPr>
          <a:xfrm>
            <a:off x="4864100" y="4224020"/>
            <a:ext cx="1003300" cy="675640"/>
          </a:xfrm>
          <a:prstGeom prst="rect">
            <a:avLst/>
          </a:prstGeom>
        </p:spPr>
        <p:txBody>
          <a:bodyPr vert="horz" wrap="square" lIns="0" tIns="53340" rIns="0" bIns="0" rtlCol="0">
            <a:spAutoFit/>
          </a:bodyPr>
          <a:lstStyle/>
          <a:p>
            <a:pPr marL="12700" marR="5080">
              <a:lnSpc>
                <a:spcPts val="1600"/>
              </a:lnSpc>
              <a:spcBef>
                <a:spcPts val="420"/>
              </a:spcBef>
            </a:pPr>
            <a:r>
              <a:rPr sz="1600" b="1" spc="-10" dirty="0">
                <a:solidFill>
                  <a:srgbClr val="717275"/>
                </a:solidFill>
                <a:latin typeface="Avenir Heavy"/>
                <a:cs typeface="Avenir Heavy"/>
              </a:rPr>
              <a:t>Kidneys (Wilms tumor)</a:t>
            </a:r>
            <a:endParaRPr sz="1600" dirty="0">
              <a:latin typeface="Avenir Heavy"/>
              <a:cs typeface="Avenir Heavy"/>
            </a:endParaRPr>
          </a:p>
        </p:txBody>
      </p:sp>
      <p:sp>
        <p:nvSpPr>
          <p:cNvPr id="18" name="object 18"/>
          <p:cNvSpPr txBox="1"/>
          <p:nvPr/>
        </p:nvSpPr>
        <p:spPr>
          <a:xfrm>
            <a:off x="4781802" y="5357876"/>
            <a:ext cx="1828801" cy="472440"/>
          </a:xfrm>
          <a:prstGeom prst="rect">
            <a:avLst/>
          </a:prstGeom>
        </p:spPr>
        <p:txBody>
          <a:bodyPr vert="horz" wrap="square" lIns="0" tIns="53340" rIns="0" bIns="0" rtlCol="0">
            <a:spAutoFit/>
          </a:bodyPr>
          <a:lstStyle/>
          <a:p>
            <a:pPr marL="12700" marR="5080">
              <a:lnSpc>
                <a:spcPts val="1600"/>
              </a:lnSpc>
              <a:spcBef>
                <a:spcPts val="420"/>
              </a:spcBef>
            </a:pPr>
            <a:r>
              <a:rPr sz="1600" b="1" dirty="0">
                <a:solidFill>
                  <a:srgbClr val="717275"/>
                </a:solidFill>
                <a:latin typeface="Avenir Heavy"/>
                <a:cs typeface="Avenir Heavy"/>
              </a:rPr>
              <a:t>Adrenal</a:t>
            </a:r>
            <a:r>
              <a:rPr sz="1600" b="1" spc="-60" dirty="0">
                <a:solidFill>
                  <a:srgbClr val="717275"/>
                </a:solidFill>
                <a:latin typeface="Avenir Heavy"/>
                <a:cs typeface="Avenir Heavy"/>
              </a:rPr>
              <a:t> </a:t>
            </a:r>
            <a:r>
              <a:rPr sz="1600" b="1" spc="-10" dirty="0">
                <a:solidFill>
                  <a:srgbClr val="717275"/>
                </a:solidFill>
                <a:latin typeface="Avenir Heavy"/>
                <a:cs typeface="Avenir Heavy"/>
              </a:rPr>
              <a:t>glands (neuroblastoma)</a:t>
            </a:r>
            <a:endParaRPr sz="1600" dirty="0">
              <a:latin typeface="Avenir Heavy"/>
              <a:cs typeface="Avenir Heavy"/>
            </a:endParaRPr>
          </a:p>
        </p:txBody>
      </p:sp>
      <p:sp>
        <p:nvSpPr>
          <p:cNvPr id="19" name="object 19"/>
          <p:cNvSpPr txBox="1"/>
          <p:nvPr/>
        </p:nvSpPr>
        <p:spPr>
          <a:xfrm>
            <a:off x="7150100" y="6416040"/>
            <a:ext cx="2222500" cy="609600"/>
          </a:xfrm>
          <a:prstGeom prst="rect">
            <a:avLst/>
          </a:prstGeom>
        </p:spPr>
        <p:txBody>
          <a:bodyPr vert="horz" wrap="square" lIns="0" tIns="12700" rIns="0" bIns="0" rtlCol="0">
            <a:spAutoFit/>
          </a:bodyPr>
          <a:lstStyle/>
          <a:p>
            <a:pPr marL="12700" marR="5080">
              <a:lnSpc>
                <a:spcPct val="119800"/>
              </a:lnSpc>
              <a:spcBef>
                <a:spcPts val="100"/>
              </a:spcBef>
            </a:pPr>
            <a:r>
              <a:rPr sz="1600" b="1" spc="-10" dirty="0">
                <a:solidFill>
                  <a:srgbClr val="717275"/>
                </a:solidFill>
                <a:latin typeface="Avenir Heavy"/>
                <a:cs typeface="Avenir Heavy"/>
              </a:rPr>
              <a:t>Muscles (Rhabdomyosarcoma)</a:t>
            </a:r>
            <a:endParaRPr sz="1600" dirty="0">
              <a:latin typeface="Avenir Heavy"/>
              <a:cs typeface="Avenir Heavy"/>
            </a:endParaRPr>
          </a:p>
        </p:txBody>
      </p:sp>
      <p:grpSp>
        <p:nvGrpSpPr>
          <p:cNvPr id="20" name="object 20"/>
          <p:cNvGrpSpPr/>
          <p:nvPr/>
        </p:nvGrpSpPr>
        <p:grpSpPr>
          <a:xfrm>
            <a:off x="6127953" y="2804007"/>
            <a:ext cx="1917064" cy="2073910"/>
            <a:chOff x="6127953" y="2804007"/>
            <a:chExt cx="1917064" cy="2073910"/>
          </a:xfrm>
        </p:grpSpPr>
        <p:pic>
          <p:nvPicPr>
            <p:cNvPr id="21" name="object 21"/>
            <p:cNvPicPr/>
            <p:nvPr/>
          </p:nvPicPr>
          <p:blipFill>
            <a:blip r:embed="rId4" cstate="print"/>
            <a:stretch>
              <a:fillRect/>
            </a:stretch>
          </p:blipFill>
          <p:spPr>
            <a:xfrm>
              <a:off x="6127953" y="2804007"/>
              <a:ext cx="409041" cy="2073719"/>
            </a:xfrm>
            <a:prstGeom prst="rect">
              <a:avLst/>
            </a:prstGeom>
          </p:spPr>
        </p:pic>
        <p:sp>
          <p:nvSpPr>
            <p:cNvPr id="22" name="object 22"/>
            <p:cNvSpPr/>
            <p:nvPr/>
          </p:nvSpPr>
          <p:spPr>
            <a:xfrm>
              <a:off x="6547103" y="3291839"/>
              <a:ext cx="1497965" cy="594360"/>
            </a:xfrm>
            <a:custGeom>
              <a:avLst/>
              <a:gdLst/>
              <a:ahLst/>
              <a:cxnLst/>
              <a:rect l="l" t="t" r="r" b="b"/>
              <a:pathLst>
                <a:path w="1497965" h="594360">
                  <a:moveTo>
                    <a:pt x="1421384" y="0"/>
                  </a:moveTo>
                  <a:lnTo>
                    <a:pt x="76200" y="0"/>
                  </a:lnTo>
                  <a:lnTo>
                    <a:pt x="46537" y="5987"/>
                  </a:lnTo>
                  <a:lnTo>
                    <a:pt x="22317" y="22317"/>
                  </a:lnTo>
                  <a:lnTo>
                    <a:pt x="5987" y="46537"/>
                  </a:lnTo>
                  <a:lnTo>
                    <a:pt x="0" y="76200"/>
                  </a:lnTo>
                  <a:lnTo>
                    <a:pt x="0" y="518159"/>
                  </a:lnTo>
                  <a:lnTo>
                    <a:pt x="5987" y="547822"/>
                  </a:lnTo>
                  <a:lnTo>
                    <a:pt x="22317" y="572042"/>
                  </a:lnTo>
                  <a:lnTo>
                    <a:pt x="46537" y="588372"/>
                  </a:lnTo>
                  <a:lnTo>
                    <a:pt x="76200" y="594360"/>
                  </a:lnTo>
                  <a:lnTo>
                    <a:pt x="1421384" y="594360"/>
                  </a:lnTo>
                  <a:lnTo>
                    <a:pt x="1451046" y="588372"/>
                  </a:lnTo>
                  <a:lnTo>
                    <a:pt x="1475266" y="572042"/>
                  </a:lnTo>
                  <a:lnTo>
                    <a:pt x="1491596" y="547822"/>
                  </a:lnTo>
                  <a:lnTo>
                    <a:pt x="1497584" y="518159"/>
                  </a:lnTo>
                  <a:lnTo>
                    <a:pt x="1497584" y="76200"/>
                  </a:lnTo>
                  <a:lnTo>
                    <a:pt x="1491596" y="46537"/>
                  </a:lnTo>
                  <a:lnTo>
                    <a:pt x="1475266" y="22317"/>
                  </a:lnTo>
                  <a:lnTo>
                    <a:pt x="1451046" y="5987"/>
                  </a:lnTo>
                  <a:lnTo>
                    <a:pt x="1421384" y="0"/>
                  </a:lnTo>
                  <a:close/>
                </a:path>
              </a:pathLst>
            </a:custGeom>
            <a:solidFill>
              <a:srgbClr val="FFFFFF">
                <a:alpha val="80999"/>
              </a:srgbClr>
            </a:solidFill>
          </p:spPr>
          <p:txBody>
            <a:bodyPr wrap="square" lIns="0" tIns="0" rIns="0" bIns="0" rtlCol="0"/>
            <a:lstStyle/>
            <a:p>
              <a:endParaRPr/>
            </a:p>
          </p:txBody>
        </p:sp>
      </p:grpSp>
      <p:sp>
        <p:nvSpPr>
          <p:cNvPr id="23" name="object 23"/>
          <p:cNvSpPr txBox="1"/>
          <p:nvPr/>
        </p:nvSpPr>
        <p:spPr>
          <a:xfrm>
            <a:off x="6610604" y="3355340"/>
            <a:ext cx="1219528" cy="472440"/>
          </a:xfrm>
          <a:prstGeom prst="rect">
            <a:avLst/>
          </a:prstGeom>
        </p:spPr>
        <p:txBody>
          <a:bodyPr vert="horz" wrap="square" lIns="0" tIns="53340" rIns="0" bIns="0" rtlCol="0">
            <a:spAutoFit/>
          </a:bodyPr>
          <a:lstStyle/>
          <a:p>
            <a:pPr marL="12700" marR="5080">
              <a:lnSpc>
                <a:spcPts val="1600"/>
              </a:lnSpc>
              <a:spcBef>
                <a:spcPts val="420"/>
              </a:spcBef>
            </a:pPr>
            <a:r>
              <a:rPr sz="1600" b="1" spc="-10" dirty="0">
                <a:solidFill>
                  <a:srgbClr val="717275"/>
                </a:solidFill>
                <a:latin typeface="Avenir Heavy"/>
                <a:cs typeface="Avenir Heavy"/>
              </a:rPr>
              <a:t>Blood (leukemia)</a:t>
            </a:r>
            <a:endParaRPr sz="1600" dirty="0">
              <a:latin typeface="Avenir Heavy"/>
              <a:cs typeface="Avenir Heavy"/>
            </a:endParaRPr>
          </a:p>
        </p:txBody>
      </p:sp>
      <p:sp>
        <p:nvSpPr>
          <p:cNvPr id="24" name="object 24"/>
          <p:cNvSpPr/>
          <p:nvPr/>
        </p:nvSpPr>
        <p:spPr>
          <a:xfrm>
            <a:off x="6196177" y="3410706"/>
            <a:ext cx="294005" cy="412750"/>
          </a:xfrm>
          <a:custGeom>
            <a:avLst/>
            <a:gdLst/>
            <a:ahLst/>
            <a:cxnLst/>
            <a:rect l="l" t="t" r="r" b="b"/>
            <a:pathLst>
              <a:path w="294004" h="412750">
                <a:moveTo>
                  <a:pt x="161582" y="0"/>
                </a:moveTo>
                <a:lnTo>
                  <a:pt x="114919" y="37933"/>
                </a:lnTo>
                <a:lnTo>
                  <a:pt x="85192" y="78042"/>
                </a:lnTo>
                <a:lnTo>
                  <a:pt x="55564" y="125749"/>
                </a:lnTo>
                <a:lnTo>
                  <a:pt x="29307" y="176184"/>
                </a:lnTo>
                <a:lnTo>
                  <a:pt x="9695" y="224474"/>
                </a:lnTo>
                <a:lnTo>
                  <a:pt x="0" y="265747"/>
                </a:lnTo>
                <a:lnTo>
                  <a:pt x="4358" y="311957"/>
                </a:lnTo>
                <a:lnTo>
                  <a:pt x="24794" y="352207"/>
                </a:lnTo>
                <a:lnTo>
                  <a:pt x="57721" y="384022"/>
                </a:lnTo>
                <a:lnTo>
                  <a:pt x="99551" y="404926"/>
                </a:lnTo>
                <a:lnTo>
                  <a:pt x="146697" y="412445"/>
                </a:lnTo>
                <a:lnTo>
                  <a:pt x="193743" y="404876"/>
                </a:lnTo>
                <a:lnTo>
                  <a:pt x="235373" y="383872"/>
                </a:lnTo>
                <a:lnTo>
                  <a:pt x="268151" y="351982"/>
                </a:lnTo>
                <a:lnTo>
                  <a:pt x="288637" y="311757"/>
                </a:lnTo>
                <a:lnTo>
                  <a:pt x="293395" y="265747"/>
                </a:lnTo>
                <a:lnTo>
                  <a:pt x="282545" y="215798"/>
                </a:lnTo>
                <a:lnTo>
                  <a:pt x="264256" y="158112"/>
                </a:lnTo>
                <a:lnTo>
                  <a:pt x="240771" y="100188"/>
                </a:lnTo>
                <a:lnTo>
                  <a:pt x="214334" y="49528"/>
                </a:lnTo>
                <a:lnTo>
                  <a:pt x="187190" y="13632"/>
                </a:lnTo>
                <a:lnTo>
                  <a:pt x="161582" y="0"/>
                </a:lnTo>
                <a:close/>
              </a:path>
            </a:pathLst>
          </a:custGeom>
          <a:solidFill>
            <a:srgbClr val="F1A085"/>
          </a:solidFill>
        </p:spPr>
        <p:txBody>
          <a:bodyPr wrap="square" lIns="0" tIns="0" rIns="0" bIns="0" rtlCol="0"/>
          <a:lstStyle/>
          <a:p>
            <a:endParaRPr/>
          </a:p>
        </p:txBody>
      </p:sp>
      <p:sp>
        <p:nvSpPr>
          <p:cNvPr id="25" name="object 25"/>
          <p:cNvSpPr txBox="1"/>
          <p:nvPr/>
        </p:nvSpPr>
        <p:spPr>
          <a:xfrm>
            <a:off x="331214" y="7353300"/>
            <a:ext cx="4450587"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a:latin typeface="Avenir Next Medium"/>
              <a:cs typeface="Avenir Next Medium"/>
            </a:endParaRPr>
          </a:p>
        </p:txBody>
      </p:sp>
      <p:sp>
        <p:nvSpPr>
          <p:cNvPr id="26" name="object 26"/>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3</a:t>
            </a:r>
            <a:endParaRPr sz="3000">
              <a:latin typeface="Avenir Next Medium"/>
              <a:cs typeface="Avenir Next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7900" y="1294381"/>
            <a:ext cx="6685915" cy="482600"/>
          </a:xfrm>
          <a:prstGeom prst="rect">
            <a:avLst/>
          </a:prstGeom>
        </p:spPr>
        <p:txBody>
          <a:bodyPr vert="horz" wrap="square" lIns="0" tIns="12700" rIns="0" bIns="0" rtlCol="0">
            <a:spAutoFit/>
          </a:bodyPr>
          <a:lstStyle/>
          <a:p>
            <a:pPr marL="12700">
              <a:lnSpc>
                <a:spcPct val="100000"/>
              </a:lnSpc>
              <a:spcBef>
                <a:spcPts val="100"/>
              </a:spcBef>
            </a:pPr>
            <a:r>
              <a:rPr sz="3000" spc="80" dirty="0"/>
              <a:t>Childhood</a:t>
            </a:r>
            <a:r>
              <a:rPr sz="3000" spc="75" dirty="0"/>
              <a:t> </a:t>
            </a:r>
            <a:r>
              <a:rPr sz="3000" dirty="0"/>
              <a:t>cancer</a:t>
            </a:r>
            <a:r>
              <a:rPr sz="3000" spc="75" dirty="0"/>
              <a:t> </a:t>
            </a:r>
            <a:r>
              <a:rPr sz="3000" dirty="0"/>
              <a:t>is</a:t>
            </a:r>
            <a:r>
              <a:rPr sz="3000" spc="75" dirty="0"/>
              <a:t> </a:t>
            </a:r>
            <a:r>
              <a:rPr sz="3000" dirty="0"/>
              <a:t>increasing</a:t>
            </a:r>
            <a:r>
              <a:rPr sz="3000" spc="75" dirty="0"/>
              <a:t> </a:t>
            </a:r>
            <a:r>
              <a:rPr sz="3000" spc="70" dirty="0"/>
              <a:t>in</a:t>
            </a:r>
            <a:r>
              <a:rPr sz="3000" spc="75" dirty="0"/>
              <a:t> </a:t>
            </a:r>
            <a:r>
              <a:rPr sz="3000" spc="70" dirty="0"/>
              <a:t>the</a:t>
            </a:r>
            <a:r>
              <a:rPr sz="3000" spc="75" dirty="0"/>
              <a:t> </a:t>
            </a:r>
            <a:r>
              <a:rPr sz="3000" spc="-20" dirty="0"/>
              <a:t>U.S.</a:t>
            </a:r>
            <a:endParaRPr sz="3000"/>
          </a:p>
        </p:txBody>
      </p:sp>
      <p:sp>
        <p:nvSpPr>
          <p:cNvPr id="3" name="object 3"/>
          <p:cNvSpPr txBox="1"/>
          <p:nvPr/>
        </p:nvSpPr>
        <p:spPr>
          <a:xfrm>
            <a:off x="977900" y="2129888"/>
            <a:ext cx="6224270" cy="1932305"/>
          </a:xfrm>
          <a:prstGeom prst="rect">
            <a:avLst/>
          </a:prstGeom>
        </p:spPr>
        <p:txBody>
          <a:bodyPr vert="horz" wrap="square" lIns="0" tIns="12700" rIns="0" bIns="0" rtlCol="0">
            <a:spAutoFit/>
          </a:bodyPr>
          <a:lstStyle/>
          <a:p>
            <a:pPr marL="12700" marR="653415">
              <a:lnSpc>
                <a:spcPct val="132400"/>
              </a:lnSpc>
              <a:spcBef>
                <a:spcPts val="100"/>
              </a:spcBef>
            </a:pPr>
            <a:r>
              <a:rPr sz="2000" b="1" dirty="0">
                <a:solidFill>
                  <a:srgbClr val="231F20"/>
                </a:solidFill>
                <a:latin typeface="Avenir Heavy"/>
                <a:cs typeface="Avenir Heavy"/>
              </a:rPr>
              <a:t>46</a:t>
            </a:r>
            <a:r>
              <a:rPr sz="2000" b="1" spc="-55" dirty="0">
                <a:solidFill>
                  <a:srgbClr val="231F20"/>
                </a:solidFill>
                <a:latin typeface="Avenir Heavy"/>
                <a:cs typeface="Avenir Heavy"/>
              </a:rPr>
              <a:t> </a:t>
            </a:r>
            <a:r>
              <a:rPr sz="2000" b="1" spc="-25" dirty="0">
                <a:solidFill>
                  <a:srgbClr val="231F20"/>
                </a:solidFill>
                <a:latin typeface="Avenir Heavy"/>
                <a:cs typeface="Avenir Heavy"/>
              </a:rPr>
              <a:t>DAILY</a:t>
            </a:r>
            <a:r>
              <a:rPr sz="2000" b="1" spc="-55" dirty="0">
                <a:solidFill>
                  <a:srgbClr val="231F20"/>
                </a:solidFill>
                <a:latin typeface="Avenir Heavy"/>
                <a:cs typeface="Avenir Heavy"/>
              </a:rPr>
              <a:t> </a:t>
            </a:r>
            <a:r>
              <a:rPr sz="2000" b="1" dirty="0">
                <a:solidFill>
                  <a:srgbClr val="231F20"/>
                </a:solidFill>
                <a:latin typeface="Avenir Heavy"/>
                <a:cs typeface="Avenir Heavy"/>
              </a:rPr>
              <a:t>-</a:t>
            </a:r>
            <a:r>
              <a:rPr sz="2000" b="1" spc="-50" dirty="0">
                <a:solidFill>
                  <a:srgbClr val="231F20"/>
                </a:solidFill>
                <a:latin typeface="Avenir Heavy"/>
                <a:cs typeface="Avenir Heavy"/>
              </a:rPr>
              <a:t> </a:t>
            </a:r>
            <a:r>
              <a:rPr sz="2000" b="1" dirty="0">
                <a:solidFill>
                  <a:srgbClr val="231F20"/>
                </a:solidFill>
                <a:latin typeface="Avenir Heavy"/>
                <a:cs typeface="Avenir Heavy"/>
              </a:rPr>
              <a:t>Kids</a:t>
            </a:r>
            <a:r>
              <a:rPr sz="2000" b="1" spc="-55" dirty="0">
                <a:solidFill>
                  <a:srgbClr val="231F20"/>
                </a:solidFill>
                <a:latin typeface="Avenir Heavy"/>
                <a:cs typeface="Avenir Heavy"/>
              </a:rPr>
              <a:t> </a:t>
            </a:r>
            <a:r>
              <a:rPr sz="2000" b="1" dirty="0">
                <a:solidFill>
                  <a:srgbClr val="231F20"/>
                </a:solidFill>
                <a:latin typeface="Avenir Heavy"/>
                <a:cs typeface="Avenir Heavy"/>
              </a:rPr>
              <a:t>are</a:t>
            </a:r>
            <a:r>
              <a:rPr sz="2000" b="1" spc="-50" dirty="0">
                <a:solidFill>
                  <a:srgbClr val="231F20"/>
                </a:solidFill>
                <a:latin typeface="Avenir Heavy"/>
                <a:cs typeface="Avenir Heavy"/>
              </a:rPr>
              <a:t> </a:t>
            </a:r>
            <a:r>
              <a:rPr sz="2000" b="1" dirty="0">
                <a:solidFill>
                  <a:srgbClr val="231F20"/>
                </a:solidFill>
                <a:latin typeface="Avenir Heavy"/>
                <a:cs typeface="Avenir Heavy"/>
              </a:rPr>
              <a:t>diagnosed</a:t>
            </a:r>
            <a:r>
              <a:rPr sz="2000" b="1" spc="-55" dirty="0">
                <a:solidFill>
                  <a:srgbClr val="231F20"/>
                </a:solidFill>
                <a:latin typeface="Avenir Heavy"/>
                <a:cs typeface="Avenir Heavy"/>
              </a:rPr>
              <a:t> </a:t>
            </a:r>
            <a:r>
              <a:rPr sz="2000" b="1" dirty="0">
                <a:solidFill>
                  <a:srgbClr val="231F20"/>
                </a:solidFill>
                <a:latin typeface="Avenir Heavy"/>
                <a:cs typeface="Avenir Heavy"/>
              </a:rPr>
              <a:t>each</a:t>
            </a:r>
            <a:r>
              <a:rPr sz="2000" b="1" spc="-50" dirty="0">
                <a:solidFill>
                  <a:srgbClr val="231F20"/>
                </a:solidFill>
                <a:latin typeface="Avenir Heavy"/>
                <a:cs typeface="Avenir Heavy"/>
              </a:rPr>
              <a:t> </a:t>
            </a:r>
            <a:r>
              <a:rPr sz="2000" b="1" spc="-25" dirty="0">
                <a:solidFill>
                  <a:srgbClr val="231F20"/>
                </a:solidFill>
                <a:latin typeface="Avenir Heavy"/>
                <a:cs typeface="Avenir Heavy"/>
              </a:rPr>
              <a:t>day </a:t>
            </a:r>
            <a:r>
              <a:rPr sz="2000" b="1" dirty="0">
                <a:solidFill>
                  <a:srgbClr val="231F20"/>
                </a:solidFill>
                <a:latin typeface="Avenir Heavy"/>
                <a:cs typeface="Avenir Heavy"/>
              </a:rPr>
              <a:t>16,000</a:t>
            </a:r>
            <a:r>
              <a:rPr sz="2000" b="1" spc="-60" dirty="0">
                <a:solidFill>
                  <a:srgbClr val="231F20"/>
                </a:solidFill>
                <a:latin typeface="Avenir Heavy"/>
                <a:cs typeface="Avenir Heavy"/>
              </a:rPr>
              <a:t> </a:t>
            </a:r>
            <a:r>
              <a:rPr sz="2000" b="1" spc="-30" dirty="0">
                <a:solidFill>
                  <a:srgbClr val="231F20"/>
                </a:solidFill>
                <a:latin typeface="Avenir Heavy"/>
                <a:cs typeface="Avenir Heavy"/>
              </a:rPr>
              <a:t>YEARLY</a:t>
            </a:r>
            <a:r>
              <a:rPr sz="2000" b="1" spc="-60" dirty="0">
                <a:solidFill>
                  <a:srgbClr val="231F20"/>
                </a:solidFill>
                <a:latin typeface="Avenir Heavy"/>
                <a:cs typeface="Avenir Heavy"/>
              </a:rPr>
              <a:t> </a:t>
            </a:r>
            <a:r>
              <a:rPr sz="2000" b="1" dirty="0">
                <a:solidFill>
                  <a:srgbClr val="231F20"/>
                </a:solidFill>
                <a:latin typeface="Avenir Heavy"/>
                <a:cs typeface="Avenir Heavy"/>
              </a:rPr>
              <a:t>-</a:t>
            </a:r>
            <a:r>
              <a:rPr sz="2000" b="1" spc="-55" dirty="0">
                <a:solidFill>
                  <a:srgbClr val="231F20"/>
                </a:solidFill>
                <a:latin typeface="Avenir Heavy"/>
                <a:cs typeface="Avenir Heavy"/>
              </a:rPr>
              <a:t> </a:t>
            </a:r>
            <a:r>
              <a:rPr sz="2000" b="1" dirty="0">
                <a:solidFill>
                  <a:srgbClr val="231F20"/>
                </a:solidFill>
                <a:latin typeface="Avenir Heavy"/>
                <a:cs typeface="Avenir Heavy"/>
              </a:rPr>
              <a:t>Kids</a:t>
            </a:r>
            <a:r>
              <a:rPr sz="2000" b="1" spc="-60" dirty="0">
                <a:solidFill>
                  <a:srgbClr val="231F20"/>
                </a:solidFill>
                <a:latin typeface="Avenir Heavy"/>
                <a:cs typeface="Avenir Heavy"/>
              </a:rPr>
              <a:t> </a:t>
            </a:r>
            <a:r>
              <a:rPr sz="2000" b="1" dirty="0">
                <a:solidFill>
                  <a:srgbClr val="231F20"/>
                </a:solidFill>
                <a:latin typeface="Avenir Heavy"/>
                <a:cs typeface="Avenir Heavy"/>
              </a:rPr>
              <a:t>are</a:t>
            </a:r>
            <a:r>
              <a:rPr sz="2000" b="1" spc="-60" dirty="0">
                <a:solidFill>
                  <a:srgbClr val="231F20"/>
                </a:solidFill>
                <a:latin typeface="Avenir Heavy"/>
                <a:cs typeface="Avenir Heavy"/>
              </a:rPr>
              <a:t> </a:t>
            </a:r>
            <a:r>
              <a:rPr sz="2000" b="1" dirty="0">
                <a:solidFill>
                  <a:srgbClr val="231F20"/>
                </a:solidFill>
                <a:latin typeface="Avenir Heavy"/>
                <a:cs typeface="Avenir Heavy"/>
              </a:rPr>
              <a:t>diagnosed</a:t>
            </a:r>
            <a:r>
              <a:rPr sz="2000" b="1" spc="-55" dirty="0">
                <a:solidFill>
                  <a:srgbClr val="231F20"/>
                </a:solidFill>
                <a:latin typeface="Avenir Heavy"/>
                <a:cs typeface="Avenir Heavy"/>
              </a:rPr>
              <a:t> </a:t>
            </a:r>
            <a:r>
              <a:rPr sz="2000" b="1" dirty="0">
                <a:solidFill>
                  <a:srgbClr val="231F20"/>
                </a:solidFill>
                <a:latin typeface="Avenir Heavy"/>
                <a:cs typeface="Avenir Heavy"/>
              </a:rPr>
              <a:t>each</a:t>
            </a:r>
            <a:r>
              <a:rPr sz="2000" b="1" spc="-60" dirty="0">
                <a:solidFill>
                  <a:srgbClr val="231F20"/>
                </a:solidFill>
                <a:latin typeface="Avenir Heavy"/>
                <a:cs typeface="Avenir Heavy"/>
              </a:rPr>
              <a:t> </a:t>
            </a:r>
            <a:r>
              <a:rPr sz="2000" b="1" spc="-20" dirty="0">
                <a:solidFill>
                  <a:srgbClr val="231F20"/>
                </a:solidFill>
                <a:latin typeface="Avenir Heavy"/>
                <a:cs typeface="Avenir Heavy"/>
              </a:rPr>
              <a:t>year</a:t>
            </a:r>
            <a:endParaRPr sz="2000">
              <a:latin typeface="Avenir Heavy"/>
              <a:cs typeface="Avenir Heavy"/>
            </a:endParaRPr>
          </a:p>
          <a:p>
            <a:pPr marL="12700">
              <a:lnSpc>
                <a:spcPct val="100000"/>
              </a:lnSpc>
              <a:spcBef>
                <a:spcPts val="775"/>
              </a:spcBef>
            </a:pPr>
            <a:r>
              <a:rPr sz="2000" b="1" dirty="0">
                <a:solidFill>
                  <a:srgbClr val="231F20"/>
                </a:solidFill>
                <a:latin typeface="Avenir Heavy"/>
                <a:cs typeface="Avenir Heavy"/>
              </a:rPr>
              <a:t>41%</a:t>
            </a:r>
            <a:r>
              <a:rPr sz="2000" b="1" spc="-45" dirty="0">
                <a:solidFill>
                  <a:srgbClr val="231F20"/>
                </a:solidFill>
                <a:latin typeface="Avenir Heavy"/>
                <a:cs typeface="Avenir Heavy"/>
              </a:rPr>
              <a:t> </a:t>
            </a:r>
            <a:r>
              <a:rPr sz="2000" b="1" dirty="0">
                <a:solidFill>
                  <a:srgbClr val="231F20"/>
                </a:solidFill>
                <a:latin typeface="Avenir Heavy"/>
                <a:cs typeface="Avenir Heavy"/>
              </a:rPr>
              <a:t>INCREASE</a:t>
            </a:r>
            <a:r>
              <a:rPr sz="2000" b="1" spc="-40" dirty="0">
                <a:solidFill>
                  <a:srgbClr val="231F20"/>
                </a:solidFill>
                <a:latin typeface="Avenir Heavy"/>
                <a:cs typeface="Avenir Heavy"/>
              </a:rPr>
              <a:t> </a:t>
            </a:r>
            <a:r>
              <a:rPr sz="2000" b="1" dirty="0">
                <a:solidFill>
                  <a:srgbClr val="231F20"/>
                </a:solidFill>
                <a:latin typeface="Avenir Heavy"/>
                <a:cs typeface="Avenir Heavy"/>
              </a:rPr>
              <a:t>-</a:t>
            </a:r>
            <a:r>
              <a:rPr sz="2000" b="1" spc="-45" dirty="0">
                <a:solidFill>
                  <a:srgbClr val="231F20"/>
                </a:solidFill>
                <a:latin typeface="Avenir Heavy"/>
                <a:cs typeface="Avenir Heavy"/>
              </a:rPr>
              <a:t> </a:t>
            </a:r>
            <a:r>
              <a:rPr sz="2000" b="1" dirty="0">
                <a:solidFill>
                  <a:srgbClr val="231F20"/>
                </a:solidFill>
                <a:latin typeface="Avenir Heavy"/>
                <a:cs typeface="Avenir Heavy"/>
              </a:rPr>
              <a:t>in</a:t>
            </a:r>
            <a:r>
              <a:rPr sz="2000" b="1" spc="-40" dirty="0">
                <a:solidFill>
                  <a:srgbClr val="231F20"/>
                </a:solidFill>
                <a:latin typeface="Avenir Heavy"/>
                <a:cs typeface="Avenir Heavy"/>
              </a:rPr>
              <a:t> </a:t>
            </a:r>
            <a:r>
              <a:rPr sz="2000" b="1" dirty="0">
                <a:solidFill>
                  <a:srgbClr val="231F20"/>
                </a:solidFill>
                <a:latin typeface="Avenir Heavy"/>
                <a:cs typeface="Avenir Heavy"/>
              </a:rPr>
              <a:t>childhood</a:t>
            </a:r>
            <a:r>
              <a:rPr sz="2000" b="1" spc="-45" dirty="0">
                <a:solidFill>
                  <a:srgbClr val="231F20"/>
                </a:solidFill>
                <a:latin typeface="Avenir Heavy"/>
                <a:cs typeface="Avenir Heavy"/>
              </a:rPr>
              <a:t> </a:t>
            </a:r>
            <a:r>
              <a:rPr sz="2000" b="1" dirty="0">
                <a:solidFill>
                  <a:srgbClr val="231F20"/>
                </a:solidFill>
                <a:latin typeface="Avenir Heavy"/>
                <a:cs typeface="Avenir Heavy"/>
              </a:rPr>
              <a:t>cancer</a:t>
            </a:r>
            <a:r>
              <a:rPr sz="2000" b="1" spc="-40" dirty="0">
                <a:solidFill>
                  <a:srgbClr val="231F20"/>
                </a:solidFill>
                <a:latin typeface="Avenir Heavy"/>
                <a:cs typeface="Avenir Heavy"/>
              </a:rPr>
              <a:t> </a:t>
            </a:r>
            <a:r>
              <a:rPr sz="2000" b="1" dirty="0">
                <a:solidFill>
                  <a:srgbClr val="231F20"/>
                </a:solidFill>
                <a:latin typeface="Avenir Heavy"/>
                <a:cs typeface="Avenir Heavy"/>
              </a:rPr>
              <a:t>since</a:t>
            </a:r>
            <a:r>
              <a:rPr sz="2000" b="1" spc="-45" dirty="0">
                <a:solidFill>
                  <a:srgbClr val="231F20"/>
                </a:solidFill>
                <a:latin typeface="Avenir Heavy"/>
                <a:cs typeface="Avenir Heavy"/>
              </a:rPr>
              <a:t> </a:t>
            </a:r>
            <a:r>
              <a:rPr sz="2000" b="1" spc="-20" dirty="0">
                <a:solidFill>
                  <a:srgbClr val="231F20"/>
                </a:solidFill>
                <a:latin typeface="Avenir Heavy"/>
                <a:cs typeface="Avenir Heavy"/>
              </a:rPr>
              <a:t>1975</a:t>
            </a:r>
            <a:endParaRPr sz="2000">
              <a:latin typeface="Avenir Heavy"/>
              <a:cs typeface="Avenir Heavy"/>
            </a:endParaRPr>
          </a:p>
          <a:p>
            <a:pPr marL="12700" marR="5080">
              <a:lnSpc>
                <a:spcPts val="2300"/>
              </a:lnSpc>
              <a:spcBef>
                <a:spcPts val="940"/>
              </a:spcBef>
            </a:pPr>
            <a:r>
              <a:rPr sz="2000" b="1" dirty="0">
                <a:solidFill>
                  <a:srgbClr val="231F20"/>
                </a:solidFill>
                <a:latin typeface="Avenir Heavy"/>
                <a:cs typeface="Avenir Heavy"/>
              </a:rPr>
              <a:t>$1.9</a:t>
            </a:r>
            <a:r>
              <a:rPr sz="2000" b="1" spc="-25" dirty="0">
                <a:solidFill>
                  <a:srgbClr val="231F20"/>
                </a:solidFill>
                <a:latin typeface="Avenir Heavy"/>
                <a:cs typeface="Avenir Heavy"/>
              </a:rPr>
              <a:t> </a:t>
            </a:r>
            <a:r>
              <a:rPr sz="2000" b="1" dirty="0">
                <a:solidFill>
                  <a:srgbClr val="231F20"/>
                </a:solidFill>
                <a:latin typeface="Avenir Heavy"/>
                <a:cs typeface="Avenir Heavy"/>
              </a:rPr>
              <a:t>BILLION</a:t>
            </a:r>
            <a:r>
              <a:rPr sz="2000" b="1" spc="-20" dirty="0">
                <a:solidFill>
                  <a:srgbClr val="231F20"/>
                </a:solidFill>
                <a:latin typeface="Avenir Heavy"/>
                <a:cs typeface="Avenir Heavy"/>
              </a:rPr>
              <a:t> </a:t>
            </a:r>
            <a:r>
              <a:rPr sz="2000" b="1" dirty="0">
                <a:solidFill>
                  <a:srgbClr val="231F20"/>
                </a:solidFill>
                <a:latin typeface="Avenir Heavy"/>
                <a:cs typeface="Avenir Heavy"/>
              </a:rPr>
              <a:t>-</a:t>
            </a:r>
            <a:r>
              <a:rPr sz="2000" b="1" spc="-20" dirty="0">
                <a:solidFill>
                  <a:srgbClr val="231F20"/>
                </a:solidFill>
                <a:latin typeface="Avenir Heavy"/>
                <a:cs typeface="Avenir Heavy"/>
              </a:rPr>
              <a:t> </a:t>
            </a:r>
            <a:r>
              <a:rPr sz="2000" b="1" dirty="0">
                <a:solidFill>
                  <a:srgbClr val="231F20"/>
                </a:solidFill>
                <a:latin typeface="Avenir Heavy"/>
                <a:cs typeface="Avenir Heavy"/>
              </a:rPr>
              <a:t>Cost</a:t>
            </a:r>
            <a:r>
              <a:rPr sz="2000" b="1" spc="-25" dirty="0">
                <a:solidFill>
                  <a:srgbClr val="231F20"/>
                </a:solidFill>
                <a:latin typeface="Avenir Heavy"/>
                <a:cs typeface="Avenir Heavy"/>
              </a:rPr>
              <a:t> </a:t>
            </a:r>
            <a:r>
              <a:rPr sz="2000" b="1" dirty="0">
                <a:solidFill>
                  <a:srgbClr val="231F20"/>
                </a:solidFill>
                <a:latin typeface="Avenir Heavy"/>
                <a:cs typeface="Avenir Heavy"/>
              </a:rPr>
              <a:t>per</a:t>
            </a:r>
            <a:r>
              <a:rPr sz="2000" b="1" spc="-20" dirty="0">
                <a:solidFill>
                  <a:srgbClr val="231F20"/>
                </a:solidFill>
                <a:latin typeface="Avenir Heavy"/>
                <a:cs typeface="Avenir Heavy"/>
              </a:rPr>
              <a:t> </a:t>
            </a:r>
            <a:r>
              <a:rPr sz="2000" b="1" dirty="0">
                <a:solidFill>
                  <a:srgbClr val="231F20"/>
                </a:solidFill>
                <a:latin typeface="Avenir Heavy"/>
                <a:cs typeface="Avenir Heavy"/>
              </a:rPr>
              <a:t>year</a:t>
            </a:r>
            <a:r>
              <a:rPr sz="2000" b="1" spc="-20" dirty="0">
                <a:solidFill>
                  <a:srgbClr val="231F20"/>
                </a:solidFill>
                <a:latin typeface="Avenir Heavy"/>
                <a:cs typeface="Avenir Heavy"/>
              </a:rPr>
              <a:t> </a:t>
            </a:r>
            <a:r>
              <a:rPr sz="2000" b="1" dirty="0">
                <a:solidFill>
                  <a:srgbClr val="231F20"/>
                </a:solidFill>
                <a:latin typeface="Avenir Heavy"/>
                <a:cs typeface="Avenir Heavy"/>
              </a:rPr>
              <a:t>due</a:t>
            </a:r>
            <a:r>
              <a:rPr sz="2000" b="1" spc="-25" dirty="0">
                <a:solidFill>
                  <a:srgbClr val="231F20"/>
                </a:solidFill>
                <a:latin typeface="Avenir Heavy"/>
                <a:cs typeface="Avenir Heavy"/>
              </a:rPr>
              <a:t> </a:t>
            </a:r>
            <a:r>
              <a:rPr sz="2000" b="1" dirty="0">
                <a:solidFill>
                  <a:srgbClr val="231F20"/>
                </a:solidFill>
                <a:latin typeface="Avenir Heavy"/>
                <a:cs typeface="Avenir Heavy"/>
              </a:rPr>
              <a:t>to</a:t>
            </a:r>
            <a:r>
              <a:rPr sz="2000" b="1" spc="-20" dirty="0">
                <a:solidFill>
                  <a:srgbClr val="231F20"/>
                </a:solidFill>
                <a:latin typeface="Avenir Heavy"/>
                <a:cs typeface="Avenir Heavy"/>
              </a:rPr>
              <a:t> </a:t>
            </a:r>
            <a:r>
              <a:rPr sz="2000" b="1" spc="-10" dirty="0">
                <a:solidFill>
                  <a:srgbClr val="231F20"/>
                </a:solidFill>
                <a:latin typeface="Avenir Heavy"/>
                <a:cs typeface="Avenir Heavy"/>
              </a:rPr>
              <a:t>hospitalizations </a:t>
            </a:r>
            <a:r>
              <a:rPr sz="2000" b="1" dirty="0">
                <a:solidFill>
                  <a:srgbClr val="231F20"/>
                </a:solidFill>
                <a:latin typeface="Avenir Heavy"/>
                <a:cs typeface="Avenir Heavy"/>
              </a:rPr>
              <a:t>which</a:t>
            </a:r>
            <a:r>
              <a:rPr sz="2000" b="1" spc="-55" dirty="0">
                <a:solidFill>
                  <a:srgbClr val="231F20"/>
                </a:solidFill>
                <a:latin typeface="Avenir Heavy"/>
                <a:cs typeface="Avenir Heavy"/>
              </a:rPr>
              <a:t> </a:t>
            </a:r>
            <a:r>
              <a:rPr sz="2000" b="1" dirty="0">
                <a:solidFill>
                  <a:srgbClr val="231F20"/>
                </a:solidFill>
                <a:latin typeface="Avenir Heavy"/>
                <a:cs typeface="Avenir Heavy"/>
              </a:rPr>
              <a:t>increases</a:t>
            </a:r>
            <a:r>
              <a:rPr sz="2000" b="1" spc="-55" dirty="0">
                <a:solidFill>
                  <a:srgbClr val="231F20"/>
                </a:solidFill>
                <a:latin typeface="Avenir Heavy"/>
                <a:cs typeface="Avenir Heavy"/>
              </a:rPr>
              <a:t> </a:t>
            </a:r>
            <a:r>
              <a:rPr sz="2000" b="1" dirty="0">
                <a:solidFill>
                  <a:srgbClr val="231F20"/>
                </a:solidFill>
                <a:latin typeface="Avenir Heavy"/>
                <a:cs typeface="Avenir Heavy"/>
              </a:rPr>
              <a:t>insurance</a:t>
            </a:r>
            <a:r>
              <a:rPr sz="2000" b="1" spc="-55" dirty="0">
                <a:solidFill>
                  <a:srgbClr val="231F20"/>
                </a:solidFill>
                <a:latin typeface="Avenir Heavy"/>
                <a:cs typeface="Avenir Heavy"/>
              </a:rPr>
              <a:t> </a:t>
            </a:r>
            <a:r>
              <a:rPr sz="2000" b="1" dirty="0">
                <a:solidFill>
                  <a:srgbClr val="231F20"/>
                </a:solidFill>
                <a:latin typeface="Avenir Heavy"/>
                <a:cs typeface="Avenir Heavy"/>
              </a:rPr>
              <a:t>costs</a:t>
            </a:r>
            <a:r>
              <a:rPr sz="2000" b="1" spc="-50" dirty="0">
                <a:solidFill>
                  <a:srgbClr val="231F20"/>
                </a:solidFill>
                <a:latin typeface="Avenir Heavy"/>
                <a:cs typeface="Avenir Heavy"/>
              </a:rPr>
              <a:t> </a:t>
            </a:r>
            <a:r>
              <a:rPr sz="2000" b="1" dirty="0">
                <a:solidFill>
                  <a:srgbClr val="231F20"/>
                </a:solidFill>
                <a:latin typeface="Avenir Heavy"/>
                <a:cs typeface="Avenir Heavy"/>
              </a:rPr>
              <a:t>for</a:t>
            </a:r>
            <a:r>
              <a:rPr sz="2000" b="1" spc="-55" dirty="0">
                <a:solidFill>
                  <a:srgbClr val="231F20"/>
                </a:solidFill>
                <a:latin typeface="Avenir Heavy"/>
                <a:cs typeface="Avenir Heavy"/>
              </a:rPr>
              <a:t> </a:t>
            </a:r>
            <a:r>
              <a:rPr sz="2000" b="1" spc="-10" dirty="0">
                <a:solidFill>
                  <a:srgbClr val="231F20"/>
                </a:solidFill>
                <a:latin typeface="Avenir Heavy"/>
                <a:cs typeface="Avenir Heavy"/>
              </a:rPr>
              <a:t>everyone</a:t>
            </a:r>
            <a:endParaRPr sz="2000">
              <a:latin typeface="Avenir Heavy"/>
              <a:cs typeface="Avenir Heavy"/>
            </a:endParaRPr>
          </a:p>
        </p:txBody>
      </p:sp>
      <p:sp>
        <p:nvSpPr>
          <p:cNvPr id="4" name="object 4"/>
          <p:cNvSpPr/>
          <p:nvPr/>
        </p:nvSpPr>
        <p:spPr>
          <a:xfrm>
            <a:off x="1028700" y="6317919"/>
            <a:ext cx="3735704" cy="0"/>
          </a:xfrm>
          <a:custGeom>
            <a:avLst/>
            <a:gdLst/>
            <a:ahLst/>
            <a:cxnLst/>
            <a:rect l="l" t="t" r="r" b="b"/>
            <a:pathLst>
              <a:path w="3735704">
                <a:moveTo>
                  <a:pt x="0" y="0"/>
                </a:moveTo>
                <a:lnTo>
                  <a:pt x="3735324" y="0"/>
                </a:lnTo>
              </a:path>
            </a:pathLst>
          </a:custGeom>
          <a:ln w="6350">
            <a:solidFill>
              <a:srgbClr val="231F20"/>
            </a:solidFill>
          </a:ln>
        </p:spPr>
        <p:txBody>
          <a:bodyPr wrap="square" lIns="0" tIns="0" rIns="0" bIns="0" rtlCol="0"/>
          <a:lstStyle/>
          <a:p>
            <a:endParaRPr/>
          </a:p>
        </p:txBody>
      </p:sp>
      <p:sp>
        <p:nvSpPr>
          <p:cNvPr id="5" name="object 5"/>
          <p:cNvSpPr txBox="1"/>
          <p:nvPr/>
        </p:nvSpPr>
        <p:spPr>
          <a:xfrm>
            <a:off x="1016000" y="6454444"/>
            <a:ext cx="6525895" cy="622300"/>
          </a:xfrm>
          <a:prstGeom prst="rect">
            <a:avLst/>
          </a:prstGeom>
        </p:spPr>
        <p:txBody>
          <a:bodyPr vert="horz" wrap="square" lIns="0" tIns="33019" rIns="0" bIns="0" rtlCol="0">
            <a:spAutoFit/>
          </a:bodyPr>
          <a:lstStyle/>
          <a:p>
            <a:pPr marL="12700" marR="5080">
              <a:lnSpc>
                <a:spcPts val="2300"/>
              </a:lnSpc>
              <a:spcBef>
                <a:spcPts val="259"/>
              </a:spcBef>
            </a:pPr>
            <a:r>
              <a:rPr sz="2000" dirty="0">
                <a:solidFill>
                  <a:srgbClr val="231F20"/>
                </a:solidFill>
                <a:latin typeface="Avenir Book"/>
                <a:cs typeface="Avenir Book"/>
              </a:rPr>
              <a:t>Reference:</a:t>
            </a:r>
            <a:r>
              <a:rPr sz="2000" spc="-15" dirty="0">
                <a:solidFill>
                  <a:srgbClr val="231F20"/>
                </a:solidFill>
                <a:latin typeface="Avenir Book"/>
                <a:cs typeface="Avenir Book"/>
              </a:rPr>
              <a:t> </a:t>
            </a:r>
            <a:r>
              <a:rPr sz="2000" dirty="0">
                <a:solidFill>
                  <a:srgbClr val="231F20"/>
                </a:solidFill>
                <a:latin typeface="Avenir Book"/>
                <a:cs typeface="Avenir Book"/>
              </a:rPr>
              <a:t>Childhood</a:t>
            </a:r>
            <a:r>
              <a:rPr sz="2000" spc="-15" dirty="0">
                <a:solidFill>
                  <a:srgbClr val="231F20"/>
                </a:solidFill>
                <a:latin typeface="Avenir Book"/>
                <a:cs typeface="Avenir Book"/>
              </a:rPr>
              <a:t> </a:t>
            </a:r>
            <a:r>
              <a:rPr sz="2000" dirty="0">
                <a:solidFill>
                  <a:srgbClr val="231F20"/>
                </a:solidFill>
                <a:latin typeface="Avenir Book"/>
                <a:cs typeface="Avenir Book"/>
              </a:rPr>
              <a:t>Cancer:</a:t>
            </a:r>
            <a:r>
              <a:rPr sz="2000" spc="-15" dirty="0">
                <a:solidFill>
                  <a:srgbClr val="231F20"/>
                </a:solidFill>
                <a:latin typeface="Avenir Book"/>
                <a:cs typeface="Avenir Book"/>
              </a:rPr>
              <a:t> </a:t>
            </a:r>
            <a:r>
              <a:rPr sz="2000" spc="-20" dirty="0">
                <a:solidFill>
                  <a:srgbClr val="231F20"/>
                </a:solidFill>
                <a:latin typeface="Avenir Book"/>
                <a:cs typeface="Avenir Book"/>
              </a:rPr>
              <a:t>Cross-</a:t>
            </a:r>
            <a:r>
              <a:rPr sz="2000" dirty="0">
                <a:solidFill>
                  <a:srgbClr val="231F20"/>
                </a:solidFill>
                <a:latin typeface="Avenir Book"/>
                <a:cs typeface="Avenir Book"/>
              </a:rPr>
              <a:t>Sector</a:t>
            </a:r>
            <a:r>
              <a:rPr sz="2000" spc="-15" dirty="0">
                <a:solidFill>
                  <a:srgbClr val="231F20"/>
                </a:solidFill>
                <a:latin typeface="Avenir Book"/>
                <a:cs typeface="Avenir Book"/>
              </a:rPr>
              <a:t> </a:t>
            </a:r>
            <a:r>
              <a:rPr sz="2000" dirty="0">
                <a:solidFill>
                  <a:srgbClr val="231F20"/>
                </a:solidFill>
                <a:latin typeface="Avenir Book"/>
                <a:cs typeface="Avenir Book"/>
              </a:rPr>
              <a:t>Strategies</a:t>
            </a:r>
            <a:r>
              <a:rPr sz="2000" spc="-15" dirty="0">
                <a:solidFill>
                  <a:srgbClr val="231F20"/>
                </a:solidFill>
                <a:latin typeface="Avenir Book"/>
                <a:cs typeface="Avenir Book"/>
              </a:rPr>
              <a:t> </a:t>
            </a:r>
            <a:r>
              <a:rPr sz="2000" spc="-25" dirty="0">
                <a:solidFill>
                  <a:srgbClr val="231F20"/>
                </a:solidFill>
                <a:latin typeface="Avenir Book"/>
                <a:cs typeface="Avenir Book"/>
              </a:rPr>
              <a:t>for </a:t>
            </a:r>
            <a:r>
              <a:rPr sz="2000" dirty="0">
                <a:solidFill>
                  <a:srgbClr val="231F20"/>
                </a:solidFill>
                <a:latin typeface="Avenir Book"/>
                <a:cs typeface="Avenir Book"/>
              </a:rPr>
              <a:t>Prevention.</a:t>
            </a:r>
            <a:r>
              <a:rPr sz="2000" spc="-75" dirty="0">
                <a:solidFill>
                  <a:srgbClr val="231F20"/>
                </a:solidFill>
                <a:latin typeface="Avenir Book"/>
                <a:cs typeface="Avenir Book"/>
              </a:rPr>
              <a:t> </a:t>
            </a:r>
            <a:r>
              <a:rPr sz="2000" dirty="0">
                <a:solidFill>
                  <a:srgbClr val="231F20"/>
                </a:solidFill>
                <a:latin typeface="Avenir Book"/>
                <a:cs typeface="Avenir Book"/>
              </a:rPr>
              <a:t>Cancer</a:t>
            </a:r>
            <a:r>
              <a:rPr sz="2000" spc="-70" dirty="0">
                <a:solidFill>
                  <a:srgbClr val="231F20"/>
                </a:solidFill>
                <a:latin typeface="Avenir Book"/>
                <a:cs typeface="Avenir Book"/>
              </a:rPr>
              <a:t> </a:t>
            </a:r>
            <a:r>
              <a:rPr sz="2000" dirty="0">
                <a:solidFill>
                  <a:srgbClr val="231F20"/>
                </a:solidFill>
                <a:latin typeface="Avenir Book"/>
                <a:cs typeface="Avenir Book"/>
              </a:rPr>
              <a:t>Free</a:t>
            </a:r>
            <a:r>
              <a:rPr sz="2000" spc="-70" dirty="0">
                <a:solidFill>
                  <a:srgbClr val="231F20"/>
                </a:solidFill>
                <a:latin typeface="Avenir Book"/>
                <a:cs typeface="Avenir Book"/>
              </a:rPr>
              <a:t> </a:t>
            </a:r>
            <a:r>
              <a:rPr sz="2000" spc="-10" dirty="0">
                <a:solidFill>
                  <a:srgbClr val="231F20"/>
                </a:solidFill>
                <a:latin typeface="Avenir Book"/>
                <a:cs typeface="Avenir Book"/>
              </a:rPr>
              <a:t>Economy,</a:t>
            </a:r>
            <a:r>
              <a:rPr sz="2000" spc="-70" dirty="0">
                <a:solidFill>
                  <a:srgbClr val="231F20"/>
                </a:solidFill>
                <a:latin typeface="Avenir Book"/>
                <a:cs typeface="Avenir Book"/>
              </a:rPr>
              <a:t> </a:t>
            </a:r>
            <a:r>
              <a:rPr sz="2000" spc="-20" dirty="0">
                <a:solidFill>
                  <a:srgbClr val="231F20"/>
                </a:solidFill>
                <a:latin typeface="Avenir Book"/>
                <a:cs typeface="Avenir Book"/>
              </a:rPr>
              <a:t>2021</a:t>
            </a:r>
            <a:endParaRPr sz="2000">
              <a:latin typeface="Avenir Book"/>
              <a:cs typeface="Avenir Book"/>
            </a:endParaRPr>
          </a:p>
        </p:txBody>
      </p:sp>
      <p:sp>
        <p:nvSpPr>
          <p:cNvPr id="6" name="object 6"/>
          <p:cNvSpPr txBox="1"/>
          <p:nvPr/>
        </p:nvSpPr>
        <p:spPr>
          <a:xfrm>
            <a:off x="292100" y="7391399"/>
            <a:ext cx="53467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7" name="object 7"/>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4</a:t>
            </a:r>
            <a:endParaRPr sz="3000">
              <a:latin typeface="Avenir Next Medium"/>
              <a:cs typeface="Avenir Next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922287" y="4820526"/>
            <a:ext cx="2228215" cy="2268855"/>
            <a:chOff x="6922287" y="4820526"/>
            <a:chExt cx="2228215" cy="2268855"/>
          </a:xfrm>
        </p:grpSpPr>
        <p:sp>
          <p:nvSpPr>
            <p:cNvPr id="3" name="object 3"/>
            <p:cNvSpPr/>
            <p:nvPr/>
          </p:nvSpPr>
          <p:spPr>
            <a:xfrm>
              <a:off x="7249532" y="5032203"/>
              <a:ext cx="1575435" cy="1854200"/>
            </a:xfrm>
            <a:custGeom>
              <a:avLst/>
              <a:gdLst/>
              <a:ahLst/>
              <a:cxnLst/>
              <a:rect l="l" t="t" r="r" b="b"/>
              <a:pathLst>
                <a:path w="1575434" h="1854200">
                  <a:moveTo>
                    <a:pt x="1126388" y="355599"/>
                  </a:moveTo>
                  <a:lnTo>
                    <a:pt x="64743" y="355599"/>
                  </a:lnTo>
                  <a:lnTo>
                    <a:pt x="67602" y="368299"/>
                  </a:lnTo>
                  <a:lnTo>
                    <a:pt x="111868" y="380999"/>
                  </a:lnTo>
                  <a:lnTo>
                    <a:pt x="154172" y="406399"/>
                  </a:lnTo>
                  <a:lnTo>
                    <a:pt x="194285" y="431799"/>
                  </a:lnTo>
                  <a:lnTo>
                    <a:pt x="231981" y="457199"/>
                  </a:lnTo>
                  <a:lnTo>
                    <a:pt x="267030" y="482599"/>
                  </a:lnTo>
                  <a:lnTo>
                    <a:pt x="300842" y="533399"/>
                  </a:lnTo>
                  <a:lnTo>
                    <a:pt x="313573" y="571499"/>
                  </a:lnTo>
                  <a:lnTo>
                    <a:pt x="322643" y="596899"/>
                  </a:lnTo>
                  <a:lnTo>
                    <a:pt x="324865" y="609599"/>
                  </a:lnTo>
                  <a:lnTo>
                    <a:pt x="324715" y="634999"/>
                  </a:lnTo>
                  <a:lnTo>
                    <a:pt x="324309" y="647699"/>
                  </a:lnTo>
                  <a:lnTo>
                    <a:pt x="325767" y="673099"/>
                  </a:lnTo>
                  <a:lnTo>
                    <a:pt x="329329" y="673099"/>
                  </a:lnTo>
                  <a:lnTo>
                    <a:pt x="334571" y="698499"/>
                  </a:lnTo>
                  <a:lnTo>
                    <a:pt x="339733" y="711199"/>
                  </a:lnTo>
                  <a:lnTo>
                    <a:pt x="343052" y="723899"/>
                  </a:lnTo>
                  <a:lnTo>
                    <a:pt x="373443" y="723899"/>
                  </a:lnTo>
                  <a:lnTo>
                    <a:pt x="380688" y="774699"/>
                  </a:lnTo>
                  <a:lnTo>
                    <a:pt x="373861" y="825499"/>
                  </a:lnTo>
                  <a:lnTo>
                    <a:pt x="354239" y="876299"/>
                  </a:lnTo>
                  <a:lnTo>
                    <a:pt x="323100" y="901699"/>
                  </a:lnTo>
                  <a:lnTo>
                    <a:pt x="321043" y="914399"/>
                  </a:lnTo>
                  <a:lnTo>
                    <a:pt x="319849" y="914399"/>
                  </a:lnTo>
                  <a:lnTo>
                    <a:pt x="306270" y="939799"/>
                  </a:lnTo>
                  <a:lnTo>
                    <a:pt x="290480" y="965199"/>
                  </a:lnTo>
                  <a:lnTo>
                    <a:pt x="273672" y="990599"/>
                  </a:lnTo>
                  <a:lnTo>
                    <a:pt x="257035" y="1015999"/>
                  </a:lnTo>
                  <a:lnTo>
                    <a:pt x="235779" y="1054099"/>
                  </a:lnTo>
                  <a:lnTo>
                    <a:pt x="213326" y="1079499"/>
                  </a:lnTo>
                  <a:lnTo>
                    <a:pt x="193672" y="1117599"/>
                  </a:lnTo>
                  <a:lnTo>
                    <a:pt x="180809" y="1142999"/>
                  </a:lnTo>
                  <a:lnTo>
                    <a:pt x="175755" y="1181099"/>
                  </a:lnTo>
                  <a:lnTo>
                    <a:pt x="174491" y="1231899"/>
                  </a:lnTo>
                  <a:lnTo>
                    <a:pt x="176895" y="1269999"/>
                  </a:lnTo>
                  <a:lnTo>
                    <a:pt x="182841" y="1308099"/>
                  </a:lnTo>
                  <a:lnTo>
                    <a:pt x="189738" y="1320799"/>
                  </a:lnTo>
                  <a:lnTo>
                    <a:pt x="201036" y="1333499"/>
                  </a:lnTo>
                  <a:lnTo>
                    <a:pt x="210793" y="1358899"/>
                  </a:lnTo>
                  <a:lnTo>
                    <a:pt x="213067" y="1371599"/>
                  </a:lnTo>
                  <a:lnTo>
                    <a:pt x="112441" y="1371599"/>
                  </a:lnTo>
                  <a:lnTo>
                    <a:pt x="88733" y="1384299"/>
                  </a:lnTo>
                  <a:lnTo>
                    <a:pt x="65874" y="1396999"/>
                  </a:lnTo>
                  <a:lnTo>
                    <a:pt x="53161" y="1396999"/>
                  </a:lnTo>
                  <a:lnTo>
                    <a:pt x="38158" y="1409699"/>
                  </a:lnTo>
                  <a:lnTo>
                    <a:pt x="23710" y="1422399"/>
                  </a:lnTo>
                  <a:lnTo>
                    <a:pt x="12661" y="1435099"/>
                  </a:lnTo>
                  <a:lnTo>
                    <a:pt x="2910" y="1447799"/>
                  </a:lnTo>
                  <a:lnTo>
                    <a:pt x="0" y="1485899"/>
                  </a:lnTo>
                  <a:lnTo>
                    <a:pt x="671" y="1511299"/>
                  </a:lnTo>
                  <a:lnTo>
                    <a:pt x="1663" y="1536699"/>
                  </a:lnTo>
                  <a:lnTo>
                    <a:pt x="1425" y="1574799"/>
                  </a:lnTo>
                  <a:lnTo>
                    <a:pt x="1960" y="1625599"/>
                  </a:lnTo>
                  <a:lnTo>
                    <a:pt x="5505" y="1676399"/>
                  </a:lnTo>
                  <a:lnTo>
                    <a:pt x="14295" y="1727199"/>
                  </a:lnTo>
                  <a:lnTo>
                    <a:pt x="30565" y="1765299"/>
                  </a:lnTo>
                  <a:lnTo>
                    <a:pt x="56553" y="1816099"/>
                  </a:lnTo>
                  <a:lnTo>
                    <a:pt x="95472" y="1841499"/>
                  </a:lnTo>
                  <a:lnTo>
                    <a:pt x="118400" y="1841499"/>
                  </a:lnTo>
                  <a:lnTo>
                    <a:pt x="141020" y="1854199"/>
                  </a:lnTo>
                  <a:lnTo>
                    <a:pt x="245649" y="1854199"/>
                  </a:lnTo>
                  <a:lnTo>
                    <a:pt x="278904" y="1841499"/>
                  </a:lnTo>
                  <a:lnTo>
                    <a:pt x="313836" y="1816099"/>
                  </a:lnTo>
                  <a:lnTo>
                    <a:pt x="345181" y="1777999"/>
                  </a:lnTo>
                  <a:lnTo>
                    <a:pt x="372877" y="1739899"/>
                  </a:lnTo>
                  <a:lnTo>
                    <a:pt x="396864" y="1701799"/>
                  </a:lnTo>
                  <a:lnTo>
                    <a:pt x="417080" y="1663699"/>
                  </a:lnTo>
                  <a:lnTo>
                    <a:pt x="428671" y="1625599"/>
                  </a:lnTo>
                  <a:lnTo>
                    <a:pt x="437513" y="1612899"/>
                  </a:lnTo>
                  <a:lnTo>
                    <a:pt x="449605" y="1600199"/>
                  </a:lnTo>
                  <a:lnTo>
                    <a:pt x="968574" y="1600199"/>
                  </a:lnTo>
                  <a:lnTo>
                    <a:pt x="984953" y="1587499"/>
                  </a:lnTo>
                  <a:lnTo>
                    <a:pt x="1021081" y="1549399"/>
                  </a:lnTo>
                  <a:lnTo>
                    <a:pt x="1060917" y="1523999"/>
                  </a:lnTo>
                  <a:lnTo>
                    <a:pt x="1494117" y="1523999"/>
                  </a:lnTo>
                  <a:lnTo>
                    <a:pt x="1507314" y="1511299"/>
                  </a:lnTo>
                  <a:lnTo>
                    <a:pt x="1530159" y="1485899"/>
                  </a:lnTo>
                  <a:lnTo>
                    <a:pt x="1555180" y="1447799"/>
                  </a:lnTo>
                  <a:lnTo>
                    <a:pt x="1569459" y="1396999"/>
                  </a:lnTo>
                  <a:lnTo>
                    <a:pt x="1575261" y="1346199"/>
                  </a:lnTo>
                  <a:lnTo>
                    <a:pt x="1574850" y="1295399"/>
                  </a:lnTo>
                  <a:lnTo>
                    <a:pt x="1573441" y="1282699"/>
                  </a:lnTo>
                  <a:lnTo>
                    <a:pt x="1364818" y="1282699"/>
                  </a:lnTo>
                  <a:lnTo>
                    <a:pt x="1364103" y="1269999"/>
                  </a:lnTo>
                  <a:lnTo>
                    <a:pt x="1364561" y="1257299"/>
                  </a:lnTo>
                  <a:lnTo>
                    <a:pt x="1364632" y="1231899"/>
                  </a:lnTo>
                  <a:lnTo>
                    <a:pt x="1362760" y="1219199"/>
                  </a:lnTo>
                  <a:lnTo>
                    <a:pt x="1356162" y="1206499"/>
                  </a:lnTo>
                  <a:lnTo>
                    <a:pt x="1347144" y="1181099"/>
                  </a:lnTo>
                  <a:lnTo>
                    <a:pt x="1337495" y="1168399"/>
                  </a:lnTo>
                  <a:lnTo>
                    <a:pt x="1329004" y="1142999"/>
                  </a:lnTo>
                  <a:lnTo>
                    <a:pt x="1311600" y="1104899"/>
                  </a:lnTo>
                  <a:lnTo>
                    <a:pt x="1290743" y="1054099"/>
                  </a:lnTo>
                  <a:lnTo>
                    <a:pt x="1266709" y="1015999"/>
                  </a:lnTo>
                  <a:lnTo>
                    <a:pt x="1239780" y="977899"/>
                  </a:lnTo>
                  <a:lnTo>
                    <a:pt x="1210233" y="939799"/>
                  </a:lnTo>
                  <a:lnTo>
                    <a:pt x="1161840" y="901699"/>
                  </a:lnTo>
                  <a:lnTo>
                    <a:pt x="1134542" y="876299"/>
                  </a:lnTo>
                  <a:lnTo>
                    <a:pt x="1018286" y="876299"/>
                  </a:lnTo>
                  <a:lnTo>
                    <a:pt x="1017175" y="863599"/>
                  </a:lnTo>
                  <a:lnTo>
                    <a:pt x="1020987" y="850899"/>
                  </a:lnTo>
                  <a:lnTo>
                    <a:pt x="1027490" y="838199"/>
                  </a:lnTo>
                  <a:lnTo>
                    <a:pt x="1034453" y="825499"/>
                  </a:lnTo>
                  <a:lnTo>
                    <a:pt x="1045203" y="812799"/>
                  </a:lnTo>
                  <a:lnTo>
                    <a:pt x="1053993" y="787399"/>
                  </a:lnTo>
                  <a:lnTo>
                    <a:pt x="1062119" y="774699"/>
                  </a:lnTo>
                  <a:lnTo>
                    <a:pt x="1070876" y="749299"/>
                  </a:lnTo>
                  <a:lnTo>
                    <a:pt x="1081478" y="736599"/>
                  </a:lnTo>
                  <a:lnTo>
                    <a:pt x="1091598" y="711199"/>
                  </a:lnTo>
                  <a:lnTo>
                    <a:pt x="1100110" y="698499"/>
                  </a:lnTo>
                  <a:lnTo>
                    <a:pt x="1105890" y="673099"/>
                  </a:lnTo>
                  <a:lnTo>
                    <a:pt x="1111051" y="634999"/>
                  </a:lnTo>
                  <a:lnTo>
                    <a:pt x="1116584" y="609599"/>
                  </a:lnTo>
                  <a:lnTo>
                    <a:pt x="1122506" y="571499"/>
                  </a:lnTo>
                  <a:lnTo>
                    <a:pt x="1128839" y="546099"/>
                  </a:lnTo>
                  <a:lnTo>
                    <a:pt x="1133633" y="507999"/>
                  </a:lnTo>
                  <a:lnTo>
                    <a:pt x="1135919" y="482599"/>
                  </a:lnTo>
                  <a:lnTo>
                    <a:pt x="1136386" y="444499"/>
                  </a:lnTo>
                  <a:lnTo>
                    <a:pt x="1135722" y="419099"/>
                  </a:lnTo>
                  <a:lnTo>
                    <a:pt x="1135335" y="406399"/>
                  </a:lnTo>
                  <a:lnTo>
                    <a:pt x="1134557" y="393699"/>
                  </a:lnTo>
                  <a:lnTo>
                    <a:pt x="1132651" y="380999"/>
                  </a:lnTo>
                  <a:lnTo>
                    <a:pt x="1128877" y="368299"/>
                  </a:lnTo>
                  <a:lnTo>
                    <a:pt x="1126388" y="355599"/>
                  </a:lnTo>
                  <a:close/>
                </a:path>
                <a:path w="1575434" h="1854200">
                  <a:moveTo>
                    <a:pt x="968574" y="1600199"/>
                  </a:moveTo>
                  <a:lnTo>
                    <a:pt x="449605" y="1600199"/>
                  </a:lnTo>
                  <a:lnTo>
                    <a:pt x="458682" y="1612899"/>
                  </a:lnTo>
                  <a:lnTo>
                    <a:pt x="466864" y="1612899"/>
                  </a:lnTo>
                  <a:lnTo>
                    <a:pt x="474094" y="1625599"/>
                  </a:lnTo>
                  <a:lnTo>
                    <a:pt x="480314" y="1638299"/>
                  </a:lnTo>
                  <a:lnTo>
                    <a:pt x="498545" y="1650999"/>
                  </a:lnTo>
                  <a:lnTo>
                    <a:pt x="519920" y="1663699"/>
                  </a:lnTo>
                  <a:lnTo>
                    <a:pt x="542527" y="1676399"/>
                  </a:lnTo>
                  <a:lnTo>
                    <a:pt x="564451" y="1689099"/>
                  </a:lnTo>
                  <a:lnTo>
                    <a:pt x="590142" y="1689099"/>
                  </a:lnTo>
                  <a:lnTo>
                    <a:pt x="644166" y="1714499"/>
                  </a:lnTo>
                  <a:lnTo>
                    <a:pt x="741641" y="1714499"/>
                  </a:lnTo>
                  <a:lnTo>
                    <a:pt x="786703" y="1701799"/>
                  </a:lnTo>
                  <a:lnTo>
                    <a:pt x="829907" y="1689099"/>
                  </a:lnTo>
                  <a:lnTo>
                    <a:pt x="871637" y="1663699"/>
                  </a:lnTo>
                  <a:lnTo>
                    <a:pt x="912273" y="1638299"/>
                  </a:lnTo>
                  <a:lnTo>
                    <a:pt x="952195" y="1612899"/>
                  </a:lnTo>
                  <a:lnTo>
                    <a:pt x="968574" y="1600199"/>
                  </a:lnTo>
                  <a:close/>
                </a:path>
                <a:path w="1575434" h="1854200">
                  <a:moveTo>
                    <a:pt x="1494117" y="1523999"/>
                  </a:moveTo>
                  <a:lnTo>
                    <a:pt x="1104798" y="1523999"/>
                  </a:lnTo>
                  <a:lnTo>
                    <a:pt x="1123672" y="1536699"/>
                  </a:lnTo>
                  <a:lnTo>
                    <a:pt x="1140013" y="1549399"/>
                  </a:lnTo>
                  <a:lnTo>
                    <a:pt x="1153695" y="1574799"/>
                  </a:lnTo>
                  <a:lnTo>
                    <a:pt x="1164590" y="1587499"/>
                  </a:lnTo>
                  <a:lnTo>
                    <a:pt x="1184547" y="1625599"/>
                  </a:lnTo>
                  <a:lnTo>
                    <a:pt x="1207689" y="1638299"/>
                  </a:lnTo>
                  <a:lnTo>
                    <a:pt x="1235786" y="1650999"/>
                  </a:lnTo>
                  <a:lnTo>
                    <a:pt x="1270609" y="1663699"/>
                  </a:lnTo>
                  <a:lnTo>
                    <a:pt x="1288939" y="1663699"/>
                  </a:lnTo>
                  <a:lnTo>
                    <a:pt x="1308047" y="1650999"/>
                  </a:lnTo>
                  <a:lnTo>
                    <a:pt x="1326543" y="1650999"/>
                  </a:lnTo>
                  <a:lnTo>
                    <a:pt x="1343037" y="1638299"/>
                  </a:lnTo>
                  <a:lnTo>
                    <a:pt x="1364862" y="1625599"/>
                  </a:lnTo>
                  <a:lnTo>
                    <a:pt x="1387344" y="1612899"/>
                  </a:lnTo>
                  <a:lnTo>
                    <a:pt x="1408945" y="1600199"/>
                  </a:lnTo>
                  <a:lnTo>
                    <a:pt x="1428127" y="1574799"/>
                  </a:lnTo>
                  <a:lnTo>
                    <a:pt x="1453637" y="1562099"/>
                  </a:lnTo>
                  <a:lnTo>
                    <a:pt x="1480920" y="1536699"/>
                  </a:lnTo>
                  <a:lnTo>
                    <a:pt x="1494117" y="1523999"/>
                  </a:lnTo>
                  <a:close/>
                </a:path>
                <a:path w="1575434" h="1854200">
                  <a:moveTo>
                    <a:pt x="1531670" y="1193799"/>
                  </a:moveTo>
                  <a:lnTo>
                    <a:pt x="1493059" y="1219199"/>
                  </a:lnTo>
                  <a:lnTo>
                    <a:pt x="1450159" y="1244599"/>
                  </a:lnTo>
                  <a:lnTo>
                    <a:pt x="1406301" y="1257299"/>
                  </a:lnTo>
                  <a:lnTo>
                    <a:pt x="1364818" y="1282699"/>
                  </a:lnTo>
                  <a:lnTo>
                    <a:pt x="1573441" y="1282699"/>
                  </a:lnTo>
                  <a:lnTo>
                    <a:pt x="1572031" y="1269999"/>
                  </a:lnTo>
                  <a:lnTo>
                    <a:pt x="1564952" y="1244599"/>
                  </a:lnTo>
                  <a:lnTo>
                    <a:pt x="1552028" y="1206499"/>
                  </a:lnTo>
                  <a:lnTo>
                    <a:pt x="1531670" y="1193799"/>
                  </a:lnTo>
                  <a:close/>
                </a:path>
                <a:path w="1575434" h="1854200">
                  <a:moveTo>
                    <a:pt x="1080759" y="863599"/>
                  </a:moveTo>
                  <a:lnTo>
                    <a:pt x="1057555" y="863599"/>
                  </a:lnTo>
                  <a:lnTo>
                    <a:pt x="1035259" y="876299"/>
                  </a:lnTo>
                  <a:lnTo>
                    <a:pt x="1100455" y="876299"/>
                  </a:lnTo>
                  <a:lnTo>
                    <a:pt x="1080759" y="863599"/>
                  </a:lnTo>
                  <a:close/>
                </a:path>
                <a:path w="1575434" h="1854200">
                  <a:moveTo>
                    <a:pt x="310542" y="76199"/>
                  </a:moveTo>
                  <a:lnTo>
                    <a:pt x="255943" y="76199"/>
                  </a:lnTo>
                  <a:lnTo>
                    <a:pt x="211178" y="88899"/>
                  </a:lnTo>
                  <a:lnTo>
                    <a:pt x="170116" y="101599"/>
                  </a:lnTo>
                  <a:lnTo>
                    <a:pt x="133778" y="126999"/>
                  </a:lnTo>
                  <a:lnTo>
                    <a:pt x="103181" y="165099"/>
                  </a:lnTo>
                  <a:lnTo>
                    <a:pt x="79344" y="203199"/>
                  </a:lnTo>
                  <a:lnTo>
                    <a:pt x="63286" y="241299"/>
                  </a:lnTo>
                  <a:lnTo>
                    <a:pt x="56027" y="292099"/>
                  </a:lnTo>
                  <a:lnTo>
                    <a:pt x="58585" y="330199"/>
                  </a:lnTo>
                  <a:lnTo>
                    <a:pt x="60186" y="342899"/>
                  </a:lnTo>
                  <a:lnTo>
                    <a:pt x="62255" y="355599"/>
                  </a:lnTo>
                  <a:lnTo>
                    <a:pt x="1116609" y="355599"/>
                  </a:lnTo>
                  <a:lnTo>
                    <a:pt x="1118100" y="342899"/>
                  </a:lnTo>
                  <a:lnTo>
                    <a:pt x="1123662" y="330199"/>
                  </a:lnTo>
                  <a:lnTo>
                    <a:pt x="1132556" y="330199"/>
                  </a:lnTo>
                  <a:lnTo>
                    <a:pt x="1144041" y="317499"/>
                  </a:lnTo>
                  <a:lnTo>
                    <a:pt x="1174457" y="304799"/>
                  </a:lnTo>
                  <a:lnTo>
                    <a:pt x="1202529" y="292099"/>
                  </a:lnTo>
                  <a:lnTo>
                    <a:pt x="1226932" y="266699"/>
                  </a:lnTo>
                  <a:lnTo>
                    <a:pt x="1246339" y="241299"/>
                  </a:lnTo>
                  <a:lnTo>
                    <a:pt x="1265289" y="190499"/>
                  </a:lnTo>
                  <a:lnTo>
                    <a:pt x="831278" y="190499"/>
                  </a:lnTo>
                  <a:lnTo>
                    <a:pt x="824133" y="177799"/>
                  </a:lnTo>
                  <a:lnTo>
                    <a:pt x="818041" y="165099"/>
                  </a:lnTo>
                  <a:lnTo>
                    <a:pt x="811926" y="165099"/>
                  </a:lnTo>
                  <a:lnTo>
                    <a:pt x="804710" y="152399"/>
                  </a:lnTo>
                  <a:lnTo>
                    <a:pt x="786404" y="139699"/>
                  </a:lnTo>
                  <a:lnTo>
                    <a:pt x="524916" y="139699"/>
                  </a:lnTo>
                  <a:lnTo>
                    <a:pt x="511937" y="126999"/>
                  </a:lnTo>
                  <a:lnTo>
                    <a:pt x="488483" y="126999"/>
                  </a:lnTo>
                  <a:lnTo>
                    <a:pt x="477039" y="114299"/>
                  </a:lnTo>
                  <a:lnTo>
                    <a:pt x="466001" y="114299"/>
                  </a:lnTo>
                  <a:lnTo>
                    <a:pt x="414659" y="88899"/>
                  </a:lnTo>
                  <a:lnTo>
                    <a:pt x="363143" y="88899"/>
                  </a:lnTo>
                  <a:lnTo>
                    <a:pt x="310542" y="76199"/>
                  </a:lnTo>
                  <a:close/>
                </a:path>
                <a:path w="1575434" h="1854200">
                  <a:moveTo>
                    <a:pt x="1165450" y="0"/>
                  </a:moveTo>
                  <a:lnTo>
                    <a:pt x="1127709" y="0"/>
                  </a:lnTo>
                  <a:lnTo>
                    <a:pt x="1023137" y="50799"/>
                  </a:lnTo>
                  <a:lnTo>
                    <a:pt x="1004046" y="63499"/>
                  </a:lnTo>
                  <a:lnTo>
                    <a:pt x="964258" y="63499"/>
                  </a:lnTo>
                  <a:lnTo>
                    <a:pt x="946238" y="76199"/>
                  </a:lnTo>
                  <a:lnTo>
                    <a:pt x="929574" y="88899"/>
                  </a:lnTo>
                  <a:lnTo>
                    <a:pt x="911051" y="101599"/>
                  </a:lnTo>
                  <a:lnTo>
                    <a:pt x="893355" y="114299"/>
                  </a:lnTo>
                  <a:lnTo>
                    <a:pt x="879170" y="126999"/>
                  </a:lnTo>
                  <a:lnTo>
                    <a:pt x="866836" y="139699"/>
                  </a:lnTo>
                  <a:lnTo>
                    <a:pt x="853033" y="152399"/>
                  </a:lnTo>
                  <a:lnTo>
                    <a:pt x="840326" y="165099"/>
                  </a:lnTo>
                  <a:lnTo>
                    <a:pt x="831278" y="190499"/>
                  </a:lnTo>
                  <a:lnTo>
                    <a:pt x="1265289" y="190499"/>
                  </a:lnTo>
                  <a:lnTo>
                    <a:pt x="1272190" y="152399"/>
                  </a:lnTo>
                  <a:lnTo>
                    <a:pt x="1265928" y="114299"/>
                  </a:lnTo>
                  <a:lnTo>
                    <a:pt x="1245387" y="63499"/>
                  </a:lnTo>
                  <a:lnTo>
                    <a:pt x="1222712" y="38099"/>
                  </a:lnTo>
                  <a:lnTo>
                    <a:pt x="1196592" y="12699"/>
                  </a:lnTo>
                  <a:lnTo>
                    <a:pt x="1165450" y="0"/>
                  </a:lnTo>
                  <a:close/>
                </a:path>
                <a:path w="1575434" h="1854200">
                  <a:moveTo>
                    <a:pt x="742273" y="126999"/>
                  </a:moveTo>
                  <a:lnTo>
                    <a:pt x="548271" y="126999"/>
                  </a:lnTo>
                  <a:lnTo>
                    <a:pt x="536656" y="139699"/>
                  </a:lnTo>
                  <a:lnTo>
                    <a:pt x="764708" y="139699"/>
                  </a:lnTo>
                  <a:lnTo>
                    <a:pt x="742273" y="126999"/>
                  </a:lnTo>
                  <a:close/>
                </a:path>
                <a:path w="1575434" h="1854200">
                  <a:moveTo>
                    <a:pt x="626843" y="101599"/>
                  </a:moveTo>
                  <a:lnTo>
                    <a:pt x="596023" y="101599"/>
                  </a:lnTo>
                  <a:lnTo>
                    <a:pt x="595206" y="101978"/>
                  </a:lnTo>
                  <a:lnTo>
                    <a:pt x="594245" y="114299"/>
                  </a:lnTo>
                  <a:lnTo>
                    <a:pt x="569615" y="114299"/>
                  </a:lnTo>
                  <a:lnTo>
                    <a:pt x="558821" y="126999"/>
                  </a:lnTo>
                  <a:lnTo>
                    <a:pt x="690567" y="126999"/>
                  </a:lnTo>
                  <a:lnTo>
                    <a:pt x="626843" y="101599"/>
                  </a:lnTo>
                  <a:close/>
                </a:path>
                <a:path w="1575434" h="1854200">
                  <a:moveTo>
                    <a:pt x="594980" y="102082"/>
                  </a:moveTo>
                  <a:lnTo>
                    <a:pt x="568591" y="114299"/>
                  </a:lnTo>
                  <a:lnTo>
                    <a:pt x="588508" y="114299"/>
                  </a:lnTo>
                  <a:lnTo>
                    <a:pt x="594980" y="102082"/>
                  </a:lnTo>
                  <a:close/>
                </a:path>
                <a:path w="1575434" h="1854200">
                  <a:moveTo>
                    <a:pt x="595236" y="101599"/>
                  </a:moveTo>
                  <a:lnTo>
                    <a:pt x="594980" y="102082"/>
                  </a:lnTo>
                  <a:lnTo>
                    <a:pt x="595206" y="101978"/>
                  </a:lnTo>
                  <a:lnTo>
                    <a:pt x="595236" y="101599"/>
                  </a:lnTo>
                  <a:close/>
                </a:path>
              </a:pathLst>
            </a:custGeom>
            <a:solidFill>
              <a:srgbClr val="BED5DE"/>
            </a:solidFill>
          </p:spPr>
          <p:txBody>
            <a:bodyPr wrap="square" lIns="0" tIns="0" rIns="0" bIns="0" rtlCol="0"/>
            <a:lstStyle/>
            <a:p>
              <a:endParaRPr/>
            </a:p>
          </p:txBody>
        </p:sp>
        <p:pic>
          <p:nvPicPr>
            <p:cNvPr id="4" name="object 4"/>
            <p:cNvPicPr/>
            <p:nvPr/>
          </p:nvPicPr>
          <p:blipFill>
            <a:blip r:embed="rId2" cstate="print"/>
            <a:stretch>
              <a:fillRect/>
            </a:stretch>
          </p:blipFill>
          <p:spPr>
            <a:xfrm>
              <a:off x="6922287" y="4890091"/>
              <a:ext cx="2227681" cy="2199160"/>
            </a:xfrm>
            <a:prstGeom prst="rect">
              <a:avLst/>
            </a:prstGeom>
          </p:spPr>
        </p:pic>
        <p:sp>
          <p:nvSpPr>
            <p:cNvPr id="5" name="object 5"/>
            <p:cNvSpPr/>
            <p:nvPr/>
          </p:nvSpPr>
          <p:spPr>
            <a:xfrm>
              <a:off x="7938720" y="4990475"/>
              <a:ext cx="522605" cy="494030"/>
            </a:xfrm>
            <a:custGeom>
              <a:avLst/>
              <a:gdLst/>
              <a:ahLst/>
              <a:cxnLst/>
              <a:rect l="l" t="t" r="r" b="b"/>
              <a:pathLst>
                <a:path w="522604" h="494029">
                  <a:moveTo>
                    <a:pt x="168973" y="0"/>
                  </a:moveTo>
                  <a:lnTo>
                    <a:pt x="101379" y="12960"/>
                  </a:lnTo>
                  <a:lnTo>
                    <a:pt x="64488" y="27998"/>
                  </a:lnTo>
                  <a:lnTo>
                    <a:pt x="49660" y="64511"/>
                  </a:lnTo>
                  <a:lnTo>
                    <a:pt x="41160" y="110528"/>
                  </a:lnTo>
                  <a:lnTo>
                    <a:pt x="107683" y="209423"/>
                  </a:lnTo>
                  <a:lnTo>
                    <a:pt x="0" y="253695"/>
                  </a:lnTo>
                  <a:lnTo>
                    <a:pt x="4889" y="361518"/>
                  </a:lnTo>
                  <a:lnTo>
                    <a:pt x="23771" y="396281"/>
                  </a:lnTo>
                  <a:lnTo>
                    <a:pt x="89344" y="419023"/>
                  </a:lnTo>
                  <a:lnTo>
                    <a:pt x="111008" y="409228"/>
                  </a:lnTo>
                  <a:lnTo>
                    <a:pt x="159180" y="387992"/>
                  </a:lnTo>
                  <a:lnTo>
                    <a:pt x="208625" y="367540"/>
                  </a:lnTo>
                  <a:lnTo>
                    <a:pt x="234111" y="360095"/>
                  </a:lnTo>
                  <a:lnTo>
                    <a:pt x="239429" y="364534"/>
                  </a:lnTo>
                  <a:lnTo>
                    <a:pt x="251171" y="379937"/>
                  </a:lnTo>
                  <a:lnTo>
                    <a:pt x="278310" y="418837"/>
                  </a:lnTo>
                  <a:lnTo>
                    <a:pt x="329819" y="493763"/>
                  </a:lnTo>
                  <a:lnTo>
                    <a:pt x="341911" y="492360"/>
                  </a:lnTo>
                  <a:lnTo>
                    <a:pt x="400333" y="481810"/>
                  </a:lnTo>
                  <a:lnTo>
                    <a:pt x="439821" y="453718"/>
                  </a:lnTo>
                  <a:lnTo>
                    <a:pt x="478002" y="395757"/>
                  </a:lnTo>
                  <a:lnTo>
                    <a:pt x="415340" y="293611"/>
                  </a:lnTo>
                  <a:lnTo>
                    <a:pt x="520407" y="238366"/>
                  </a:lnTo>
                  <a:lnTo>
                    <a:pt x="521030" y="229975"/>
                  </a:lnTo>
                  <a:lnTo>
                    <a:pt x="522125" y="208537"/>
                  </a:lnTo>
                  <a:lnTo>
                    <a:pt x="522529" y="179655"/>
                  </a:lnTo>
                  <a:lnTo>
                    <a:pt x="521081" y="148932"/>
                  </a:lnTo>
                  <a:lnTo>
                    <a:pt x="517404" y="125678"/>
                  </a:lnTo>
                  <a:lnTo>
                    <a:pt x="505529" y="111774"/>
                  </a:lnTo>
                  <a:lnTo>
                    <a:pt x="475871" y="101682"/>
                  </a:lnTo>
                  <a:lnTo>
                    <a:pt x="418845" y="89865"/>
                  </a:lnTo>
                  <a:lnTo>
                    <a:pt x="291071" y="138658"/>
                  </a:lnTo>
                  <a:lnTo>
                    <a:pt x="168973"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7790309" y="4820526"/>
              <a:ext cx="821077" cy="852317"/>
            </a:xfrm>
            <a:prstGeom prst="rect">
              <a:avLst/>
            </a:prstGeom>
          </p:spPr>
        </p:pic>
      </p:grpSp>
      <p:sp>
        <p:nvSpPr>
          <p:cNvPr id="7" name="object 7"/>
          <p:cNvSpPr txBox="1"/>
          <p:nvPr/>
        </p:nvSpPr>
        <p:spPr>
          <a:xfrm>
            <a:off x="1486916" y="1141981"/>
            <a:ext cx="6685915" cy="482600"/>
          </a:xfrm>
          <a:prstGeom prst="rect">
            <a:avLst/>
          </a:prstGeom>
        </p:spPr>
        <p:txBody>
          <a:bodyPr vert="horz" wrap="square" lIns="0" tIns="12700" rIns="0" bIns="0" rtlCol="0">
            <a:spAutoFit/>
          </a:bodyPr>
          <a:lstStyle/>
          <a:p>
            <a:pPr marL="12700">
              <a:lnSpc>
                <a:spcPct val="100000"/>
              </a:lnSpc>
              <a:spcBef>
                <a:spcPts val="100"/>
              </a:spcBef>
            </a:pPr>
            <a:r>
              <a:rPr sz="3000" spc="80" dirty="0">
                <a:solidFill>
                  <a:srgbClr val="004A91"/>
                </a:solidFill>
                <a:latin typeface="Times New Roman"/>
                <a:cs typeface="Times New Roman"/>
              </a:rPr>
              <a:t>Childhood</a:t>
            </a:r>
            <a:r>
              <a:rPr sz="3000" spc="75" dirty="0">
                <a:solidFill>
                  <a:srgbClr val="004A91"/>
                </a:solidFill>
                <a:latin typeface="Times New Roman"/>
                <a:cs typeface="Times New Roman"/>
              </a:rPr>
              <a:t> </a:t>
            </a:r>
            <a:r>
              <a:rPr sz="3000" dirty="0">
                <a:solidFill>
                  <a:srgbClr val="004A91"/>
                </a:solidFill>
                <a:latin typeface="Times New Roman"/>
                <a:cs typeface="Times New Roman"/>
              </a:rPr>
              <a:t>cancer</a:t>
            </a:r>
            <a:r>
              <a:rPr sz="3000" spc="75" dirty="0">
                <a:solidFill>
                  <a:srgbClr val="004A91"/>
                </a:solidFill>
                <a:latin typeface="Times New Roman"/>
                <a:cs typeface="Times New Roman"/>
              </a:rPr>
              <a:t> </a:t>
            </a:r>
            <a:r>
              <a:rPr sz="3000" dirty="0">
                <a:solidFill>
                  <a:srgbClr val="004A91"/>
                </a:solidFill>
                <a:latin typeface="Times New Roman"/>
                <a:cs typeface="Times New Roman"/>
              </a:rPr>
              <a:t>is</a:t>
            </a:r>
            <a:r>
              <a:rPr sz="3000" spc="75" dirty="0">
                <a:solidFill>
                  <a:srgbClr val="004A91"/>
                </a:solidFill>
                <a:latin typeface="Times New Roman"/>
                <a:cs typeface="Times New Roman"/>
              </a:rPr>
              <a:t> </a:t>
            </a:r>
            <a:r>
              <a:rPr sz="3000" dirty="0">
                <a:solidFill>
                  <a:srgbClr val="004A91"/>
                </a:solidFill>
                <a:latin typeface="Times New Roman"/>
                <a:cs typeface="Times New Roman"/>
              </a:rPr>
              <a:t>increasing</a:t>
            </a:r>
            <a:r>
              <a:rPr sz="3000" spc="75" dirty="0">
                <a:solidFill>
                  <a:srgbClr val="004A91"/>
                </a:solidFill>
                <a:latin typeface="Times New Roman"/>
                <a:cs typeface="Times New Roman"/>
              </a:rPr>
              <a:t> </a:t>
            </a:r>
            <a:r>
              <a:rPr sz="3000" spc="70" dirty="0">
                <a:solidFill>
                  <a:srgbClr val="004A91"/>
                </a:solidFill>
                <a:latin typeface="Times New Roman"/>
                <a:cs typeface="Times New Roman"/>
              </a:rPr>
              <a:t>in</a:t>
            </a:r>
            <a:r>
              <a:rPr sz="3000" spc="75" dirty="0">
                <a:solidFill>
                  <a:srgbClr val="004A91"/>
                </a:solidFill>
                <a:latin typeface="Times New Roman"/>
                <a:cs typeface="Times New Roman"/>
              </a:rPr>
              <a:t> </a:t>
            </a:r>
            <a:r>
              <a:rPr sz="3000" spc="70" dirty="0">
                <a:solidFill>
                  <a:srgbClr val="004A91"/>
                </a:solidFill>
                <a:latin typeface="Times New Roman"/>
                <a:cs typeface="Times New Roman"/>
              </a:rPr>
              <a:t>the</a:t>
            </a:r>
            <a:r>
              <a:rPr sz="3000" spc="75" dirty="0">
                <a:solidFill>
                  <a:srgbClr val="004A91"/>
                </a:solidFill>
                <a:latin typeface="Times New Roman"/>
                <a:cs typeface="Times New Roman"/>
              </a:rPr>
              <a:t> </a:t>
            </a:r>
            <a:r>
              <a:rPr sz="3000" spc="-20" dirty="0">
                <a:solidFill>
                  <a:srgbClr val="004A91"/>
                </a:solidFill>
                <a:latin typeface="Times New Roman"/>
                <a:cs typeface="Times New Roman"/>
              </a:rPr>
              <a:t>U.S.</a:t>
            </a:r>
            <a:endParaRPr sz="3000">
              <a:latin typeface="Times New Roman"/>
              <a:cs typeface="Times New Roman"/>
            </a:endParaRPr>
          </a:p>
        </p:txBody>
      </p:sp>
      <p:grpSp>
        <p:nvGrpSpPr>
          <p:cNvPr id="8" name="object 8"/>
          <p:cNvGrpSpPr/>
          <p:nvPr/>
        </p:nvGrpSpPr>
        <p:grpSpPr>
          <a:xfrm>
            <a:off x="1881058" y="1893827"/>
            <a:ext cx="1885950" cy="1885950"/>
            <a:chOff x="1881058" y="1893827"/>
            <a:chExt cx="1885950" cy="1885950"/>
          </a:xfrm>
        </p:grpSpPr>
        <p:sp>
          <p:nvSpPr>
            <p:cNvPr id="9" name="object 9"/>
            <p:cNvSpPr/>
            <p:nvPr/>
          </p:nvSpPr>
          <p:spPr>
            <a:xfrm>
              <a:off x="1944558" y="1957327"/>
              <a:ext cx="1758950" cy="1758950"/>
            </a:xfrm>
            <a:custGeom>
              <a:avLst/>
              <a:gdLst/>
              <a:ahLst/>
              <a:cxnLst/>
              <a:rect l="l" t="t" r="r" b="b"/>
              <a:pathLst>
                <a:path w="1758950" h="1758950">
                  <a:moveTo>
                    <a:pt x="879386" y="0"/>
                  </a:moveTo>
                  <a:lnTo>
                    <a:pt x="831136" y="1301"/>
                  </a:lnTo>
                  <a:lnTo>
                    <a:pt x="783566" y="5160"/>
                  </a:lnTo>
                  <a:lnTo>
                    <a:pt x="736744" y="11509"/>
                  </a:lnTo>
                  <a:lnTo>
                    <a:pt x="690736" y="20282"/>
                  </a:lnTo>
                  <a:lnTo>
                    <a:pt x="645609" y="31412"/>
                  </a:lnTo>
                  <a:lnTo>
                    <a:pt x="601431" y="44831"/>
                  </a:lnTo>
                  <a:lnTo>
                    <a:pt x="558268" y="60473"/>
                  </a:lnTo>
                  <a:lnTo>
                    <a:pt x="516187" y="78269"/>
                  </a:lnTo>
                  <a:lnTo>
                    <a:pt x="475256" y="98155"/>
                  </a:lnTo>
                  <a:lnTo>
                    <a:pt x="435542" y="120061"/>
                  </a:lnTo>
                  <a:lnTo>
                    <a:pt x="397111" y="143922"/>
                  </a:lnTo>
                  <a:lnTo>
                    <a:pt x="360031" y="169669"/>
                  </a:lnTo>
                  <a:lnTo>
                    <a:pt x="324368" y="197237"/>
                  </a:lnTo>
                  <a:lnTo>
                    <a:pt x="290191" y="226558"/>
                  </a:lnTo>
                  <a:lnTo>
                    <a:pt x="257565" y="257565"/>
                  </a:lnTo>
                  <a:lnTo>
                    <a:pt x="226558" y="290191"/>
                  </a:lnTo>
                  <a:lnTo>
                    <a:pt x="197237" y="324368"/>
                  </a:lnTo>
                  <a:lnTo>
                    <a:pt x="169669" y="360031"/>
                  </a:lnTo>
                  <a:lnTo>
                    <a:pt x="143922" y="397111"/>
                  </a:lnTo>
                  <a:lnTo>
                    <a:pt x="120061" y="435542"/>
                  </a:lnTo>
                  <a:lnTo>
                    <a:pt x="98155" y="475256"/>
                  </a:lnTo>
                  <a:lnTo>
                    <a:pt x="78269" y="516187"/>
                  </a:lnTo>
                  <a:lnTo>
                    <a:pt x="60473" y="558268"/>
                  </a:lnTo>
                  <a:lnTo>
                    <a:pt x="44831" y="601431"/>
                  </a:lnTo>
                  <a:lnTo>
                    <a:pt x="31412" y="645609"/>
                  </a:lnTo>
                  <a:lnTo>
                    <a:pt x="20282" y="690736"/>
                  </a:lnTo>
                  <a:lnTo>
                    <a:pt x="11509" y="736744"/>
                  </a:lnTo>
                  <a:lnTo>
                    <a:pt x="5160" y="783566"/>
                  </a:lnTo>
                  <a:lnTo>
                    <a:pt x="1301" y="831136"/>
                  </a:lnTo>
                  <a:lnTo>
                    <a:pt x="0" y="879386"/>
                  </a:lnTo>
                  <a:lnTo>
                    <a:pt x="1301" y="927635"/>
                  </a:lnTo>
                  <a:lnTo>
                    <a:pt x="5160" y="975205"/>
                  </a:lnTo>
                  <a:lnTo>
                    <a:pt x="11509" y="1022027"/>
                  </a:lnTo>
                  <a:lnTo>
                    <a:pt x="20282" y="1068035"/>
                  </a:lnTo>
                  <a:lnTo>
                    <a:pt x="31412" y="1113162"/>
                  </a:lnTo>
                  <a:lnTo>
                    <a:pt x="44831" y="1157340"/>
                  </a:lnTo>
                  <a:lnTo>
                    <a:pt x="60473" y="1200503"/>
                  </a:lnTo>
                  <a:lnTo>
                    <a:pt x="78269" y="1242584"/>
                  </a:lnTo>
                  <a:lnTo>
                    <a:pt x="98155" y="1283515"/>
                  </a:lnTo>
                  <a:lnTo>
                    <a:pt x="120061" y="1323229"/>
                  </a:lnTo>
                  <a:lnTo>
                    <a:pt x="143922" y="1361660"/>
                  </a:lnTo>
                  <a:lnTo>
                    <a:pt x="169669" y="1398740"/>
                  </a:lnTo>
                  <a:lnTo>
                    <a:pt x="197237" y="1434403"/>
                  </a:lnTo>
                  <a:lnTo>
                    <a:pt x="226558" y="1468580"/>
                  </a:lnTo>
                  <a:lnTo>
                    <a:pt x="257565" y="1501206"/>
                  </a:lnTo>
                  <a:lnTo>
                    <a:pt x="290191" y="1532213"/>
                  </a:lnTo>
                  <a:lnTo>
                    <a:pt x="324368" y="1561534"/>
                  </a:lnTo>
                  <a:lnTo>
                    <a:pt x="360031" y="1589102"/>
                  </a:lnTo>
                  <a:lnTo>
                    <a:pt x="397111" y="1614850"/>
                  </a:lnTo>
                  <a:lnTo>
                    <a:pt x="435542" y="1638710"/>
                  </a:lnTo>
                  <a:lnTo>
                    <a:pt x="475256" y="1660617"/>
                  </a:lnTo>
                  <a:lnTo>
                    <a:pt x="516187" y="1680502"/>
                  </a:lnTo>
                  <a:lnTo>
                    <a:pt x="558268" y="1698299"/>
                  </a:lnTo>
                  <a:lnTo>
                    <a:pt x="601431" y="1713940"/>
                  </a:lnTo>
                  <a:lnTo>
                    <a:pt x="645609" y="1727359"/>
                  </a:lnTo>
                  <a:lnTo>
                    <a:pt x="690736" y="1738489"/>
                  </a:lnTo>
                  <a:lnTo>
                    <a:pt x="736744" y="1747262"/>
                  </a:lnTo>
                  <a:lnTo>
                    <a:pt x="783566" y="1753612"/>
                  </a:lnTo>
                  <a:lnTo>
                    <a:pt x="831136" y="1757471"/>
                  </a:lnTo>
                  <a:lnTo>
                    <a:pt x="879386" y="1758772"/>
                  </a:lnTo>
                  <a:lnTo>
                    <a:pt x="927635" y="1757471"/>
                  </a:lnTo>
                  <a:lnTo>
                    <a:pt x="975205" y="1753612"/>
                  </a:lnTo>
                  <a:lnTo>
                    <a:pt x="1022027" y="1747262"/>
                  </a:lnTo>
                  <a:lnTo>
                    <a:pt x="1068035" y="1738489"/>
                  </a:lnTo>
                  <a:lnTo>
                    <a:pt x="1113162" y="1727359"/>
                  </a:lnTo>
                  <a:lnTo>
                    <a:pt x="1157340" y="1713940"/>
                  </a:lnTo>
                  <a:lnTo>
                    <a:pt x="1200503" y="1698299"/>
                  </a:lnTo>
                  <a:lnTo>
                    <a:pt x="1242584" y="1680502"/>
                  </a:lnTo>
                  <a:lnTo>
                    <a:pt x="1283515" y="1660617"/>
                  </a:lnTo>
                  <a:lnTo>
                    <a:pt x="1323229" y="1638710"/>
                  </a:lnTo>
                  <a:lnTo>
                    <a:pt x="1361660" y="1614850"/>
                  </a:lnTo>
                  <a:lnTo>
                    <a:pt x="1398740" y="1589102"/>
                  </a:lnTo>
                  <a:lnTo>
                    <a:pt x="1434403" y="1561534"/>
                  </a:lnTo>
                  <a:lnTo>
                    <a:pt x="1468580" y="1532213"/>
                  </a:lnTo>
                  <a:lnTo>
                    <a:pt x="1501206" y="1501206"/>
                  </a:lnTo>
                  <a:lnTo>
                    <a:pt x="1532213" y="1468580"/>
                  </a:lnTo>
                  <a:lnTo>
                    <a:pt x="1561534" y="1434403"/>
                  </a:lnTo>
                  <a:lnTo>
                    <a:pt x="1589102" y="1398740"/>
                  </a:lnTo>
                  <a:lnTo>
                    <a:pt x="1614850" y="1361660"/>
                  </a:lnTo>
                  <a:lnTo>
                    <a:pt x="1638710" y="1323229"/>
                  </a:lnTo>
                  <a:lnTo>
                    <a:pt x="1660617" y="1283515"/>
                  </a:lnTo>
                  <a:lnTo>
                    <a:pt x="1680502" y="1242584"/>
                  </a:lnTo>
                  <a:lnTo>
                    <a:pt x="1698299" y="1200503"/>
                  </a:lnTo>
                  <a:lnTo>
                    <a:pt x="1713940" y="1157340"/>
                  </a:lnTo>
                  <a:lnTo>
                    <a:pt x="1727359" y="1113162"/>
                  </a:lnTo>
                  <a:lnTo>
                    <a:pt x="1738489" y="1068035"/>
                  </a:lnTo>
                  <a:lnTo>
                    <a:pt x="1747262" y="1022027"/>
                  </a:lnTo>
                  <a:lnTo>
                    <a:pt x="1753612" y="975205"/>
                  </a:lnTo>
                  <a:lnTo>
                    <a:pt x="1757471" y="927635"/>
                  </a:lnTo>
                  <a:lnTo>
                    <a:pt x="1758772" y="879386"/>
                  </a:lnTo>
                  <a:lnTo>
                    <a:pt x="1757471" y="831136"/>
                  </a:lnTo>
                  <a:lnTo>
                    <a:pt x="1753612" y="783566"/>
                  </a:lnTo>
                  <a:lnTo>
                    <a:pt x="1747262" y="736744"/>
                  </a:lnTo>
                  <a:lnTo>
                    <a:pt x="1738489" y="690736"/>
                  </a:lnTo>
                  <a:lnTo>
                    <a:pt x="1727359" y="645609"/>
                  </a:lnTo>
                  <a:lnTo>
                    <a:pt x="1713940" y="601431"/>
                  </a:lnTo>
                  <a:lnTo>
                    <a:pt x="1698299" y="558268"/>
                  </a:lnTo>
                  <a:lnTo>
                    <a:pt x="1680502" y="516187"/>
                  </a:lnTo>
                  <a:lnTo>
                    <a:pt x="1660617" y="475256"/>
                  </a:lnTo>
                  <a:lnTo>
                    <a:pt x="1638710" y="435542"/>
                  </a:lnTo>
                  <a:lnTo>
                    <a:pt x="1614850" y="397111"/>
                  </a:lnTo>
                  <a:lnTo>
                    <a:pt x="1589102" y="360031"/>
                  </a:lnTo>
                  <a:lnTo>
                    <a:pt x="1561534" y="324368"/>
                  </a:lnTo>
                  <a:lnTo>
                    <a:pt x="1532213" y="290191"/>
                  </a:lnTo>
                  <a:lnTo>
                    <a:pt x="1501206" y="257565"/>
                  </a:lnTo>
                  <a:lnTo>
                    <a:pt x="1468580" y="226558"/>
                  </a:lnTo>
                  <a:lnTo>
                    <a:pt x="1434403" y="197237"/>
                  </a:lnTo>
                  <a:lnTo>
                    <a:pt x="1398740" y="169669"/>
                  </a:lnTo>
                  <a:lnTo>
                    <a:pt x="1361660" y="143922"/>
                  </a:lnTo>
                  <a:lnTo>
                    <a:pt x="1323229" y="120061"/>
                  </a:lnTo>
                  <a:lnTo>
                    <a:pt x="1283515" y="98155"/>
                  </a:lnTo>
                  <a:lnTo>
                    <a:pt x="1242584" y="78269"/>
                  </a:lnTo>
                  <a:lnTo>
                    <a:pt x="1200503" y="60473"/>
                  </a:lnTo>
                  <a:lnTo>
                    <a:pt x="1157340" y="44831"/>
                  </a:lnTo>
                  <a:lnTo>
                    <a:pt x="1113162" y="31412"/>
                  </a:lnTo>
                  <a:lnTo>
                    <a:pt x="1068035" y="20282"/>
                  </a:lnTo>
                  <a:lnTo>
                    <a:pt x="1022027" y="11509"/>
                  </a:lnTo>
                  <a:lnTo>
                    <a:pt x="975205" y="5160"/>
                  </a:lnTo>
                  <a:lnTo>
                    <a:pt x="927635" y="1301"/>
                  </a:lnTo>
                  <a:lnTo>
                    <a:pt x="879386" y="0"/>
                  </a:lnTo>
                  <a:close/>
                </a:path>
              </a:pathLst>
            </a:custGeom>
            <a:solidFill>
              <a:srgbClr val="C7DBE2"/>
            </a:solidFill>
          </p:spPr>
          <p:txBody>
            <a:bodyPr wrap="square" lIns="0" tIns="0" rIns="0" bIns="0" rtlCol="0"/>
            <a:lstStyle/>
            <a:p>
              <a:endParaRPr/>
            </a:p>
          </p:txBody>
        </p:sp>
        <p:sp>
          <p:nvSpPr>
            <p:cNvPr id="10" name="object 10"/>
            <p:cNvSpPr/>
            <p:nvPr/>
          </p:nvSpPr>
          <p:spPr>
            <a:xfrm>
              <a:off x="1944558" y="1957327"/>
              <a:ext cx="1758950" cy="1758950"/>
            </a:xfrm>
            <a:custGeom>
              <a:avLst/>
              <a:gdLst/>
              <a:ahLst/>
              <a:cxnLst/>
              <a:rect l="l" t="t" r="r" b="b"/>
              <a:pathLst>
                <a:path w="1758950" h="1758950">
                  <a:moveTo>
                    <a:pt x="879386" y="1758772"/>
                  </a:moveTo>
                  <a:lnTo>
                    <a:pt x="927635" y="1757471"/>
                  </a:lnTo>
                  <a:lnTo>
                    <a:pt x="975205" y="1753612"/>
                  </a:lnTo>
                  <a:lnTo>
                    <a:pt x="1022027" y="1747262"/>
                  </a:lnTo>
                  <a:lnTo>
                    <a:pt x="1068035" y="1738489"/>
                  </a:lnTo>
                  <a:lnTo>
                    <a:pt x="1113162" y="1727359"/>
                  </a:lnTo>
                  <a:lnTo>
                    <a:pt x="1157340" y="1713940"/>
                  </a:lnTo>
                  <a:lnTo>
                    <a:pt x="1200503" y="1698299"/>
                  </a:lnTo>
                  <a:lnTo>
                    <a:pt x="1242584" y="1680502"/>
                  </a:lnTo>
                  <a:lnTo>
                    <a:pt x="1283515" y="1660617"/>
                  </a:lnTo>
                  <a:lnTo>
                    <a:pt x="1323229" y="1638710"/>
                  </a:lnTo>
                  <a:lnTo>
                    <a:pt x="1361660" y="1614850"/>
                  </a:lnTo>
                  <a:lnTo>
                    <a:pt x="1398740" y="1589102"/>
                  </a:lnTo>
                  <a:lnTo>
                    <a:pt x="1434403" y="1561534"/>
                  </a:lnTo>
                  <a:lnTo>
                    <a:pt x="1468580" y="1532213"/>
                  </a:lnTo>
                  <a:lnTo>
                    <a:pt x="1501206" y="1501206"/>
                  </a:lnTo>
                  <a:lnTo>
                    <a:pt x="1532213" y="1468580"/>
                  </a:lnTo>
                  <a:lnTo>
                    <a:pt x="1561534" y="1434403"/>
                  </a:lnTo>
                  <a:lnTo>
                    <a:pt x="1589102" y="1398740"/>
                  </a:lnTo>
                  <a:lnTo>
                    <a:pt x="1614850" y="1361660"/>
                  </a:lnTo>
                  <a:lnTo>
                    <a:pt x="1638710" y="1323229"/>
                  </a:lnTo>
                  <a:lnTo>
                    <a:pt x="1660617" y="1283515"/>
                  </a:lnTo>
                  <a:lnTo>
                    <a:pt x="1680502" y="1242584"/>
                  </a:lnTo>
                  <a:lnTo>
                    <a:pt x="1698299" y="1200503"/>
                  </a:lnTo>
                  <a:lnTo>
                    <a:pt x="1713940" y="1157340"/>
                  </a:lnTo>
                  <a:lnTo>
                    <a:pt x="1727359" y="1113162"/>
                  </a:lnTo>
                  <a:lnTo>
                    <a:pt x="1738489" y="1068035"/>
                  </a:lnTo>
                  <a:lnTo>
                    <a:pt x="1747262" y="1022027"/>
                  </a:lnTo>
                  <a:lnTo>
                    <a:pt x="1753612" y="975205"/>
                  </a:lnTo>
                  <a:lnTo>
                    <a:pt x="1757471" y="927635"/>
                  </a:lnTo>
                  <a:lnTo>
                    <a:pt x="1758772" y="879386"/>
                  </a:lnTo>
                  <a:lnTo>
                    <a:pt x="1757471" y="831136"/>
                  </a:lnTo>
                  <a:lnTo>
                    <a:pt x="1753612" y="783566"/>
                  </a:lnTo>
                  <a:lnTo>
                    <a:pt x="1747262" y="736744"/>
                  </a:lnTo>
                  <a:lnTo>
                    <a:pt x="1738489" y="690736"/>
                  </a:lnTo>
                  <a:lnTo>
                    <a:pt x="1727359" y="645609"/>
                  </a:lnTo>
                  <a:lnTo>
                    <a:pt x="1713940" y="601431"/>
                  </a:lnTo>
                  <a:lnTo>
                    <a:pt x="1698299" y="558268"/>
                  </a:lnTo>
                  <a:lnTo>
                    <a:pt x="1680502" y="516187"/>
                  </a:lnTo>
                  <a:lnTo>
                    <a:pt x="1660617" y="475256"/>
                  </a:lnTo>
                  <a:lnTo>
                    <a:pt x="1638710" y="435542"/>
                  </a:lnTo>
                  <a:lnTo>
                    <a:pt x="1614850" y="397111"/>
                  </a:lnTo>
                  <a:lnTo>
                    <a:pt x="1589102" y="360031"/>
                  </a:lnTo>
                  <a:lnTo>
                    <a:pt x="1561534" y="324368"/>
                  </a:lnTo>
                  <a:lnTo>
                    <a:pt x="1532213" y="290191"/>
                  </a:lnTo>
                  <a:lnTo>
                    <a:pt x="1501206" y="257565"/>
                  </a:lnTo>
                  <a:lnTo>
                    <a:pt x="1468580" y="226558"/>
                  </a:lnTo>
                  <a:lnTo>
                    <a:pt x="1434403" y="197237"/>
                  </a:lnTo>
                  <a:lnTo>
                    <a:pt x="1398740" y="169669"/>
                  </a:lnTo>
                  <a:lnTo>
                    <a:pt x="1361660" y="143922"/>
                  </a:lnTo>
                  <a:lnTo>
                    <a:pt x="1323229" y="120061"/>
                  </a:lnTo>
                  <a:lnTo>
                    <a:pt x="1283515" y="98155"/>
                  </a:lnTo>
                  <a:lnTo>
                    <a:pt x="1242584" y="78269"/>
                  </a:lnTo>
                  <a:lnTo>
                    <a:pt x="1200503" y="60473"/>
                  </a:lnTo>
                  <a:lnTo>
                    <a:pt x="1157340" y="44831"/>
                  </a:lnTo>
                  <a:lnTo>
                    <a:pt x="1113162" y="31412"/>
                  </a:lnTo>
                  <a:lnTo>
                    <a:pt x="1068035" y="20282"/>
                  </a:lnTo>
                  <a:lnTo>
                    <a:pt x="1022027" y="11509"/>
                  </a:lnTo>
                  <a:lnTo>
                    <a:pt x="975205" y="5160"/>
                  </a:lnTo>
                  <a:lnTo>
                    <a:pt x="927635" y="1301"/>
                  </a:lnTo>
                  <a:lnTo>
                    <a:pt x="879386" y="0"/>
                  </a:lnTo>
                  <a:lnTo>
                    <a:pt x="831136" y="1301"/>
                  </a:lnTo>
                  <a:lnTo>
                    <a:pt x="783566" y="5160"/>
                  </a:lnTo>
                  <a:lnTo>
                    <a:pt x="736744" y="11509"/>
                  </a:lnTo>
                  <a:lnTo>
                    <a:pt x="690736" y="20282"/>
                  </a:lnTo>
                  <a:lnTo>
                    <a:pt x="645609" y="31412"/>
                  </a:lnTo>
                  <a:lnTo>
                    <a:pt x="601431" y="44831"/>
                  </a:lnTo>
                  <a:lnTo>
                    <a:pt x="558268" y="60473"/>
                  </a:lnTo>
                  <a:lnTo>
                    <a:pt x="516187" y="78269"/>
                  </a:lnTo>
                  <a:lnTo>
                    <a:pt x="475256" y="98155"/>
                  </a:lnTo>
                  <a:lnTo>
                    <a:pt x="435542" y="120061"/>
                  </a:lnTo>
                  <a:lnTo>
                    <a:pt x="397111" y="143922"/>
                  </a:lnTo>
                  <a:lnTo>
                    <a:pt x="360031" y="169669"/>
                  </a:lnTo>
                  <a:lnTo>
                    <a:pt x="324368" y="197237"/>
                  </a:lnTo>
                  <a:lnTo>
                    <a:pt x="290191" y="226558"/>
                  </a:lnTo>
                  <a:lnTo>
                    <a:pt x="257565" y="257565"/>
                  </a:lnTo>
                  <a:lnTo>
                    <a:pt x="226558" y="290191"/>
                  </a:lnTo>
                  <a:lnTo>
                    <a:pt x="197237" y="324368"/>
                  </a:lnTo>
                  <a:lnTo>
                    <a:pt x="169669" y="360031"/>
                  </a:lnTo>
                  <a:lnTo>
                    <a:pt x="143922" y="397111"/>
                  </a:lnTo>
                  <a:lnTo>
                    <a:pt x="120061" y="435542"/>
                  </a:lnTo>
                  <a:lnTo>
                    <a:pt x="98155" y="475256"/>
                  </a:lnTo>
                  <a:lnTo>
                    <a:pt x="78269" y="516187"/>
                  </a:lnTo>
                  <a:lnTo>
                    <a:pt x="60473" y="558268"/>
                  </a:lnTo>
                  <a:lnTo>
                    <a:pt x="44831" y="601431"/>
                  </a:lnTo>
                  <a:lnTo>
                    <a:pt x="31412" y="645609"/>
                  </a:lnTo>
                  <a:lnTo>
                    <a:pt x="20282" y="690736"/>
                  </a:lnTo>
                  <a:lnTo>
                    <a:pt x="11509" y="736744"/>
                  </a:lnTo>
                  <a:lnTo>
                    <a:pt x="5160" y="783566"/>
                  </a:lnTo>
                  <a:lnTo>
                    <a:pt x="1301" y="831136"/>
                  </a:lnTo>
                  <a:lnTo>
                    <a:pt x="0" y="879386"/>
                  </a:lnTo>
                  <a:lnTo>
                    <a:pt x="1301" y="927635"/>
                  </a:lnTo>
                  <a:lnTo>
                    <a:pt x="5160" y="975205"/>
                  </a:lnTo>
                  <a:lnTo>
                    <a:pt x="11509" y="1022027"/>
                  </a:lnTo>
                  <a:lnTo>
                    <a:pt x="20282" y="1068035"/>
                  </a:lnTo>
                  <a:lnTo>
                    <a:pt x="31412" y="1113162"/>
                  </a:lnTo>
                  <a:lnTo>
                    <a:pt x="44831" y="1157340"/>
                  </a:lnTo>
                  <a:lnTo>
                    <a:pt x="60473" y="1200503"/>
                  </a:lnTo>
                  <a:lnTo>
                    <a:pt x="78269" y="1242584"/>
                  </a:lnTo>
                  <a:lnTo>
                    <a:pt x="98155" y="1283515"/>
                  </a:lnTo>
                  <a:lnTo>
                    <a:pt x="120061" y="1323229"/>
                  </a:lnTo>
                  <a:lnTo>
                    <a:pt x="143922" y="1361660"/>
                  </a:lnTo>
                  <a:lnTo>
                    <a:pt x="169669" y="1398740"/>
                  </a:lnTo>
                  <a:lnTo>
                    <a:pt x="197237" y="1434403"/>
                  </a:lnTo>
                  <a:lnTo>
                    <a:pt x="226558" y="1468580"/>
                  </a:lnTo>
                  <a:lnTo>
                    <a:pt x="257565" y="1501206"/>
                  </a:lnTo>
                  <a:lnTo>
                    <a:pt x="290191" y="1532213"/>
                  </a:lnTo>
                  <a:lnTo>
                    <a:pt x="324368" y="1561534"/>
                  </a:lnTo>
                  <a:lnTo>
                    <a:pt x="360031" y="1589102"/>
                  </a:lnTo>
                  <a:lnTo>
                    <a:pt x="397111" y="1614850"/>
                  </a:lnTo>
                  <a:lnTo>
                    <a:pt x="435542" y="1638710"/>
                  </a:lnTo>
                  <a:lnTo>
                    <a:pt x="475256" y="1660617"/>
                  </a:lnTo>
                  <a:lnTo>
                    <a:pt x="516187" y="1680502"/>
                  </a:lnTo>
                  <a:lnTo>
                    <a:pt x="558268" y="1698299"/>
                  </a:lnTo>
                  <a:lnTo>
                    <a:pt x="601431" y="1713940"/>
                  </a:lnTo>
                  <a:lnTo>
                    <a:pt x="645609" y="1727359"/>
                  </a:lnTo>
                  <a:lnTo>
                    <a:pt x="690736" y="1738489"/>
                  </a:lnTo>
                  <a:lnTo>
                    <a:pt x="736744" y="1747262"/>
                  </a:lnTo>
                  <a:lnTo>
                    <a:pt x="783566" y="1753612"/>
                  </a:lnTo>
                  <a:lnTo>
                    <a:pt x="831136" y="1757471"/>
                  </a:lnTo>
                  <a:lnTo>
                    <a:pt x="879386" y="1758772"/>
                  </a:lnTo>
                  <a:close/>
                </a:path>
              </a:pathLst>
            </a:custGeom>
            <a:ln w="127000">
              <a:solidFill>
                <a:srgbClr val="FFFDE5"/>
              </a:solidFill>
            </a:ln>
          </p:spPr>
          <p:txBody>
            <a:bodyPr wrap="square" lIns="0" tIns="0" rIns="0" bIns="0" rtlCol="0"/>
            <a:lstStyle/>
            <a:p>
              <a:endParaRPr/>
            </a:p>
          </p:txBody>
        </p:sp>
      </p:grpSp>
      <p:sp>
        <p:nvSpPr>
          <p:cNvPr id="11" name="object 11"/>
          <p:cNvSpPr txBox="1">
            <a:spLocks noGrp="1"/>
          </p:cNvSpPr>
          <p:nvPr>
            <p:ph type="title"/>
          </p:nvPr>
        </p:nvSpPr>
        <p:spPr>
          <a:xfrm>
            <a:off x="2338327" y="2027496"/>
            <a:ext cx="927735" cy="939800"/>
          </a:xfrm>
          <a:prstGeom prst="rect">
            <a:avLst/>
          </a:prstGeom>
        </p:spPr>
        <p:txBody>
          <a:bodyPr vert="horz" wrap="square" lIns="0" tIns="12700" rIns="0" bIns="0" rtlCol="0">
            <a:spAutoFit/>
          </a:bodyPr>
          <a:lstStyle/>
          <a:p>
            <a:pPr marL="12700">
              <a:lnSpc>
                <a:spcPct val="100000"/>
              </a:lnSpc>
              <a:spcBef>
                <a:spcPts val="100"/>
              </a:spcBef>
            </a:pPr>
            <a:r>
              <a:rPr sz="6000" b="1" spc="-25" dirty="0">
                <a:solidFill>
                  <a:srgbClr val="231F20"/>
                </a:solidFill>
                <a:latin typeface="Avenir Heavy"/>
                <a:cs typeface="Avenir Heavy"/>
              </a:rPr>
              <a:t>46</a:t>
            </a:r>
            <a:endParaRPr sz="6000">
              <a:latin typeface="Avenir Heavy"/>
              <a:cs typeface="Avenir Heavy"/>
            </a:endParaRPr>
          </a:p>
        </p:txBody>
      </p:sp>
      <p:sp>
        <p:nvSpPr>
          <p:cNvPr id="12" name="object 12"/>
          <p:cNvSpPr txBox="1"/>
          <p:nvPr/>
        </p:nvSpPr>
        <p:spPr>
          <a:xfrm>
            <a:off x="2168532" y="2884746"/>
            <a:ext cx="1534975" cy="914400"/>
          </a:xfrm>
          <a:prstGeom prst="rect">
            <a:avLst/>
          </a:prstGeom>
        </p:spPr>
        <p:txBody>
          <a:bodyPr vert="horz" wrap="square" lIns="0" tIns="33020" rIns="0" bIns="0" rtlCol="0">
            <a:spAutoFit/>
          </a:bodyPr>
          <a:lstStyle/>
          <a:p>
            <a:pPr marL="12700" marR="5080" indent="-635" algn="ctr">
              <a:lnSpc>
                <a:spcPts val="2300"/>
              </a:lnSpc>
              <a:spcBef>
                <a:spcPts val="260"/>
              </a:spcBef>
            </a:pPr>
            <a:r>
              <a:rPr sz="2000" b="1" dirty="0">
                <a:solidFill>
                  <a:srgbClr val="231F20"/>
                </a:solidFill>
                <a:latin typeface="Avenir Heavy"/>
                <a:cs typeface="Avenir Heavy"/>
              </a:rPr>
              <a:t>Kids</a:t>
            </a:r>
            <a:r>
              <a:rPr sz="2000" b="1" spc="-45" dirty="0">
                <a:solidFill>
                  <a:srgbClr val="231F20"/>
                </a:solidFill>
                <a:latin typeface="Avenir Heavy"/>
                <a:cs typeface="Avenir Heavy"/>
              </a:rPr>
              <a:t> </a:t>
            </a:r>
            <a:r>
              <a:rPr sz="2000" b="1" spc="-25" dirty="0">
                <a:solidFill>
                  <a:srgbClr val="231F20"/>
                </a:solidFill>
                <a:latin typeface="Avenir Heavy"/>
                <a:cs typeface="Avenir Heavy"/>
              </a:rPr>
              <a:t>are </a:t>
            </a:r>
            <a:r>
              <a:rPr sz="2000" b="1" spc="-10" dirty="0">
                <a:solidFill>
                  <a:srgbClr val="231F20"/>
                </a:solidFill>
                <a:latin typeface="Avenir Heavy"/>
                <a:cs typeface="Avenir Heavy"/>
              </a:rPr>
              <a:t>diagnosed </a:t>
            </a:r>
            <a:r>
              <a:rPr sz="2000" b="1" dirty="0">
                <a:solidFill>
                  <a:srgbClr val="231F20"/>
                </a:solidFill>
                <a:latin typeface="Avenir Heavy"/>
                <a:cs typeface="Avenir Heavy"/>
              </a:rPr>
              <a:t>each</a:t>
            </a:r>
            <a:r>
              <a:rPr sz="2000" b="1" spc="-45" dirty="0">
                <a:solidFill>
                  <a:srgbClr val="231F20"/>
                </a:solidFill>
                <a:latin typeface="Avenir Heavy"/>
                <a:cs typeface="Avenir Heavy"/>
              </a:rPr>
              <a:t> </a:t>
            </a:r>
            <a:r>
              <a:rPr sz="2000" b="1" spc="-25" dirty="0">
                <a:solidFill>
                  <a:srgbClr val="231F20"/>
                </a:solidFill>
                <a:latin typeface="Avenir Heavy"/>
                <a:cs typeface="Avenir Heavy"/>
              </a:rPr>
              <a:t>day</a:t>
            </a:r>
            <a:endParaRPr sz="2000" dirty="0">
              <a:latin typeface="Avenir Heavy"/>
              <a:cs typeface="Avenir Heavy"/>
            </a:endParaRPr>
          </a:p>
        </p:txBody>
      </p:sp>
      <p:grpSp>
        <p:nvGrpSpPr>
          <p:cNvPr id="13" name="object 13"/>
          <p:cNvGrpSpPr/>
          <p:nvPr/>
        </p:nvGrpSpPr>
        <p:grpSpPr>
          <a:xfrm>
            <a:off x="4450522" y="1838962"/>
            <a:ext cx="1885950" cy="1885950"/>
            <a:chOff x="4450522" y="1838962"/>
            <a:chExt cx="1885950" cy="1885950"/>
          </a:xfrm>
        </p:grpSpPr>
        <p:sp>
          <p:nvSpPr>
            <p:cNvPr id="14" name="object 14"/>
            <p:cNvSpPr/>
            <p:nvPr/>
          </p:nvSpPr>
          <p:spPr>
            <a:xfrm>
              <a:off x="4514022" y="1902462"/>
              <a:ext cx="1758950" cy="1758950"/>
            </a:xfrm>
            <a:custGeom>
              <a:avLst/>
              <a:gdLst/>
              <a:ahLst/>
              <a:cxnLst/>
              <a:rect l="l" t="t" r="r" b="b"/>
              <a:pathLst>
                <a:path w="1758950" h="1758950">
                  <a:moveTo>
                    <a:pt x="879386" y="0"/>
                  </a:moveTo>
                  <a:lnTo>
                    <a:pt x="831136" y="1301"/>
                  </a:lnTo>
                  <a:lnTo>
                    <a:pt x="783566" y="5160"/>
                  </a:lnTo>
                  <a:lnTo>
                    <a:pt x="736744" y="11509"/>
                  </a:lnTo>
                  <a:lnTo>
                    <a:pt x="690736" y="20282"/>
                  </a:lnTo>
                  <a:lnTo>
                    <a:pt x="645609" y="31412"/>
                  </a:lnTo>
                  <a:lnTo>
                    <a:pt x="601431" y="44831"/>
                  </a:lnTo>
                  <a:lnTo>
                    <a:pt x="558268" y="60473"/>
                  </a:lnTo>
                  <a:lnTo>
                    <a:pt x="516187" y="78269"/>
                  </a:lnTo>
                  <a:lnTo>
                    <a:pt x="475256" y="98155"/>
                  </a:lnTo>
                  <a:lnTo>
                    <a:pt x="435542" y="120061"/>
                  </a:lnTo>
                  <a:lnTo>
                    <a:pt x="397111" y="143922"/>
                  </a:lnTo>
                  <a:lnTo>
                    <a:pt x="360031" y="169669"/>
                  </a:lnTo>
                  <a:lnTo>
                    <a:pt x="324368" y="197237"/>
                  </a:lnTo>
                  <a:lnTo>
                    <a:pt x="290191" y="226558"/>
                  </a:lnTo>
                  <a:lnTo>
                    <a:pt x="257565" y="257565"/>
                  </a:lnTo>
                  <a:lnTo>
                    <a:pt x="226558" y="290191"/>
                  </a:lnTo>
                  <a:lnTo>
                    <a:pt x="197237" y="324368"/>
                  </a:lnTo>
                  <a:lnTo>
                    <a:pt x="169669" y="360031"/>
                  </a:lnTo>
                  <a:lnTo>
                    <a:pt x="143922" y="397111"/>
                  </a:lnTo>
                  <a:lnTo>
                    <a:pt x="120061" y="435542"/>
                  </a:lnTo>
                  <a:lnTo>
                    <a:pt x="98155" y="475256"/>
                  </a:lnTo>
                  <a:lnTo>
                    <a:pt x="78269" y="516187"/>
                  </a:lnTo>
                  <a:lnTo>
                    <a:pt x="60473" y="558268"/>
                  </a:lnTo>
                  <a:lnTo>
                    <a:pt x="44831" y="601431"/>
                  </a:lnTo>
                  <a:lnTo>
                    <a:pt x="31412" y="645609"/>
                  </a:lnTo>
                  <a:lnTo>
                    <a:pt x="20282" y="690736"/>
                  </a:lnTo>
                  <a:lnTo>
                    <a:pt x="11509" y="736744"/>
                  </a:lnTo>
                  <a:lnTo>
                    <a:pt x="5160" y="783566"/>
                  </a:lnTo>
                  <a:lnTo>
                    <a:pt x="1301" y="831136"/>
                  </a:lnTo>
                  <a:lnTo>
                    <a:pt x="0" y="879386"/>
                  </a:lnTo>
                  <a:lnTo>
                    <a:pt x="1301" y="927635"/>
                  </a:lnTo>
                  <a:lnTo>
                    <a:pt x="5160" y="975205"/>
                  </a:lnTo>
                  <a:lnTo>
                    <a:pt x="11509" y="1022027"/>
                  </a:lnTo>
                  <a:lnTo>
                    <a:pt x="20282" y="1068035"/>
                  </a:lnTo>
                  <a:lnTo>
                    <a:pt x="31412" y="1113162"/>
                  </a:lnTo>
                  <a:lnTo>
                    <a:pt x="44831" y="1157340"/>
                  </a:lnTo>
                  <a:lnTo>
                    <a:pt x="60473" y="1200503"/>
                  </a:lnTo>
                  <a:lnTo>
                    <a:pt x="78269" y="1242584"/>
                  </a:lnTo>
                  <a:lnTo>
                    <a:pt x="98155" y="1283515"/>
                  </a:lnTo>
                  <a:lnTo>
                    <a:pt x="120061" y="1323229"/>
                  </a:lnTo>
                  <a:lnTo>
                    <a:pt x="143922" y="1361660"/>
                  </a:lnTo>
                  <a:lnTo>
                    <a:pt x="169669" y="1398740"/>
                  </a:lnTo>
                  <a:lnTo>
                    <a:pt x="197237" y="1434403"/>
                  </a:lnTo>
                  <a:lnTo>
                    <a:pt x="226558" y="1468580"/>
                  </a:lnTo>
                  <a:lnTo>
                    <a:pt x="257565" y="1501206"/>
                  </a:lnTo>
                  <a:lnTo>
                    <a:pt x="290191" y="1532213"/>
                  </a:lnTo>
                  <a:lnTo>
                    <a:pt x="324368" y="1561534"/>
                  </a:lnTo>
                  <a:lnTo>
                    <a:pt x="360031" y="1589102"/>
                  </a:lnTo>
                  <a:lnTo>
                    <a:pt x="397111" y="1614850"/>
                  </a:lnTo>
                  <a:lnTo>
                    <a:pt x="435542" y="1638710"/>
                  </a:lnTo>
                  <a:lnTo>
                    <a:pt x="475256" y="1660617"/>
                  </a:lnTo>
                  <a:lnTo>
                    <a:pt x="516187" y="1680502"/>
                  </a:lnTo>
                  <a:lnTo>
                    <a:pt x="558268" y="1698299"/>
                  </a:lnTo>
                  <a:lnTo>
                    <a:pt x="601431" y="1713940"/>
                  </a:lnTo>
                  <a:lnTo>
                    <a:pt x="645609" y="1727359"/>
                  </a:lnTo>
                  <a:lnTo>
                    <a:pt x="690736" y="1738489"/>
                  </a:lnTo>
                  <a:lnTo>
                    <a:pt x="736744" y="1747262"/>
                  </a:lnTo>
                  <a:lnTo>
                    <a:pt x="783566" y="1753612"/>
                  </a:lnTo>
                  <a:lnTo>
                    <a:pt x="831136" y="1757471"/>
                  </a:lnTo>
                  <a:lnTo>
                    <a:pt x="879386" y="1758772"/>
                  </a:lnTo>
                  <a:lnTo>
                    <a:pt x="927635" y="1757471"/>
                  </a:lnTo>
                  <a:lnTo>
                    <a:pt x="975205" y="1753612"/>
                  </a:lnTo>
                  <a:lnTo>
                    <a:pt x="1022027" y="1747262"/>
                  </a:lnTo>
                  <a:lnTo>
                    <a:pt x="1068035" y="1738489"/>
                  </a:lnTo>
                  <a:lnTo>
                    <a:pt x="1113162" y="1727359"/>
                  </a:lnTo>
                  <a:lnTo>
                    <a:pt x="1157340" y="1713940"/>
                  </a:lnTo>
                  <a:lnTo>
                    <a:pt x="1200503" y="1698299"/>
                  </a:lnTo>
                  <a:lnTo>
                    <a:pt x="1242584" y="1680502"/>
                  </a:lnTo>
                  <a:lnTo>
                    <a:pt x="1283515" y="1660617"/>
                  </a:lnTo>
                  <a:lnTo>
                    <a:pt x="1323229" y="1638710"/>
                  </a:lnTo>
                  <a:lnTo>
                    <a:pt x="1361660" y="1614850"/>
                  </a:lnTo>
                  <a:lnTo>
                    <a:pt x="1398740" y="1589102"/>
                  </a:lnTo>
                  <a:lnTo>
                    <a:pt x="1434403" y="1561534"/>
                  </a:lnTo>
                  <a:lnTo>
                    <a:pt x="1468580" y="1532213"/>
                  </a:lnTo>
                  <a:lnTo>
                    <a:pt x="1501206" y="1501206"/>
                  </a:lnTo>
                  <a:lnTo>
                    <a:pt x="1532213" y="1468580"/>
                  </a:lnTo>
                  <a:lnTo>
                    <a:pt x="1561534" y="1434403"/>
                  </a:lnTo>
                  <a:lnTo>
                    <a:pt x="1589102" y="1398740"/>
                  </a:lnTo>
                  <a:lnTo>
                    <a:pt x="1614850" y="1361660"/>
                  </a:lnTo>
                  <a:lnTo>
                    <a:pt x="1638710" y="1323229"/>
                  </a:lnTo>
                  <a:lnTo>
                    <a:pt x="1660617" y="1283515"/>
                  </a:lnTo>
                  <a:lnTo>
                    <a:pt x="1680502" y="1242584"/>
                  </a:lnTo>
                  <a:lnTo>
                    <a:pt x="1698299" y="1200503"/>
                  </a:lnTo>
                  <a:lnTo>
                    <a:pt x="1713940" y="1157340"/>
                  </a:lnTo>
                  <a:lnTo>
                    <a:pt x="1727359" y="1113162"/>
                  </a:lnTo>
                  <a:lnTo>
                    <a:pt x="1738489" y="1068035"/>
                  </a:lnTo>
                  <a:lnTo>
                    <a:pt x="1747262" y="1022027"/>
                  </a:lnTo>
                  <a:lnTo>
                    <a:pt x="1753612" y="975205"/>
                  </a:lnTo>
                  <a:lnTo>
                    <a:pt x="1757471" y="927635"/>
                  </a:lnTo>
                  <a:lnTo>
                    <a:pt x="1758772" y="879386"/>
                  </a:lnTo>
                  <a:lnTo>
                    <a:pt x="1757471" y="831136"/>
                  </a:lnTo>
                  <a:lnTo>
                    <a:pt x="1753612" y="783566"/>
                  </a:lnTo>
                  <a:lnTo>
                    <a:pt x="1747262" y="736744"/>
                  </a:lnTo>
                  <a:lnTo>
                    <a:pt x="1738489" y="690736"/>
                  </a:lnTo>
                  <a:lnTo>
                    <a:pt x="1727359" y="645609"/>
                  </a:lnTo>
                  <a:lnTo>
                    <a:pt x="1713940" y="601431"/>
                  </a:lnTo>
                  <a:lnTo>
                    <a:pt x="1698299" y="558268"/>
                  </a:lnTo>
                  <a:lnTo>
                    <a:pt x="1680502" y="516187"/>
                  </a:lnTo>
                  <a:lnTo>
                    <a:pt x="1660617" y="475256"/>
                  </a:lnTo>
                  <a:lnTo>
                    <a:pt x="1638710" y="435542"/>
                  </a:lnTo>
                  <a:lnTo>
                    <a:pt x="1614850" y="397111"/>
                  </a:lnTo>
                  <a:lnTo>
                    <a:pt x="1589102" y="360031"/>
                  </a:lnTo>
                  <a:lnTo>
                    <a:pt x="1561534" y="324368"/>
                  </a:lnTo>
                  <a:lnTo>
                    <a:pt x="1532213" y="290191"/>
                  </a:lnTo>
                  <a:lnTo>
                    <a:pt x="1501206" y="257565"/>
                  </a:lnTo>
                  <a:lnTo>
                    <a:pt x="1468580" y="226558"/>
                  </a:lnTo>
                  <a:lnTo>
                    <a:pt x="1434403" y="197237"/>
                  </a:lnTo>
                  <a:lnTo>
                    <a:pt x="1398740" y="169669"/>
                  </a:lnTo>
                  <a:lnTo>
                    <a:pt x="1361660" y="143922"/>
                  </a:lnTo>
                  <a:lnTo>
                    <a:pt x="1323229" y="120061"/>
                  </a:lnTo>
                  <a:lnTo>
                    <a:pt x="1283515" y="98155"/>
                  </a:lnTo>
                  <a:lnTo>
                    <a:pt x="1242584" y="78269"/>
                  </a:lnTo>
                  <a:lnTo>
                    <a:pt x="1200503" y="60473"/>
                  </a:lnTo>
                  <a:lnTo>
                    <a:pt x="1157340" y="44831"/>
                  </a:lnTo>
                  <a:lnTo>
                    <a:pt x="1113162" y="31412"/>
                  </a:lnTo>
                  <a:lnTo>
                    <a:pt x="1068035" y="20282"/>
                  </a:lnTo>
                  <a:lnTo>
                    <a:pt x="1022027" y="11509"/>
                  </a:lnTo>
                  <a:lnTo>
                    <a:pt x="975205" y="5160"/>
                  </a:lnTo>
                  <a:lnTo>
                    <a:pt x="927635" y="1301"/>
                  </a:lnTo>
                  <a:lnTo>
                    <a:pt x="879386" y="0"/>
                  </a:lnTo>
                  <a:close/>
                </a:path>
              </a:pathLst>
            </a:custGeom>
            <a:solidFill>
              <a:srgbClr val="C7DBE2"/>
            </a:solidFill>
          </p:spPr>
          <p:txBody>
            <a:bodyPr wrap="square" lIns="0" tIns="0" rIns="0" bIns="0" rtlCol="0"/>
            <a:lstStyle/>
            <a:p>
              <a:endParaRPr/>
            </a:p>
          </p:txBody>
        </p:sp>
        <p:sp>
          <p:nvSpPr>
            <p:cNvPr id="15" name="object 15"/>
            <p:cNvSpPr/>
            <p:nvPr/>
          </p:nvSpPr>
          <p:spPr>
            <a:xfrm>
              <a:off x="4514022" y="1902462"/>
              <a:ext cx="1758950" cy="1758950"/>
            </a:xfrm>
            <a:custGeom>
              <a:avLst/>
              <a:gdLst/>
              <a:ahLst/>
              <a:cxnLst/>
              <a:rect l="l" t="t" r="r" b="b"/>
              <a:pathLst>
                <a:path w="1758950" h="1758950">
                  <a:moveTo>
                    <a:pt x="879386" y="1758772"/>
                  </a:moveTo>
                  <a:lnTo>
                    <a:pt x="927635" y="1757471"/>
                  </a:lnTo>
                  <a:lnTo>
                    <a:pt x="975205" y="1753612"/>
                  </a:lnTo>
                  <a:lnTo>
                    <a:pt x="1022027" y="1747262"/>
                  </a:lnTo>
                  <a:lnTo>
                    <a:pt x="1068035" y="1738489"/>
                  </a:lnTo>
                  <a:lnTo>
                    <a:pt x="1113162" y="1727359"/>
                  </a:lnTo>
                  <a:lnTo>
                    <a:pt x="1157340" y="1713940"/>
                  </a:lnTo>
                  <a:lnTo>
                    <a:pt x="1200503" y="1698299"/>
                  </a:lnTo>
                  <a:lnTo>
                    <a:pt x="1242584" y="1680502"/>
                  </a:lnTo>
                  <a:lnTo>
                    <a:pt x="1283515" y="1660617"/>
                  </a:lnTo>
                  <a:lnTo>
                    <a:pt x="1323229" y="1638710"/>
                  </a:lnTo>
                  <a:lnTo>
                    <a:pt x="1361660" y="1614850"/>
                  </a:lnTo>
                  <a:lnTo>
                    <a:pt x="1398740" y="1589102"/>
                  </a:lnTo>
                  <a:lnTo>
                    <a:pt x="1434403" y="1561534"/>
                  </a:lnTo>
                  <a:lnTo>
                    <a:pt x="1468580" y="1532213"/>
                  </a:lnTo>
                  <a:lnTo>
                    <a:pt x="1501206" y="1501206"/>
                  </a:lnTo>
                  <a:lnTo>
                    <a:pt x="1532213" y="1468580"/>
                  </a:lnTo>
                  <a:lnTo>
                    <a:pt x="1561534" y="1434403"/>
                  </a:lnTo>
                  <a:lnTo>
                    <a:pt x="1589102" y="1398740"/>
                  </a:lnTo>
                  <a:lnTo>
                    <a:pt x="1614850" y="1361660"/>
                  </a:lnTo>
                  <a:lnTo>
                    <a:pt x="1638710" y="1323229"/>
                  </a:lnTo>
                  <a:lnTo>
                    <a:pt x="1660617" y="1283515"/>
                  </a:lnTo>
                  <a:lnTo>
                    <a:pt x="1680502" y="1242584"/>
                  </a:lnTo>
                  <a:lnTo>
                    <a:pt x="1698299" y="1200503"/>
                  </a:lnTo>
                  <a:lnTo>
                    <a:pt x="1713940" y="1157340"/>
                  </a:lnTo>
                  <a:lnTo>
                    <a:pt x="1727359" y="1113162"/>
                  </a:lnTo>
                  <a:lnTo>
                    <a:pt x="1738489" y="1068035"/>
                  </a:lnTo>
                  <a:lnTo>
                    <a:pt x="1747262" y="1022027"/>
                  </a:lnTo>
                  <a:lnTo>
                    <a:pt x="1753612" y="975205"/>
                  </a:lnTo>
                  <a:lnTo>
                    <a:pt x="1757471" y="927635"/>
                  </a:lnTo>
                  <a:lnTo>
                    <a:pt x="1758772" y="879386"/>
                  </a:lnTo>
                  <a:lnTo>
                    <a:pt x="1757471" y="831136"/>
                  </a:lnTo>
                  <a:lnTo>
                    <a:pt x="1753612" y="783566"/>
                  </a:lnTo>
                  <a:lnTo>
                    <a:pt x="1747262" y="736744"/>
                  </a:lnTo>
                  <a:lnTo>
                    <a:pt x="1738489" y="690736"/>
                  </a:lnTo>
                  <a:lnTo>
                    <a:pt x="1727359" y="645609"/>
                  </a:lnTo>
                  <a:lnTo>
                    <a:pt x="1713940" y="601431"/>
                  </a:lnTo>
                  <a:lnTo>
                    <a:pt x="1698299" y="558268"/>
                  </a:lnTo>
                  <a:lnTo>
                    <a:pt x="1680502" y="516187"/>
                  </a:lnTo>
                  <a:lnTo>
                    <a:pt x="1660617" y="475256"/>
                  </a:lnTo>
                  <a:lnTo>
                    <a:pt x="1638710" y="435542"/>
                  </a:lnTo>
                  <a:lnTo>
                    <a:pt x="1614850" y="397111"/>
                  </a:lnTo>
                  <a:lnTo>
                    <a:pt x="1589102" y="360031"/>
                  </a:lnTo>
                  <a:lnTo>
                    <a:pt x="1561534" y="324368"/>
                  </a:lnTo>
                  <a:lnTo>
                    <a:pt x="1532213" y="290191"/>
                  </a:lnTo>
                  <a:lnTo>
                    <a:pt x="1501206" y="257565"/>
                  </a:lnTo>
                  <a:lnTo>
                    <a:pt x="1468580" y="226558"/>
                  </a:lnTo>
                  <a:lnTo>
                    <a:pt x="1434403" y="197237"/>
                  </a:lnTo>
                  <a:lnTo>
                    <a:pt x="1398740" y="169669"/>
                  </a:lnTo>
                  <a:lnTo>
                    <a:pt x="1361660" y="143922"/>
                  </a:lnTo>
                  <a:lnTo>
                    <a:pt x="1323229" y="120061"/>
                  </a:lnTo>
                  <a:lnTo>
                    <a:pt x="1283515" y="98155"/>
                  </a:lnTo>
                  <a:lnTo>
                    <a:pt x="1242584" y="78269"/>
                  </a:lnTo>
                  <a:lnTo>
                    <a:pt x="1200503" y="60473"/>
                  </a:lnTo>
                  <a:lnTo>
                    <a:pt x="1157340" y="44831"/>
                  </a:lnTo>
                  <a:lnTo>
                    <a:pt x="1113162" y="31412"/>
                  </a:lnTo>
                  <a:lnTo>
                    <a:pt x="1068035" y="20282"/>
                  </a:lnTo>
                  <a:lnTo>
                    <a:pt x="1022027" y="11509"/>
                  </a:lnTo>
                  <a:lnTo>
                    <a:pt x="975205" y="5160"/>
                  </a:lnTo>
                  <a:lnTo>
                    <a:pt x="927635" y="1301"/>
                  </a:lnTo>
                  <a:lnTo>
                    <a:pt x="879386" y="0"/>
                  </a:lnTo>
                  <a:lnTo>
                    <a:pt x="831136" y="1301"/>
                  </a:lnTo>
                  <a:lnTo>
                    <a:pt x="783566" y="5160"/>
                  </a:lnTo>
                  <a:lnTo>
                    <a:pt x="736744" y="11509"/>
                  </a:lnTo>
                  <a:lnTo>
                    <a:pt x="690736" y="20282"/>
                  </a:lnTo>
                  <a:lnTo>
                    <a:pt x="645609" y="31412"/>
                  </a:lnTo>
                  <a:lnTo>
                    <a:pt x="601431" y="44831"/>
                  </a:lnTo>
                  <a:lnTo>
                    <a:pt x="558268" y="60473"/>
                  </a:lnTo>
                  <a:lnTo>
                    <a:pt x="516187" y="78269"/>
                  </a:lnTo>
                  <a:lnTo>
                    <a:pt x="475256" y="98155"/>
                  </a:lnTo>
                  <a:lnTo>
                    <a:pt x="435542" y="120061"/>
                  </a:lnTo>
                  <a:lnTo>
                    <a:pt x="397111" y="143922"/>
                  </a:lnTo>
                  <a:lnTo>
                    <a:pt x="360031" y="169669"/>
                  </a:lnTo>
                  <a:lnTo>
                    <a:pt x="324368" y="197237"/>
                  </a:lnTo>
                  <a:lnTo>
                    <a:pt x="290191" y="226558"/>
                  </a:lnTo>
                  <a:lnTo>
                    <a:pt x="257565" y="257565"/>
                  </a:lnTo>
                  <a:lnTo>
                    <a:pt x="226558" y="290191"/>
                  </a:lnTo>
                  <a:lnTo>
                    <a:pt x="197237" y="324368"/>
                  </a:lnTo>
                  <a:lnTo>
                    <a:pt x="169669" y="360031"/>
                  </a:lnTo>
                  <a:lnTo>
                    <a:pt x="143922" y="397111"/>
                  </a:lnTo>
                  <a:lnTo>
                    <a:pt x="120061" y="435542"/>
                  </a:lnTo>
                  <a:lnTo>
                    <a:pt x="98155" y="475256"/>
                  </a:lnTo>
                  <a:lnTo>
                    <a:pt x="78269" y="516187"/>
                  </a:lnTo>
                  <a:lnTo>
                    <a:pt x="60473" y="558268"/>
                  </a:lnTo>
                  <a:lnTo>
                    <a:pt x="44831" y="601431"/>
                  </a:lnTo>
                  <a:lnTo>
                    <a:pt x="31412" y="645609"/>
                  </a:lnTo>
                  <a:lnTo>
                    <a:pt x="20282" y="690736"/>
                  </a:lnTo>
                  <a:lnTo>
                    <a:pt x="11509" y="736744"/>
                  </a:lnTo>
                  <a:lnTo>
                    <a:pt x="5160" y="783566"/>
                  </a:lnTo>
                  <a:lnTo>
                    <a:pt x="1301" y="831136"/>
                  </a:lnTo>
                  <a:lnTo>
                    <a:pt x="0" y="879386"/>
                  </a:lnTo>
                  <a:lnTo>
                    <a:pt x="1301" y="927635"/>
                  </a:lnTo>
                  <a:lnTo>
                    <a:pt x="5160" y="975205"/>
                  </a:lnTo>
                  <a:lnTo>
                    <a:pt x="11509" y="1022027"/>
                  </a:lnTo>
                  <a:lnTo>
                    <a:pt x="20282" y="1068035"/>
                  </a:lnTo>
                  <a:lnTo>
                    <a:pt x="31412" y="1113162"/>
                  </a:lnTo>
                  <a:lnTo>
                    <a:pt x="44831" y="1157340"/>
                  </a:lnTo>
                  <a:lnTo>
                    <a:pt x="60473" y="1200503"/>
                  </a:lnTo>
                  <a:lnTo>
                    <a:pt x="78269" y="1242584"/>
                  </a:lnTo>
                  <a:lnTo>
                    <a:pt x="98155" y="1283515"/>
                  </a:lnTo>
                  <a:lnTo>
                    <a:pt x="120061" y="1323229"/>
                  </a:lnTo>
                  <a:lnTo>
                    <a:pt x="143922" y="1361660"/>
                  </a:lnTo>
                  <a:lnTo>
                    <a:pt x="169669" y="1398740"/>
                  </a:lnTo>
                  <a:lnTo>
                    <a:pt x="197237" y="1434403"/>
                  </a:lnTo>
                  <a:lnTo>
                    <a:pt x="226558" y="1468580"/>
                  </a:lnTo>
                  <a:lnTo>
                    <a:pt x="257565" y="1501206"/>
                  </a:lnTo>
                  <a:lnTo>
                    <a:pt x="290191" y="1532213"/>
                  </a:lnTo>
                  <a:lnTo>
                    <a:pt x="324368" y="1561534"/>
                  </a:lnTo>
                  <a:lnTo>
                    <a:pt x="360031" y="1589102"/>
                  </a:lnTo>
                  <a:lnTo>
                    <a:pt x="397111" y="1614850"/>
                  </a:lnTo>
                  <a:lnTo>
                    <a:pt x="435542" y="1638710"/>
                  </a:lnTo>
                  <a:lnTo>
                    <a:pt x="475256" y="1660617"/>
                  </a:lnTo>
                  <a:lnTo>
                    <a:pt x="516187" y="1680502"/>
                  </a:lnTo>
                  <a:lnTo>
                    <a:pt x="558268" y="1698299"/>
                  </a:lnTo>
                  <a:lnTo>
                    <a:pt x="601431" y="1713940"/>
                  </a:lnTo>
                  <a:lnTo>
                    <a:pt x="645609" y="1727359"/>
                  </a:lnTo>
                  <a:lnTo>
                    <a:pt x="690736" y="1738489"/>
                  </a:lnTo>
                  <a:lnTo>
                    <a:pt x="736744" y="1747262"/>
                  </a:lnTo>
                  <a:lnTo>
                    <a:pt x="783566" y="1753612"/>
                  </a:lnTo>
                  <a:lnTo>
                    <a:pt x="831136" y="1757471"/>
                  </a:lnTo>
                  <a:lnTo>
                    <a:pt x="879386" y="1758772"/>
                  </a:lnTo>
                  <a:close/>
                </a:path>
              </a:pathLst>
            </a:custGeom>
            <a:ln w="127000">
              <a:solidFill>
                <a:srgbClr val="FFFDE5"/>
              </a:solidFill>
            </a:ln>
          </p:spPr>
          <p:txBody>
            <a:bodyPr wrap="square" lIns="0" tIns="0" rIns="0" bIns="0" rtlCol="0"/>
            <a:lstStyle/>
            <a:p>
              <a:endParaRPr/>
            </a:p>
          </p:txBody>
        </p:sp>
      </p:grpSp>
      <p:sp>
        <p:nvSpPr>
          <p:cNvPr id="16" name="object 16"/>
          <p:cNvSpPr txBox="1"/>
          <p:nvPr/>
        </p:nvSpPr>
        <p:spPr>
          <a:xfrm>
            <a:off x="4375382" y="2002349"/>
            <a:ext cx="2177818" cy="1755775"/>
          </a:xfrm>
          <a:prstGeom prst="rect">
            <a:avLst/>
          </a:prstGeom>
        </p:spPr>
        <p:txBody>
          <a:bodyPr vert="horz" wrap="square" lIns="0" tIns="69215" rIns="0" bIns="0" rtlCol="0">
            <a:spAutoFit/>
          </a:bodyPr>
          <a:lstStyle/>
          <a:p>
            <a:pPr algn="ctr">
              <a:lnSpc>
                <a:spcPct val="100000"/>
              </a:lnSpc>
              <a:spcBef>
                <a:spcPts val="545"/>
              </a:spcBef>
            </a:pPr>
            <a:r>
              <a:rPr sz="5000" b="1" spc="-140" dirty="0">
                <a:solidFill>
                  <a:srgbClr val="231F20"/>
                </a:solidFill>
                <a:latin typeface="Avenir Heavy"/>
                <a:cs typeface="Avenir Heavy"/>
              </a:rPr>
              <a:t>16,000</a:t>
            </a:r>
            <a:endParaRPr sz="5000" dirty="0">
              <a:latin typeface="Avenir Heavy"/>
              <a:cs typeface="Avenir Heavy"/>
            </a:endParaRPr>
          </a:p>
          <a:p>
            <a:pPr marL="368300" marR="356870" indent="-635" algn="ctr">
              <a:lnSpc>
                <a:spcPts val="2300"/>
              </a:lnSpc>
              <a:spcBef>
                <a:spcPts val="340"/>
              </a:spcBef>
            </a:pPr>
            <a:r>
              <a:rPr sz="2000" b="1" dirty="0">
                <a:solidFill>
                  <a:srgbClr val="231F20"/>
                </a:solidFill>
                <a:latin typeface="Avenir Heavy"/>
                <a:cs typeface="Avenir Heavy"/>
              </a:rPr>
              <a:t>Kids</a:t>
            </a:r>
            <a:r>
              <a:rPr sz="2000" b="1" spc="-45" dirty="0">
                <a:solidFill>
                  <a:srgbClr val="231F20"/>
                </a:solidFill>
                <a:latin typeface="Avenir Heavy"/>
                <a:cs typeface="Avenir Heavy"/>
              </a:rPr>
              <a:t> </a:t>
            </a:r>
            <a:r>
              <a:rPr sz="2000" b="1" spc="-25" dirty="0">
                <a:solidFill>
                  <a:srgbClr val="231F20"/>
                </a:solidFill>
                <a:latin typeface="Avenir Heavy"/>
                <a:cs typeface="Avenir Heavy"/>
              </a:rPr>
              <a:t>are </a:t>
            </a:r>
            <a:r>
              <a:rPr sz="2000" b="1" spc="-10" dirty="0">
                <a:solidFill>
                  <a:srgbClr val="231F20"/>
                </a:solidFill>
                <a:latin typeface="Avenir Heavy"/>
                <a:cs typeface="Avenir Heavy"/>
              </a:rPr>
              <a:t>diagnosed </a:t>
            </a:r>
            <a:r>
              <a:rPr sz="2000" b="1" dirty="0">
                <a:solidFill>
                  <a:srgbClr val="231F20"/>
                </a:solidFill>
                <a:latin typeface="Avenir Heavy"/>
                <a:cs typeface="Avenir Heavy"/>
              </a:rPr>
              <a:t>each</a:t>
            </a:r>
            <a:r>
              <a:rPr sz="2000" b="1" spc="-45" dirty="0">
                <a:solidFill>
                  <a:srgbClr val="231F20"/>
                </a:solidFill>
                <a:latin typeface="Avenir Heavy"/>
                <a:cs typeface="Avenir Heavy"/>
              </a:rPr>
              <a:t> </a:t>
            </a:r>
            <a:r>
              <a:rPr sz="2000" b="1" spc="-20" dirty="0">
                <a:solidFill>
                  <a:srgbClr val="231F20"/>
                </a:solidFill>
                <a:latin typeface="Avenir Heavy"/>
                <a:cs typeface="Avenir Heavy"/>
              </a:rPr>
              <a:t>year</a:t>
            </a:r>
            <a:endParaRPr sz="2000" dirty="0">
              <a:latin typeface="Avenir Heavy"/>
              <a:cs typeface="Avenir Heavy"/>
            </a:endParaRPr>
          </a:p>
        </p:txBody>
      </p:sp>
      <p:grpSp>
        <p:nvGrpSpPr>
          <p:cNvPr id="17" name="object 17"/>
          <p:cNvGrpSpPr/>
          <p:nvPr/>
        </p:nvGrpSpPr>
        <p:grpSpPr>
          <a:xfrm>
            <a:off x="1798761" y="4252979"/>
            <a:ext cx="1885950" cy="1885950"/>
            <a:chOff x="1798761" y="4252979"/>
            <a:chExt cx="1885950" cy="1885950"/>
          </a:xfrm>
        </p:grpSpPr>
        <p:sp>
          <p:nvSpPr>
            <p:cNvPr id="18" name="object 18"/>
            <p:cNvSpPr/>
            <p:nvPr/>
          </p:nvSpPr>
          <p:spPr>
            <a:xfrm>
              <a:off x="1862261" y="4316479"/>
              <a:ext cx="1758950" cy="1758950"/>
            </a:xfrm>
            <a:custGeom>
              <a:avLst/>
              <a:gdLst/>
              <a:ahLst/>
              <a:cxnLst/>
              <a:rect l="l" t="t" r="r" b="b"/>
              <a:pathLst>
                <a:path w="1758950" h="1758950">
                  <a:moveTo>
                    <a:pt x="879386" y="0"/>
                  </a:moveTo>
                  <a:lnTo>
                    <a:pt x="831136" y="1301"/>
                  </a:lnTo>
                  <a:lnTo>
                    <a:pt x="783566" y="5160"/>
                  </a:lnTo>
                  <a:lnTo>
                    <a:pt x="736744" y="11509"/>
                  </a:lnTo>
                  <a:lnTo>
                    <a:pt x="690736" y="20282"/>
                  </a:lnTo>
                  <a:lnTo>
                    <a:pt x="645609" y="31412"/>
                  </a:lnTo>
                  <a:lnTo>
                    <a:pt x="601431" y="44831"/>
                  </a:lnTo>
                  <a:lnTo>
                    <a:pt x="558268" y="60473"/>
                  </a:lnTo>
                  <a:lnTo>
                    <a:pt x="516187" y="78269"/>
                  </a:lnTo>
                  <a:lnTo>
                    <a:pt x="475256" y="98155"/>
                  </a:lnTo>
                  <a:lnTo>
                    <a:pt x="435542" y="120061"/>
                  </a:lnTo>
                  <a:lnTo>
                    <a:pt x="397111" y="143922"/>
                  </a:lnTo>
                  <a:lnTo>
                    <a:pt x="360031" y="169669"/>
                  </a:lnTo>
                  <a:lnTo>
                    <a:pt x="324368" y="197237"/>
                  </a:lnTo>
                  <a:lnTo>
                    <a:pt x="290191" y="226558"/>
                  </a:lnTo>
                  <a:lnTo>
                    <a:pt x="257565" y="257565"/>
                  </a:lnTo>
                  <a:lnTo>
                    <a:pt x="226558" y="290191"/>
                  </a:lnTo>
                  <a:lnTo>
                    <a:pt x="197237" y="324368"/>
                  </a:lnTo>
                  <a:lnTo>
                    <a:pt x="169669" y="360031"/>
                  </a:lnTo>
                  <a:lnTo>
                    <a:pt x="143922" y="397111"/>
                  </a:lnTo>
                  <a:lnTo>
                    <a:pt x="120061" y="435542"/>
                  </a:lnTo>
                  <a:lnTo>
                    <a:pt x="98155" y="475256"/>
                  </a:lnTo>
                  <a:lnTo>
                    <a:pt x="78269" y="516187"/>
                  </a:lnTo>
                  <a:lnTo>
                    <a:pt x="60473" y="558268"/>
                  </a:lnTo>
                  <a:lnTo>
                    <a:pt x="44831" y="601431"/>
                  </a:lnTo>
                  <a:lnTo>
                    <a:pt x="31412" y="645609"/>
                  </a:lnTo>
                  <a:lnTo>
                    <a:pt x="20282" y="690736"/>
                  </a:lnTo>
                  <a:lnTo>
                    <a:pt x="11509" y="736744"/>
                  </a:lnTo>
                  <a:lnTo>
                    <a:pt x="5160" y="783566"/>
                  </a:lnTo>
                  <a:lnTo>
                    <a:pt x="1301" y="831136"/>
                  </a:lnTo>
                  <a:lnTo>
                    <a:pt x="0" y="879386"/>
                  </a:lnTo>
                  <a:lnTo>
                    <a:pt x="1301" y="927635"/>
                  </a:lnTo>
                  <a:lnTo>
                    <a:pt x="5160" y="975205"/>
                  </a:lnTo>
                  <a:lnTo>
                    <a:pt x="11509" y="1022027"/>
                  </a:lnTo>
                  <a:lnTo>
                    <a:pt x="20282" y="1068035"/>
                  </a:lnTo>
                  <a:lnTo>
                    <a:pt x="31412" y="1113162"/>
                  </a:lnTo>
                  <a:lnTo>
                    <a:pt x="44831" y="1157340"/>
                  </a:lnTo>
                  <a:lnTo>
                    <a:pt x="60473" y="1200503"/>
                  </a:lnTo>
                  <a:lnTo>
                    <a:pt x="78269" y="1242584"/>
                  </a:lnTo>
                  <a:lnTo>
                    <a:pt x="98155" y="1283515"/>
                  </a:lnTo>
                  <a:lnTo>
                    <a:pt x="120061" y="1323229"/>
                  </a:lnTo>
                  <a:lnTo>
                    <a:pt x="143922" y="1361660"/>
                  </a:lnTo>
                  <a:lnTo>
                    <a:pt x="169669" y="1398740"/>
                  </a:lnTo>
                  <a:lnTo>
                    <a:pt x="197237" y="1434403"/>
                  </a:lnTo>
                  <a:lnTo>
                    <a:pt x="226558" y="1468580"/>
                  </a:lnTo>
                  <a:lnTo>
                    <a:pt x="257565" y="1501206"/>
                  </a:lnTo>
                  <a:lnTo>
                    <a:pt x="290191" y="1532213"/>
                  </a:lnTo>
                  <a:lnTo>
                    <a:pt x="324368" y="1561534"/>
                  </a:lnTo>
                  <a:lnTo>
                    <a:pt x="360031" y="1589102"/>
                  </a:lnTo>
                  <a:lnTo>
                    <a:pt x="397111" y="1614850"/>
                  </a:lnTo>
                  <a:lnTo>
                    <a:pt x="435542" y="1638710"/>
                  </a:lnTo>
                  <a:lnTo>
                    <a:pt x="475256" y="1660617"/>
                  </a:lnTo>
                  <a:lnTo>
                    <a:pt x="516187" y="1680502"/>
                  </a:lnTo>
                  <a:lnTo>
                    <a:pt x="558268" y="1698299"/>
                  </a:lnTo>
                  <a:lnTo>
                    <a:pt x="601431" y="1713940"/>
                  </a:lnTo>
                  <a:lnTo>
                    <a:pt x="645609" y="1727359"/>
                  </a:lnTo>
                  <a:lnTo>
                    <a:pt x="690736" y="1738489"/>
                  </a:lnTo>
                  <a:lnTo>
                    <a:pt x="736744" y="1747262"/>
                  </a:lnTo>
                  <a:lnTo>
                    <a:pt x="783566" y="1753612"/>
                  </a:lnTo>
                  <a:lnTo>
                    <a:pt x="831136" y="1757471"/>
                  </a:lnTo>
                  <a:lnTo>
                    <a:pt x="879386" y="1758772"/>
                  </a:lnTo>
                  <a:lnTo>
                    <a:pt x="927635" y="1757471"/>
                  </a:lnTo>
                  <a:lnTo>
                    <a:pt x="975205" y="1753612"/>
                  </a:lnTo>
                  <a:lnTo>
                    <a:pt x="1022027" y="1747262"/>
                  </a:lnTo>
                  <a:lnTo>
                    <a:pt x="1068035" y="1738489"/>
                  </a:lnTo>
                  <a:lnTo>
                    <a:pt x="1113162" y="1727359"/>
                  </a:lnTo>
                  <a:lnTo>
                    <a:pt x="1157340" y="1713940"/>
                  </a:lnTo>
                  <a:lnTo>
                    <a:pt x="1200503" y="1698299"/>
                  </a:lnTo>
                  <a:lnTo>
                    <a:pt x="1242584" y="1680502"/>
                  </a:lnTo>
                  <a:lnTo>
                    <a:pt x="1283515" y="1660617"/>
                  </a:lnTo>
                  <a:lnTo>
                    <a:pt x="1323229" y="1638710"/>
                  </a:lnTo>
                  <a:lnTo>
                    <a:pt x="1361660" y="1614850"/>
                  </a:lnTo>
                  <a:lnTo>
                    <a:pt x="1398740" y="1589102"/>
                  </a:lnTo>
                  <a:lnTo>
                    <a:pt x="1434403" y="1561534"/>
                  </a:lnTo>
                  <a:lnTo>
                    <a:pt x="1468580" y="1532213"/>
                  </a:lnTo>
                  <a:lnTo>
                    <a:pt x="1501206" y="1501206"/>
                  </a:lnTo>
                  <a:lnTo>
                    <a:pt x="1532213" y="1468580"/>
                  </a:lnTo>
                  <a:lnTo>
                    <a:pt x="1561534" y="1434403"/>
                  </a:lnTo>
                  <a:lnTo>
                    <a:pt x="1589102" y="1398740"/>
                  </a:lnTo>
                  <a:lnTo>
                    <a:pt x="1614850" y="1361660"/>
                  </a:lnTo>
                  <a:lnTo>
                    <a:pt x="1638710" y="1323229"/>
                  </a:lnTo>
                  <a:lnTo>
                    <a:pt x="1660617" y="1283515"/>
                  </a:lnTo>
                  <a:lnTo>
                    <a:pt x="1680502" y="1242584"/>
                  </a:lnTo>
                  <a:lnTo>
                    <a:pt x="1698299" y="1200503"/>
                  </a:lnTo>
                  <a:lnTo>
                    <a:pt x="1713940" y="1157340"/>
                  </a:lnTo>
                  <a:lnTo>
                    <a:pt x="1727359" y="1113162"/>
                  </a:lnTo>
                  <a:lnTo>
                    <a:pt x="1738489" y="1068035"/>
                  </a:lnTo>
                  <a:lnTo>
                    <a:pt x="1747262" y="1022027"/>
                  </a:lnTo>
                  <a:lnTo>
                    <a:pt x="1753612" y="975205"/>
                  </a:lnTo>
                  <a:lnTo>
                    <a:pt x="1757471" y="927635"/>
                  </a:lnTo>
                  <a:lnTo>
                    <a:pt x="1758772" y="879386"/>
                  </a:lnTo>
                  <a:lnTo>
                    <a:pt x="1757471" y="831136"/>
                  </a:lnTo>
                  <a:lnTo>
                    <a:pt x="1753612" y="783566"/>
                  </a:lnTo>
                  <a:lnTo>
                    <a:pt x="1747262" y="736744"/>
                  </a:lnTo>
                  <a:lnTo>
                    <a:pt x="1738489" y="690736"/>
                  </a:lnTo>
                  <a:lnTo>
                    <a:pt x="1727359" y="645609"/>
                  </a:lnTo>
                  <a:lnTo>
                    <a:pt x="1713940" y="601431"/>
                  </a:lnTo>
                  <a:lnTo>
                    <a:pt x="1698299" y="558268"/>
                  </a:lnTo>
                  <a:lnTo>
                    <a:pt x="1680502" y="516187"/>
                  </a:lnTo>
                  <a:lnTo>
                    <a:pt x="1660617" y="475256"/>
                  </a:lnTo>
                  <a:lnTo>
                    <a:pt x="1638710" y="435542"/>
                  </a:lnTo>
                  <a:lnTo>
                    <a:pt x="1614850" y="397111"/>
                  </a:lnTo>
                  <a:lnTo>
                    <a:pt x="1589102" y="360031"/>
                  </a:lnTo>
                  <a:lnTo>
                    <a:pt x="1561534" y="324368"/>
                  </a:lnTo>
                  <a:lnTo>
                    <a:pt x="1532213" y="290191"/>
                  </a:lnTo>
                  <a:lnTo>
                    <a:pt x="1501206" y="257565"/>
                  </a:lnTo>
                  <a:lnTo>
                    <a:pt x="1468580" y="226558"/>
                  </a:lnTo>
                  <a:lnTo>
                    <a:pt x="1434403" y="197237"/>
                  </a:lnTo>
                  <a:lnTo>
                    <a:pt x="1398740" y="169669"/>
                  </a:lnTo>
                  <a:lnTo>
                    <a:pt x="1361660" y="143922"/>
                  </a:lnTo>
                  <a:lnTo>
                    <a:pt x="1323229" y="120061"/>
                  </a:lnTo>
                  <a:lnTo>
                    <a:pt x="1283515" y="98155"/>
                  </a:lnTo>
                  <a:lnTo>
                    <a:pt x="1242584" y="78269"/>
                  </a:lnTo>
                  <a:lnTo>
                    <a:pt x="1200503" y="60473"/>
                  </a:lnTo>
                  <a:lnTo>
                    <a:pt x="1157340" y="44831"/>
                  </a:lnTo>
                  <a:lnTo>
                    <a:pt x="1113162" y="31412"/>
                  </a:lnTo>
                  <a:lnTo>
                    <a:pt x="1068035" y="20282"/>
                  </a:lnTo>
                  <a:lnTo>
                    <a:pt x="1022027" y="11509"/>
                  </a:lnTo>
                  <a:lnTo>
                    <a:pt x="975205" y="5160"/>
                  </a:lnTo>
                  <a:lnTo>
                    <a:pt x="927635" y="1301"/>
                  </a:lnTo>
                  <a:lnTo>
                    <a:pt x="879386" y="0"/>
                  </a:lnTo>
                  <a:close/>
                </a:path>
              </a:pathLst>
            </a:custGeom>
            <a:solidFill>
              <a:srgbClr val="C7DBE2"/>
            </a:solidFill>
          </p:spPr>
          <p:txBody>
            <a:bodyPr wrap="square" lIns="0" tIns="0" rIns="0" bIns="0" rtlCol="0"/>
            <a:lstStyle/>
            <a:p>
              <a:endParaRPr/>
            </a:p>
          </p:txBody>
        </p:sp>
        <p:sp>
          <p:nvSpPr>
            <p:cNvPr id="19" name="object 19"/>
            <p:cNvSpPr/>
            <p:nvPr/>
          </p:nvSpPr>
          <p:spPr>
            <a:xfrm>
              <a:off x="1862261" y="4316479"/>
              <a:ext cx="1758950" cy="1758950"/>
            </a:xfrm>
            <a:custGeom>
              <a:avLst/>
              <a:gdLst/>
              <a:ahLst/>
              <a:cxnLst/>
              <a:rect l="l" t="t" r="r" b="b"/>
              <a:pathLst>
                <a:path w="1758950" h="1758950">
                  <a:moveTo>
                    <a:pt x="879386" y="1758772"/>
                  </a:moveTo>
                  <a:lnTo>
                    <a:pt x="927635" y="1757471"/>
                  </a:lnTo>
                  <a:lnTo>
                    <a:pt x="975205" y="1753612"/>
                  </a:lnTo>
                  <a:lnTo>
                    <a:pt x="1022027" y="1747262"/>
                  </a:lnTo>
                  <a:lnTo>
                    <a:pt x="1068035" y="1738489"/>
                  </a:lnTo>
                  <a:lnTo>
                    <a:pt x="1113162" y="1727359"/>
                  </a:lnTo>
                  <a:lnTo>
                    <a:pt x="1157340" y="1713940"/>
                  </a:lnTo>
                  <a:lnTo>
                    <a:pt x="1200503" y="1698299"/>
                  </a:lnTo>
                  <a:lnTo>
                    <a:pt x="1242584" y="1680502"/>
                  </a:lnTo>
                  <a:lnTo>
                    <a:pt x="1283515" y="1660617"/>
                  </a:lnTo>
                  <a:lnTo>
                    <a:pt x="1323229" y="1638710"/>
                  </a:lnTo>
                  <a:lnTo>
                    <a:pt x="1361660" y="1614850"/>
                  </a:lnTo>
                  <a:lnTo>
                    <a:pt x="1398740" y="1589102"/>
                  </a:lnTo>
                  <a:lnTo>
                    <a:pt x="1434403" y="1561534"/>
                  </a:lnTo>
                  <a:lnTo>
                    <a:pt x="1468580" y="1532213"/>
                  </a:lnTo>
                  <a:lnTo>
                    <a:pt x="1501206" y="1501206"/>
                  </a:lnTo>
                  <a:lnTo>
                    <a:pt x="1532213" y="1468580"/>
                  </a:lnTo>
                  <a:lnTo>
                    <a:pt x="1561534" y="1434403"/>
                  </a:lnTo>
                  <a:lnTo>
                    <a:pt x="1589102" y="1398740"/>
                  </a:lnTo>
                  <a:lnTo>
                    <a:pt x="1614850" y="1361660"/>
                  </a:lnTo>
                  <a:lnTo>
                    <a:pt x="1638710" y="1323229"/>
                  </a:lnTo>
                  <a:lnTo>
                    <a:pt x="1660617" y="1283515"/>
                  </a:lnTo>
                  <a:lnTo>
                    <a:pt x="1680502" y="1242584"/>
                  </a:lnTo>
                  <a:lnTo>
                    <a:pt x="1698299" y="1200503"/>
                  </a:lnTo>
                  <a:lnTo>
                    <a:pt x="1713940" y="1157340"/>
                  </a:lnTo>
                  <a:lnTo>
                    <a:pt x="1727359" y="1113162"/>
                  </a:lnTo>
                  <a:lnTo>
                    <a:pt x="1738489" y="1068035"/>
                  </a:lnTo>
                  <a:lnTo>
                    <a:pt x="1747262" y="1022027"/>
                  </a:lnTo>
                  <a:lnTo>
                    <a:pt x="1753612" y="975205"/>
                  </a:lnTo>
                  <a:lnTo>
                    <a:pt x="1757471" y="927635"/>
                  </a:lnTo>
                  <a:lnTo>
                    <a:pt x="1758772" y="879386"/>
                  </a:lnTo>
                  <a:lnTo>
                    <a:pt x="1757471" y="831136"/>
                  </a:lnTo>
                  <a:lnTo>
                    <a:pt x="1753612" y="783566"/>
                  </a:lnTo>
                  <a:lnTo>
                    <a:pt x="1747262" y="736744"/>
                  </a:lnTo>
                  <a:lnTo>
                    <a:pt x="1738489" y="690736"/>
                  </a:lnTo>
                  <a:lnTo>
                    <a:pt x="1727359" y="645609"/>
                  </a:lnTo>
                  <a:lnTo>
                    <a:pt x="1713940" y="601431"/>
                  </a:lnTo>
                  <a:lnTo>
                    <a:pt x="1698299" y="558268"/>
                  </a:lnTo>
                  <a:lnTo>
                    <a:pt x="1680502" y="516187"/>
                  </a:lnTo>
                  <a:lnTo>
                    <a:pt x="1660617" y="475256"/>
                  </a:lnTo>
                  <a:lnTo>
                    <a:pt x="1638710" y="435542"/>
                  </a:lnTo>
                  <a:lnTo>
                    <a:pt x="1614850" y="397111"/>
                  </a:lnTo>
                  <a:lnTo>
                    <a:pt x="1589102" y="360031"/>
                  </a:lnTo>
                  <a:lnTo>
                    <a:pt x="1561534" y="324368"/>
                  </a:lnTo>
                  <a:lnTo>
                    <a:pt x="1532213" y="290191"/>
                  </a:lnTo>
                  <a:lnTo>
                    <a:pt x="1501206" y="257565"/>
                  </a:lnTo>
                  <a:lnTo>
                    <a:pt x="1468580" y="226558"/>
                  </a:lnTo>
                  <a:lnTo>
                    <a:pt x="1434403" y="197237"/>
                  </a:lnTo>
                  <a:lnTo>
                    <a:pt x="1398740" y="169669"/>
                  </a:lnTo>
                  <a:lnTo>
                    <a:pt x="1361660" y="143922"/>
                  </a:lnTo>
                  <a:lnTo>
                    <a:pt x="1323229" y="120061"/>
                  </a:lnTo>
                  <a:lnTo>
                    <a:pt x="1283515" y="98155"/>
                  </a:lnTo>
                  <a:lnTo>
                    <a:pt x="1242584" y="78269"/>
                  </a:lnTo>
                  <a:lnTo>
                    <a:pt x="1200503" y="60473"/>
                  </a:lnTo>
                  <a:lnTo>
                    <a:pt x="1157340" y="44831"/>
                  </a:lnTo>
                  <a:lnTo>
                    <a:pt x="1113162" y="31412"/>
                  </a:lnTo>
                  <a:lnTo>
                    <a:pt x="1068035" y="20282"/>
                  </a:lnTo>
                  <a:lnTo>
                    <a:pt x="1022027" y="11509"/>
                  </a:lnTo>
                  <a:lnTo>
                    <a:pt x="975205" y="5160"/>
                  </a:lnTo>
                  <a:lnTo>
                    <a:pt x="927635" y="1301"/>
                  </a:lnTo>
                  <a:lnTo>
                    <a:pt x="879386" y="0"/>
                  </a:lnTo>
                  <a:lnTo>
                    <a:pt x="831136" y="1301"/>
                  </a:lnTo>
                  <a:lnTo>
                    <a:pt x="783566" y="5160"/>
                  </a:lnTo>
                  <a:lnTo>
                    <a:pt x="736744" y="11509"/>
                  </a:lnTo>
                  <a:lnTo>
                    <a:pt x="690736" y="20282"/>
                  </a:lnTo>
                  <a:lnTo>
                    <a:pt x="645609" y="31412"/>
                  </a:lnTo>
                  <a:lnTo>
                    <a:pt x="601431" y="44831"/>
                  </a:lnTo>
                  <a:lnTo>
                    <a:pt x="558268" y="60473"/>
                  </a:lnTo>
                  <a:lnTo>
                    <a:pt x="516187" y="78269"/>
                  </a:lnTo>
                  <a:lnTo>
                    <a:pt x="475256" y="98155"/>
                  </a:lnTo>
                  <a:lnTo>
                    <a:pt x="435542" y="120061"/>
                  </a:lnTo>
                  <a:lnTo>
                    <a:pt x="397111" y="143922"/>
                  </a:lnTo>
                  <a:lnTo>
                    <a:pt x="360031" y="169669"/>
                  </a:lnTo>
                  <a:lnTo>
                    <a:pt x="324368" y="197237"/>
                  </a:lnTo>
                  <a:lnTo>
                    <a:pt x="290191" y="226558"/>
                  </a:lnTo>
                  <a:lnTo>
                    <a:pt x="257565" y="257565"/>
                  </a:lnTo>
                  <a:lnTo>
                    <a:pt x="226558" y="290191"/>
                  </a:lnTo>
                  <a:lnTo>
                    <a:pt x="197237" y="324368"/>
                  </a:lnTo>
                  <a:lnTo>
                    <a:pt x="169669" y="360031"/>
                  </a:lnTo>
                  <a:lnTo>
                    <a:pt x="143922" y="397111"/>
                  </a:lnTo>
                  <a:lnTo>
                    <a:pt x="120061" y="435542"/>
                  </a:lnTo>
                  <a:lnTo>
                    <a:pt x="98155" y="475256"/>
                  </a:lnTo>
                  <a:lnTo>
                    <a:pt x="78269" y="516187"/>
                  </a:lnTo>
                  <a:lnTo>
                    <a:pt x="60473" y="558268"/>
                  </a:lnTo>
                  <a:lnTo>
                    <a:pt x="44831" y="601431"/>
                  </a:lnTo>
                  <a:lnTo>
                    <a:pt x="31412" y="645609"/>
                  </a:lnTo>
                  <a:lnTo>
                    <a:pt x="20282" y="690736"/>
                  </a:lnTo>
                  <a:lnTo>
                    <a:pt x="11509" y="736744"/>
                  </a:lnTo>
                  <a:lnTo>
                    <a:pt x="5160" y="783566"/>
                  </a:lnTo>
                  <a:lnTo>
                    <a:pt x="1301" y="831136"/>
                  </a:lnTo>
                  <a:lnTo>
                    <a:pt x="0" y="879386"/>
                  </a:lnTo>
                  <a:lnTo>
                    <a:pt x="1301" y="927635"/>
                  </a:lnTo>
                  <a:lnTo>
                    <a:pt x="5160" y="975205"/>
                  </a:lnTo>
                  <a:lnTo>
                    <a:pt x="11509" y="1022027"/>
                  </a:lnTo>
                  <a:lnTo>
                    <a:pt x="20282" y="1068035"/>
                  </a:lnTo>
                  <a:lnTo>
                    <a:pt x="31412" y="1113162"/>
                  </a:lnTo>
                  <a:lnTo>
                    <a:pt x="44831" y="1157340"/>
                  </a:lnTo>
                  <a:lnTo>
                    <a:pt x="60473" y="1200503"/>
                  </a:lnTo>
                  <a:lnTo>
                    <a:pt x="78269" y="1242584"/>
                  </a:lnTo>
                  <a:lnTo>
                    <a:pt x="98155" y="1283515"/>
                  </a:lnTo>
                  <a:lnTo>
                    <a:pt x="120061" y="1323229"/>
                  </a:lnTo>
                  <a:lnTo>
                    <a:pt x="143922" y="1361660"/>
                  </a:lnTo>
                  <a:lnTo>
                    <a:pt x="169669" y="1398740"/>
                  </a:lnTo>
                  <a:lnTo>
                    <a:pt x="197237" y="1434403"/>
                  </a:lnTo>
                  <a:lnTo>
                    <a:pt x="226558" y="1468580"/>
                  </a:lnTo>
                  <a:lnTo>
                    <a:pt x="257565" y="1501206"/>
                  </a:lnTo>
                  <a:lnTo>
                    <a:pt x="290191" y="1532213"/>
                  </a:lnTo>
                  <a:lnTo>
                    <a:pt x="324368" y="1561534"/>
                  </a:lnTo>
                  <a:lnTo>
                    <a:pt x="360031" y="1589102"/>
                  </a:lnTo>
                  <a:lnTo>
                    <a:pt x="397111" y="1614850"/>
                  </a:lnTo>
                  <a:lnTo>
                    <a:pt x="435542" y="1638710"/>
                  </a:lnTo>
                  <a:lnTo>
                    <a:pt x="475256" y="1660617"/>
                  </a:lnTo>
                  <a:lnTo>
                    <a:pt x="516187" y="1680502"/>
                  </a:lnTo>
                  <a:lnTo>
                    <a:pt x="558268" y="1698299"/>
                  </a:lnTo>
                  <a:lnTo>
                    <a:pt x="601431" y="1713940"/>
                  </a:lnTo>
                  <a:lnTo>
                    <a:pt x="645609" y="1727359"/>
                  </a:lnTo>
                  <a:lnTo>
                    <a:pt x="690736" y="1738489"/>
                  </a:lnTo>
                  <a:lnTo>
                    <a:pt x="736744" y="1747262"/>
                  </a:lnTo>
                  <a:lnTo>
                    <a:pt x="783566" y="1753612"/>
                  </a:lnTo>
                  <a:lnTo>
                    <a:pt x="831136" y="1757471"/>
                  </a:lnTo>
                  <a:lnTo>
                    <a:pt x="879386" y="1758772"/>
                  </a:lnTo>
                  <a:close/>
                </a:path>
              </a:pathLst>
            </a:custGeom>
            <a:ln w="127000">
              <a:solidFill>
                <a:srgbClr val="FFFDE5"/>
              </a:solidFill>
            </a:ln>
          </p:spPr>
          <p:txBody>
            <a:bodyPr wrap="square" lIns="0" tIns="0" rIns="0" bIns="0" rtlCol="0"/>
            <a:lstStyle/>
            <a:p>
              <a:endParaRPr/>
            </a:p>
          </p:txBody>
        </p:sp>
      </p:grpSp>
      <p:sp>
        <p:nvSpPr>
          <p:cNvPr id="20" name="object 20"/>
          <p:cNvSpPr txBox="1"/>
          <p:nvPr/>
        </p:nvSpPr>
        <p:spPr>
          <a:xfrm>
            <a:off x="1778011" y="5236023"/>
            <a:ext cx="2048510" cy="914400"/>
          </a:xfrm>
          <a:prstGeom prst="rect">
            <a:avLst/>
          </a:prstGeom>
        </p:spPr>
        <p:txBody>
          <a:bodyPr vert="horz" wrap="square" lIns="0" tIns="33019" rIns="0" bIns="0" rtlCol="0">
            <a:spAutoFit/>
          </a:bodyPr>
          <a:lstStyle/>
          <a:p>
            <a:pPr marL="12700" marR="5080" indent="-635" algn="ctr">
              <a:lnSpc>
                <a:spcPts val="2300"/>
              </a:lnSpc>
              <a:spcBef>
                <a:spcPts val="259"/>
              </a:spcBef>
            </a:pPr>
            <a:r>
              <a:rPr sz="2000" b="1" dirty="0">
                <a:solidFill>
                  <a:srgbClr val="231F20"/>
                </a:solidFill>
                <a:latin typeface="Avenir Heavy"/>
                <a:cs typeface="Avenir Heavy"/>
              </a:rPr>
              <a:t>Increase</a:t>
            </a:r>
            <a:r>
              <a:rPr sz="2000" b="1" spc="-85" dirty="0">
                <a:solidFill>
                  <a:srgbClr val="231F20"/>
                </a:solidFill>
                <a:latin typeface="Avenir Heavy"/>
                <a:cs typeface="Avenir Heavy"/>
              </a:rPr>
              <a:t> </a:t>
            </a:r>
            <a:r>
              <a:rPr sz="2000" b="1" spc="-25" dirty="0">
                <a:solidFill>
                  <a:srgbClr val="231F20"/>
                </a:solidFill>
                <a:latin typeface="Avenir Heavy"/>
                <a:cs typeface="Avenir Heavy"/>
              </a:rPr>
              <a:t>in </a:t>
            </a:r>
            <a:r>
              <a:rPr sz="2000" b="1" dirty="0">
                <a:solidFill>
                  <a:srgbClr val="231F20"/>
                </a:solidFill>
                <a:latin typeface="Avenir Heavy"/>
                <a:cs typeface="Avenir Heavy"/>
              </a:rPr>
              <a:t>childhood</a:t>
            </a:r>
            <a:r>
              <a:rPr sz="2000" b="1" spc="-95" dirty="0">
                <a:solidFill>
                  <a:srgbClr val="231F20"/>
                </a:solidFill>
                <a:latin typeface="Avenir Heavy"/>
                <a:cs typeface="Avenir Heavy"/>
              </a:rPr>
              <a:t> </a:t>
            </a:r>
            <a:r>
              <a:rPr sz="2000" b="1" spc="-10" dirty="0">
                <a:solidFill>
                  <a:srgbClr val="231F20"/>
                </a:solidFill>
                <a:latin typeface="Avenir Heavy"/>
                <a:cs typeface="Avenir Heavy"/>
              </a:rPr>
              <a:t>cancer </a:t>
            </a:r>
            <a:r>
              <a:rPr sz="2000" b="1" dirty="0">
                <a:solidFill>
                  <a:srgbClr val="231F20"/>
                </a:solidFill>
                <a:latin typeface="Avenir Heavy"/>
                <a:cs typeface="Avenir Heavy"/>
              </a:rPr>
              <a:t>since</a:t>
            </a:r>
            <a:r>
              <a:rPr sz="2000" b="1" spc="-50" dirty="0">
                <a:solidFill>
                  <a:srgbClr val="231F20"/>
                </a:solidFill>
                <a:latin typeface="Avenir Heavy"/>
                <a:cs typeface="Avenir Heavy"/>
              </a:rPr>
              <a:t> </a:t>
            </a:r>
            <a:r>
              <a:rPr sz="2000" b="1" spc="-20" dirty="0">
                <a:solidFill>
                  <a:srgbClr val="231F20"/>
                </a:solidFill>
                <a:latin typeface="Avenir Heavy"/>
                <a:cs typeface="Avenir Heavy"/>
              </a:rPr>
              <a:t>1975</a:t>
            </a:r>
            <a:endParaRPr sz="2000">
              <a:latin typeface="Avenir Heavy"/>
              <a:cs typeface="Avenir Heavy"/>
            </a:endParaRPr>
          </a:p>
        </p:txBody>
      </p:sp>
      <p:grpSp>
        <p:nvGrpSpPr>
          <p:cNvPr id="21" name="object 21"/>
          <p:cNvGrpSpPr/>
          <p:nvPr/>
        </p:nvGrpSpPr>
        <p:grpSpPr>
          <a:xfrm>
            <a:off x="4450522" y="4216403"/>
            <a:ext cx="1885950" cy="1885950"/>
            <a:chOff x="4450522" y="4216403"/>
            <a:chExt cx="1885950" cy="1885950"/>
          </a:xfrm>
        </p:grpSpPr>
        <p:sp>
          <p:nvSpPr>
            <p:cNvPr id="22" name="object 22"/>
            <p:cNvSpPr/>
            <p:nvPr/>
          </p:nvSpPr>
          <p:spPr>
            <a:xfrm>
              <a:off x="4514022" y="4279903"/>
              <a:ext cx="1758950" cy="1758950"/>
            </a:xfrm>
            <a:custGeom>
              <a:avLst/>
              <a:gdLst/>
              <a:ahLst/>
              <a:cxnLst/>
              <a:rect l="l" t="t" r="r" b="b"/>
              <a:pathLst>
                <a:path w="1758950" h="1758950">
                  <a:moveTo>
                    <a:pt x="879386" y="0"/>
                  </a:moveTo>
                  <a:lnTo>
                    <a:pt x="831136" y="1301"/>
                  </a:lnTo>
                  <a:lnTo>
                    <a:pt x="783566" y="5160"/>
                  </a:lnTo>
                  <a:lnTo>
                    <a:pt x="736744" y="11509"/>
                  </a:lnTo>
                  <a:lnTo>
                    <a:pt x="690736" y="20282"/>
                  </a:lnTo>
                  <a:lnTo>
                    <a:pt x="645609" y="31412"/>
                  </a:lnTo>
                  <a:lnTo>
                    <a:pt x="601431" y="44831"/>
                  </a:lnTo>
                  <a:lnTo>
                    <a:pt x="558268" y="60473"/>
                  </a:lnTo>
                  <a:lnTo>
                    <a:pt x="516187" y="78269"/>
                  </a:lnTo>
                  <a:lnTo>
                    <a:pt x="475256" y="98155"/>
                  </a:lnTo>
                  <a:lnTo>
                    <a:pt x="435542" y="120061"/>
                  </a:lnTo>
                  <a:lnTo>
                    <a:pt x="397111" y="143922"/>
                  </a:lnTo>
                  <a:lnTo>
                    <a:pt x="360031" y="169669"/>
                  </a:lnTo>
                  <a:lnTo>
                    <a:pt x="324368" y="197237"/>
                  </a:lnTo>
                  <a:lnTo>
                    <a:pt x="290191" y="226558"/>
                  </a:lnTo>
                  <a:lnTo>
                    <a:pt x="257565" y="257565"/>
                  </a:lnTo>
                  <a:lnTo>
                    <a:pt x="226558" y="290191"/>
                  </a:lnTo>
                  <a:lnTo>
                    <a:pt x="197237" y="324368"/>
                  </a:lnTo>
                  <a:lnTo>
                    <a:pt x="169669" y="360031"/>
                  </a:lnTo>
                  <a:lnTo>
                    <a:pt x="143922" y="397111"/>
                  </a:lnTo>
                  <a:lnTo>
                    <a:pt x="120061" y="435542"/>
                  </a:lnTo>
                  <a:lnTo>
                    <a:pt x="98155" y="475256"/>
                  </a:lnTo>
                  <a:lnTo>
                    <a:pt x="78269" y="516187"/>
                  </a:lnTo>
                  <a:lnTo>
                    <a:pt x="60473" y="558268"/>
                  </a:lnTo>
                  <a:lnTo>
                    <a:pt x="44831" y="601431"/>
                  </a:lnTo>
                  <a:lnTo>
                    <a:pt x="31412" y="645609"/>
                  </a:lnTo>
                  <a:lnTo>
                    <a:pt x="20282" y="690736"/>
                  </a:lnTo>
                  <a:lnTo>
                    <a:pt x="11509" y="736744"/>
                  </a:lnTo>
                  <a:lnTo>
                    <a:pt x="5160" y="783566"/>
                  </a:lnTo>
                  <a:lnTo>
                    <a:pt x="1301" y="831136"/>
                  </a:lnTo>
                  <a:lnTo>
                    <a:pt x="0" y="879386"/>
                  </a:lnTo>
                  <a:lnTo>
                    <a:pt x="1301" y="927635"/>
                  </a:lnTo>
                  <a:lnTo>
                    <a:pt x="5160" y="975205"/>
                  </a:lnTo>
                  <a:lnTo>
                    <a:pt x="11509" y="1022027"/>
                  </a:lnTo>
                  <a:lnTo>
                    <a:pt x="20282" y="1068035"/>
                  </a:lnTo>
                  <a:lnTo>
                    <a:pt x="31412" y="1113162"/>
                  </a:lnTo>
                  <a:lnTo>
                    <a:pt x="44831" y="1157340"/>
                  </a:lnTo>
                  <a:lnTo>
                    <a:pt x="60473" y="1200503"/>
                  </a:lnTo>
                  <a:lnTo>
                    <a:pt x="78269" y="1242584"/>
                  </a:lnTo>
                  <a:lnTo>
                    <a:pt x="98155" y="1283515"/>
                  </a:lnTo>
                  <a:lnTo>
                    <a:pt x="120061" y="1323229"/>
                  </a:lnTo>
                  <a:lnTo>
                    <a:pt x="143922" y="1361660"/>
                  </a:lnTo>
                  <a:lnTo>
                    <a:pt x="169669" y="1398740"/>
                  </a:lnTo>
                  <a:lnTo>
                    <a:pt x="197237" y="1434403"/>
                  </a:lnTo>
                  <a:lnTo>
                    <a:pt x="226558" y="1468580"/>
                  </a:lnTo>
                  <a:lnTo>
                    <a:pt x="257565" y="1501206"/>
                  </a:lnTo>
                  <a:lnTo>
                    <a:pt x="290191" y="1532213"/>
                  </a:lnTo>
                  <a:lnTo>
                    <a:pt x="324368" y="1561534"/>
                  </a:lnTo>
                  <a:lnTo>
                    <a:pt x="360031" y="1589102"/>
                  </a:lnTo>
                  <a:lnTo>
                    <a:pt x="397111" y="1614850"/>
                  </a:lnTo>
                  <a:lnTo>
                    <a:pt x="435542" y="1638710"/>
                  </a:lnTo>
                  <a:lnTo>
                    <a:pt x="475256" y="1660617"/>
                  </a:lnTo>
                  <a:lnTo>
                    <a:pt x="516187" y="1680502"/>
                  </a:lnTo>
                  <a:lnTo>
                    <a:pt x="558268" y="1698299"/>
                  </a:lnTo>
                  <a:lnTo>
                    <a:pt x="601431" y="1713940"/>
                  </a:lnTo>
                  <a:lnTo>
                    <a:pt x="645609" y="1727359"/>
                  </a:lnTo>
                  <a:lnTo>
                    <a:pt x="690736" y="1738489"/>
                  </a:lnTo>
                  <a:lnTo>
                    <a:pt x="736744" y="1747262"/>
                  </a:lnTo>
                  <a:lnTo>
                    <a:pt x="783566" y="1753612"/>
                  </a:lnTo>
                  <a:lnTo>
                    <a:pt x="831136" y="1757471"/>
                  </a:lnTo>
                  <a:lnTo>
                    <a:pt x="879386" y="1758772"/>
                  </a:lnTo>
                  <a:lnTo>
                    <a:pt x="927635" y="1757471"/>
                  </a:lnTo>
                  <a:lnTo>
                    <a:pt x="975205" y="1753612"/>
                  </a:lnTo>
                  <a:lnTo>
                    <a:pt x="1022027" y="1747262"/>
                  </a:lnTo>
                  <a:lnTo>
                    <a:pt x="1068035" y="1738489"/>
                  </a:lnTo>
                  <a:lnTo>
                    <a:pt x="1113162" y="1727359"/>
                  </a:lnTo>
                  <a:lnTo>
                    <a:pt x="1157340" y="1713940"/>
                  </a:lnTo>
                  <a:lnTo>
                    <a:pt x="1200503" y="1698299"/>
                  </a:lnTo>
                  <a:lnTo>
                    <a:pt x="1242584" y="1680502"/>
                  </a:lnTo>
                  <a:lnTo>
                    <a:pt x="1283515" y="1660617"/>
                  </a:lnTo>
                  <a:lnTo>
                    <a:pt x="1323229" y="1638710"/>
                  </a:lnTo>
                  <a:lnTo>
                    <a:pt x="1361660" y="1614850"/>
                  </a:lnTo>
                  <a:lnTo>
                    <a:pt x="1398740" y="1589102"/>
                  </a:lnTo>
                  <a:lnTo>
                    <a:pt x="1434403" y="1561534"/>
                  </a:lnTo>
                  <a:lnTo>
                    <a:pt x="1468580" y="1532213"/>
                  </a:lnTo>
                  <a:lnTo>
                    <a:pt x="1501206" y="1501206"/>
                  </a:lnTo>
                  <a:lnTo>
                    <a:pt x="1532213" y="1468580"/>
                  </a:lnTo>
                  <a:lnTo>
                    <a:pt x="1561534" y="1434403"/>
                  </a:lnTo>
                  <a:lnTo>
                    <a:pt x="1589102" y="1398740"/>
                  </a:lnTo>
                  <a:lnTo>
                    <a:pt x="1614850" y="1361660"/>
                  </a:lnTo>
                  <a:lnTo>
                    <a:pt x="1638710" y="1323229"/>
                  </a:lnTo>
                  <a:lnTo>
                    <a:pt x="1660617" y="1283515"/>
                  </a:lnTo>
                  <a:lnTo>
                    <a:pt x="1680502" y="1242584"/>
                  </a:lnTo>
                  <a:lnTo>
                    <a:pt x="1698299" y="1200503"/>
                  </a:lnTo>
                  <a:lnTo>
                    <a:pt x="1713940" y="1157340"/>
                  </a:lnTo>
                  <a:lnTo>
                    <a:pt x="1727359" y="1113162"/>
                  </a:lnTo>
                  <a:lnTo>
                    <a:pt x="1738489" y="1068035"/>
                  </a:lnTo>
                  <a:lnTo>
                    <a:pt x="1747262" y="1022027"/>
                  </a:lnTo>
                  <a:lnTo>
                    <a:pt x="1753612" y="975205"/>
                  </a:lnTo>
                  <a:lnTo>
                    <a:pt x="1757471" y="927635"/>
                  </a:lnTo>
                  <a:lnTo>
                    <a:pt x="1758772" y="879386"/>
                  </a:lnTo>
                  <a:lnTo>
                    <a:pt x="1757471" y="831136"/>
                  </a:lnTo>
                  <a:lnTo>
                    <a:pt x="1753612" y="783566"/>
                  </a:lnTo>
                  <a:lnTo>
                    <a:pt x="1747262" y="736744"/>
                  </a:lnTo>
                  <a:lnTo>
                    <a:pt x="1738489" y="690736"/>
                  </a:lnTo>
                  <a:lnTo>
                    <a:pt x="1727359" y="645609"/>
                  </a:lnTo>
                  <a:lnTo>
                    <a:pt x="1713940" y="601431"/>
                  </a:lnTo>
                  <a:lnTo>
                    <a:pt x="1698299" y="558268"/>
                  </a:lnTo>
                  <a:lnTo>
                    <a:pt x="1680502" y="516187"/>
                  </a:lnTo>
                  <a:lnTo>
                    <a:pt x="1660617" y="475256"/>
                  </a:lnTo>
                  <a:lnTo>
                    <a:pt x="1638710" y="435542"/>
                  </a:lnTo>
                  <a:lnTo>
                    <a:pt x="1614850" y="397111"/>
                  </a:lnTo>
                  <a:lnTo>
                    <a:pt x="1589102" y="360031"/>
                  </a:lnTo>
                  <a:lnTo>
                    <a:pt x="1561534" y="324368"/>
                  </a:lnTo>
                  <a:lnTo>
                    <a:pt x="1532213" y="290191"/>
                  </a:lnTo>
                  <a:lnTo>
                    <a:pt x="1501206" y="257565"/>
                  </a:lnTo>
                  <a:lnTo>
                    <a:pt x="1468580" y="226558"/>
                  </a:lnTo>
                  <a:lnTo>
                    <a:pt x="1434403" y="197237"/>
                  </a:lnTo>
                  <a:lnTo>
                    <a:pt x="1398740" y="169669"/>
                  </a:lnTo>
                  <a:lnTo>
                    <a:pt x="1361660" y="143922"/>
                  </a:lnTo>
                  <a:lnTo>
                    <a:pt x="1323229" y="120061"/>
                  </a:lnTo>
                  <a:lnTo>
                    <a:pt x="1283515" y="98155"/>
                  </a:lnTo>
                  <a:lnTo>
                    <a:pt x="1242584" y="78269"/>
                  </a:lnTo>
                  <a:lnTo>
                    <a:pt x="1200503" y="60473"/>
                  </a:lnTo>
                  <a:lnTo>
                    <a:pt x="1157340" y="44831"/>
                  </a:lnTo>
                  <a:lnTo>
                    <a:pt x="1113162" y="31412"/>
                  </a:lnTo>
                  <a:lnTo>
                    <a:pt x="1068035" y="20282"/>
                  </a:lnTo>
                  <a:lnTo>
                    <a:pt x="1022027" y="11509"/>
                  </a:lnTo>
                  <a:lnTo>
                    <a:pt x="975205" y="5160"/>
                  </a:lnTo>
                  <a:lnTo>
                    <a:pt x="927635" y="1301"/>
                  </a:lnTo>
                  <a:lnTo>
                    <a:pt x="879386" y="0"/>
                  </a:lnTo>
                  <a:close/>
                </a:path>
              </a:pathLst>
            </a:custGeom>
            <a:solidFill>
              <a:srgbClr val="C7DBE2"/>
            </a:solidFill>
          </p:spPr>
          <p:txBody>
            <a:bodyPr wrap="square" lIns="0" tIns="0" rIns="0" bIns="0" rtlCol="0"/>
            <a:lstStyle/>
            <a:p>
              <a:endParaRPr/>
            </a:p>
          </p:txBody>
        </p:sp>
        <p:sp>
          <p:nvSpPr>
            <p:cNvPr id="23" name="object 23"/>
            <p:cNvSpPr/>
            <p:nvPr/>
          </p:nvSpPr>
          <p:spPr>
            <a:xfrm>
              <a:off x="4514022" y="4279903"/>
              <a:ext cx="1758950" cy="1758950"/>
            </a:xfrm>
            <a:custGeom>
              <a:avLst/>
              <a:gdLst/>
              <a:ahLst/>
              <a:cxnLst/>
              <a:rect l="l" t="t" r="r" b="b"/>
              <a:pathLst>
                <a:path w="1758950" h="1758950">
                  <a:moveTo>
                    <a:pt x="879386" y="1758772"/>
                  </a:moveTo>
                  <a:lnTo>
                    <a:pt x="927635" y="1757471"/>
                  </a:lnTo>
                  <a:lnTo>
                    <a:pt x="975205" y="1753612"/>
                  </a:lnTo>
                  <a:lnTo>
                    <a:pt x="1022027" y="1747262"/>
                  </a:lnTo>
                  <a:lnTo>
                    <a:pt x="1068035" y="1738489"/>
                  </a:lnTo>
                  <a:lnTo>
                    <a:pt x="1113162" y="1727359"/>
                  </a:lnTo>
                  <a:lnTo>
                    <a:pt x="1157340" y="1713940"/>
                  </a:lnTo>
                  <a:lnTo>
                    <a:pt x="1200503" y="1698299"/>
                  </a:lnTo>
                  <a:lnTo>
                    <a:pt x="1242584" y="1680502"/>
                  </a:lnTo>
                  <a:lnTo>
                    <a:pt x="1283515" y="1660617"/>
                  </a:lnTo>
                  <a:lnTo>
                    <a:pt x="1323229" y="1638710"/>
                  </a:lnTo>
                  <a:lnTo>
                    <a:pt x="1361660" y="1614850"/>
                  </a:lnTo>
                  <a:lnTo>
                    <a:pt x="1398740" y="1589102"/>
                  </a:lnTo>
                  <a:lnTo>
                    <a:pt x="1434403" y="1561534"/>
                  </a:lnTo>
                  <a:lnTo>
                    <a:pt x="1468580" y="1532213"/>
                  </a:lnTo>
                  <a:lnTo>
                    <a:pt x="1501206" y="1501206"/>
                  </a:lnTo>
                  <a:lnTo>
                    <a:pt x="1532213" y="1468580"/>
                  </a:lnTo>
                  <a:lnTo>
                    <a:pt x="1561534" y="1434403"/>
                  </a:lnTo>
                  <a:lnTo>
                    <a:pt x="1589102" y="1398740"/>
                  </a:lnTo>
                  <a:lnTo>
                    <a:pt x="1614850" y="1361660"/>
                  </a:lnTo>
                  <a:lnTo>
                    <a:pt x="1638710" y="1323229"/>
                  </a:lnTo>
                  <a:lnTo>
                    <a:pt x="1660617" y="1283515"/>
                  </a:lnTo>
                  <a:lnTo>
                    <a:pt x="1680502" y="1242584"/>
                  </a:lnTo>
                  <a:lnTo>
                    <a:pt x="1698299" y="1200503"/>
                  </a:lnTo>
                  <a:lnTo>
                    <a:pt x="1713940" y="1157340"/>
                  </a:lnTo>
                  <a:lnTo>
                    <a:pt x="1727359" y="1113162"/>
                  </a:lnTo>
                  <a:lnTo>
                    <a:pt x="1738489" y="1068035"/>
                  </a:lnTo>
                  <a:lnTo>
                    <a:pt x="1747262" y="1022027"/>
                  </a:lnTo>
                  <a:lnTo>
                    <a:pt x="1753612" y="975205"/>
                  </a:lnTo>
                  <a:lnTo>
                    <a:pt x="1757471" y="927635"/>
                  </a:lnTo>
                  <a:lnTo>
                    <a:pt x="1758772" y="879386"/>
                  </a:lnTo>
                  <a:lnTo>
                    <a:pt x="1757471" y="831136"/>
                  </a:lnTo>
                  <a:lnTo>
                    <a:pt x="1753612" y="783566"/>
                  </a:lnTo>
                  <a:lnTo>
                    <a:pt x="1747262" y="736744"/>
                  </a:lnTo>
                  <a:lnTo>
                    <a:pt x="1738489" y="690736"/>
                  </a:lnTo>
                  <a:lnTo>
                    <a:pt x="1727359" y="645609"/>
                  </a:lnTo>
                  <a:lnTo>
                    <a:pt x="1713940" y="601431"/>
                  </a:lnTo>
                  <a:lnTo>
                    <a:pt x="1698299" y="558268"/>
                  </a:lnTo>
                  <a:lnTo>
                    <a:pt x="1680502" y="516187"/>
                  </a:lnTo>
                  <a:lnTo>
                    <a:pt x="1660617" y="475256"/>
                  </a:lnTo>
                  <a:lnTo>
                    <a:pt x="1638710" y="435542"/>
                  </a:lnTo>
                  <a:lnTo>
                    <a:pt x="1614850" y="397111"/>
                  </a:lnTo>
                  <a:lnTo>
                    <a:pt x="1589102" y="360031"/>
                  </a:lnTo>
                  <a:lnTo>
                    <a:pt x="1561534" y="324368"/>
                  </a:lnTo>
                  <a:lnTo>
                    <a:pt x="1532213" y="290191"/>
                  </a:lnTo>
                  <a:lnTo>
                    <a:pt x="1501206" y="257565"/>
                  </a:lnTo>
                  <a:lnTo>
                    <a:pt x="1468580" y="226558"/>
                  </a:lnTo>
                  <a:lnTo>
                    <a:pt x="1434403" y="197237"/>
                  </a:lnTo>
                  <a:lnTo>
                    <a:pt x="1398740" y="169669"/>
                  </a:lnTo>
                  <a:lnTo>
                    <a:pt x="1361660" y="143922"/>
                  </a:lnTo>
                  <a:lnTo>
                    <a:pt x="1323229" y="120061"/>
                  </a:lnTo>
                  <a:lnTo>
                    <a:pt x="1283515" y="98155"/>
                  </a:lnTo>
                  <a:lnTo>
                    <a:pt x="1242584" y="78269"/>
                  </a:lnTo>
                  <a:lnTo>
                    <a:pt x="1200503" y="60473"/>
                  </a:lnTo>
                  <a:lnTo>
                    <a:pt x="1157340" y="44831"/>
                  </a:lnTo>
                  <a:lnTo>
                    <a:pt x="1113162" y="31412"/>
                  </a:lnTo>
                  <a:lnTo>
                    <a:pt x="1068035" y="20282"/>
                  </a:lnTo>
                  <a:lnTo>
                    <a:pt x="1022027" y="11509"/>
                  </a:lnTo>
                  <a:lnTo>
                    <a:pt x="975205" y="5160"/>
                  </a:lnTo>
                  <a:lnTo>
                    <a:pt x="927635" y="1301"/>
                  </a:lnTo>
                  <a:lnTo>
                    <a:pt x="879386" y="0"/>
                  </a:lnTo>
                  <a:lnTo>
                    <a:pt x="831136" y="1301"/>
                  </a:lnTo>
                  <a:lnTo>
                    <a:pt x="783566" y="5160"/>
                  </a:lnTo>
                  <a:lnTo>
                    <a:pt x="736744" y="11509"/>
                  </a:lnTo>
                  <a:lnTo>
                    <a:pt x="690736" y="20282"/>
                  </a:lnTo>
                  <a:lnTo>
                    <a:pt x="645609" y="31412"/>
                  </a:lnTo>
                  <a:lnTo>
                    <a:pt x="601431" y="44831"/>
                  </a:lnTo>
                  <a:lnTo>
                    <a:pt x="558268" y="60473"/>
                  </a:lnTo>
                  <a:lnTo>
                    <a:pt x="516187" y="78269"/>
                  </a:lnTo>
                  <a:lnTo>
                    <a:pt x="475256" y="98155"/>
                  </a:lnTo>
                  <a:lnTo>
                    <a:pt x="435542" y="120061"/>
                  </a:lnTo>
                  <a:lnTo>
                    <a:pt x="397111" y="143922"/>
                  </a:lnTo>
                  <a:lnTo>
                    <a:pt x="360031" y="169669"/>
                  </a:lnTo>
                  <a:lnTo>
                    <a:pt x="324368" y="197237"/>
                  </a:lnTo>
                  <a:lnTo>
                    <a:pt x="290191" y="226558"/>
                  </a:lnTo>
                  <a:lnTo>
                    <a:pt x="257565" y="257565"/>
                  </a:lnTo>
                  <a:lnTo>
                    <a:pt x="226558" y="290191"/>
                  </a:lnTo>
                  <a:lnTo>
                    <a:pt x="197237" y="324368"/>
                  </a:lnTo>
                  <a:lnTo>
                    <a:pt x="169669" y="360031"/>
                  </a:lnTo>
                  <a:lnTo>
                    <a:pt x="143922" y="397111"/>
                  </a:lnTo>
                  <a:lnTo>
                    <a:pt x="120061" y="435542"/>
                  </a:lnTo>
                  <a:lnTo>
                    <a:pt x="98155" y="475256"/>
                  </a:lnTo>
                  <a:lnTo>
                    <a:pt x="78269" y="516187"/>
                  </a:lnTo>
                  <a:lnTo>
                    <a:pt x="60473" y="558268"/>
                  </a:lnTo>
                  <a:lnTo>
                    <a:pt x="44831" y="601431"/>
                  </a:lnTo>
                  <a:lnTo>
                    <a:pt x="31412" y="645609"/>
                  </a:lnTo>
                  <a:lnTo>
                    <a:pt x="20282" y="690736"/>
                  </a:lnTo>
                  <a:lnTo>
                    <a:pt x="11509" y="736744"/>
                  </a:lnTo>
                  <a:lnTo>
                    <a:pt x="5160" y="783566"/>
                  </a:lnTo>
                  <a:lnTo>
                    <a:pt x="1301" y="831136"/>
                  </a:lnTo>
                  <a:lnTo>
                    <a:pt x="0" y="879386"/>
                  </a:lnTo>
                  <a:lnTo>
                    <a:pt x="1301" y="927635"/>
                  </a:lnTo>
                  <a:lnTo>
                    <a:pt x="5160" y="975205"/>
                  </a:lnTo>
                  <a:lnTo>
                    <a:pt x="11509" y="1022027"/>
                  </a:lnTo>
                  <a:lnTo>
                    <a:pt x="20282" y="1068035"/>
                  </a:lnTo>
                  <a:lnTo>
                    <a:pt x="31412" y="1113162"/>
                  </a:lnTo>
                  <a:lnTo>
                    <a:pt x="44831" y="1157340"/>
                  </a:lnTo>
                  <a:lnTo>
                    <a:pt x="60473" y="1200503"/>
                  </a:lnTo>
                  <a:lnTo>
                    <a:pt x="78269" y="1242584"/>
                  </a:lnTo>
                  <a:lnTo>
                    <a:pt x="98155" y="1283515"/>
                  </a:lnTo>
                  <a:lnTo>
                    <a:pt x="120061" y="1323229"/>
                  </a:lnTo>
                  <a:lnTo>
                    <a:pt x="143922" y="1361660"/>
                  </a:lnTo>
                  <a:lnTo>
                    <a:pt x="169669" y="1398740"/>
                  </a:lnTo>
                  <a:lnTo>
                    <a:pt x="197237" y="1434403"/>
                  </a:lnTo>
                  <a:lnTo>
                    <a:pt x="226558" y="1468580"/>
                  </a:lnTo>
                  <a:lnTo>
                    <a:pt x="257565" y="1501206"/>
                  </a:lnTo>
                  <a:lnTo>
                    <a:pt x="290191" y="1532213"/>
                  </a:lnTo>
                  <a:lnTo>
                    <a:pt x="324368" y="1561534"/>
                  </a:lnTo>
                  <a:lnTo>
                    <a:pt x="360031" y="1589102"/>
                  </a:lnTo>
                  <a:lnTo>
                    <a:pt x="397111" y="1614850"/>
                  </a:lnTo>
                  <a:lnTo>
                    <a:pt x="435542" y="1638710"/>
                  </a:lnTo>
                  <a:lnTo>
                    <a:pt x="475256" y="1660617"/>
                  </a:lnTo>
                  <a:lnTo>
                    <a:pt x="516187" y="1680502"/>
                  </a:lnTo>
                  <a:lnTo>
                    <a:pt x="558268" y="1698299"/>
                  </a:lnTo>
                  <a:lnTo>
                    <a:pt x="601431" y="1713940"/>
                  </a:lnTo>
                  <a:lnTo>
                    <a:pt x="645609" y="1727359"/>
                  </a:lnTo>
                  <a:lnTo>
                    <a:pt x="690736" y="1738489"/>
                  </a:lnTo>
                  <a:lnTo>
                    <a:pt x="736744" y="1747262"/>
                  </a:lnTo>
                  <a:lnTo>
                    <a:pt x="783566" y="1753612"/>
                  </a:lnTo>
                  <a:lnTo>
                    <a:pt x="831136" y="1757471"/>
                  </a:lnTo>
                  <a:lnTo>
                    <a:pt x="879386" y="1758772"/>
                  </a:lnTo>
                  <a:close/>
                </a:path>
              </a:pathLst>
            </a:custGeom>
            <a:ln w="127000">
              <a:solidFill>
                <a:srgbClr val="FFFDE5"/>
              </a:solidFill>
            </a:ln>
          </p:spPr>
          <p:txBody>
            <a:bodyPr wrap="square" lIns="0" tIns="0" rIns="0" bIns="0" rtlCol="0"/>
            <a:lstStyle/>
            <a:p>
              <a:endParaRPr/>
            </a:p>
          </p:txBody>
        </p:sp>
      </p:grpSp>
      <p:sp>
        <p:nvSpPr>
          <p:cNvPr id="24" name="object 24"/>
          <p:cNvSpPr txBox="1"/>
          <p:nvPr/>
        </p:nvSpPr>
        <p:spPr>
          <a:xfrm>
            <a:off x="2175297" y="4435923"/>
            <a:ext cx="3791585" cy="939800"/>
          </a:xfrm>
          <a:prstGeom prst="rect">
            <a:avLst/>
          </a:prstGeom>
        </p:spPr>
        <p:txBody>
          <a:bodyPr vert="horz" wrap="square" lIns="0" tIns="12700" rIns="0" bIns="0" rtlCol="0">
            <a:spAutoFit/>
          </a:bodyPr>
          <a:lstStyle/>
          <a:p>
            <a:pPr marL="50800">
              <a:lnSpc>
                <a:spcPct val="100000"/>
              </a:lnSpc>
              <a:spcBef>
                <a:spcPts val="100"/>
              </a:spcBef>
              <a:tabLst>
                <a:tab pos="2606675" algn="l"/>
              </a:tabLst>
            </a:pPr>
            <a:r>
              <a:rPr sz="6000" b="1" spc="-805" dirty="0">
                <a:solidFill>
                  <a:srgbClr val="231F20"/>
                </a:solidFill>
                <a:latin typeface="Avenir Heavy"/>
                <a:cs typeface="Avenir Heavy"/>
              </a:rPr>
              <a:t>4</a:t>
            </a:r>
            <a:r>
              <a:rPr sz="6000" b="1" spc="-910" dirty="0">
                <a:solidFill>
                  <a:srgbClr val="231F20"/>
                </a:solidFill>
                <a:latin typeface="Avenir Heavy"/>
                <a:cs typeface="Avenir Heavy"/>
              </a:rPr>
              <a:t>1</a:t>
            </a:r>
            <a:r>
              <a:rPr sz="6000" b="1" spc="-37" baseline="18055" dirty="0">
                <a:solidFill>
                  <a:srgbClr val="231F20"/>
                </a:solidFill>
                <a:latin typeface="Avenir Heavy"/>
                <a:cs typeface="Avenir Heavy"/>
              </a:rPr>
              <a:t>%</a:t>
            </a:r>
            <a:r>
              <a:rPr sz="6000" b="1" baseline="18055" dirty="0">
                <a:solidFill>
                  <a:srgbClr val="231F20"/>
                </a:solidFill>
                <a:latin typeface="Avenir Heavy"/>
                <a:cs typeface="Avenir Heavy"/>
              </a:rPr>
              <a:t>	</a:t>
            </a:r>
            <a:r>
              <a:rPr sz="6000" b="1" spc="-1170" baseline="18055" dirty="0">
                <a:solidFill>
                  <a:srgbClr val="231F20"/>
                </a:solidFill>
                <a:latin typeface="Avenir Heavy"/>
                <a:cs typeface="Avenir Heavy"/>
              </a:rPr>
              <a:t>$</a:t>
            </a:r>
            <a:r>
              <a:rPr sz="6000" b="1" spc="-780" dirty="0">
                <a:solidFill>
                  <a:srgbClr val="231F20"/>
                </a:solidFill>
                <a:latin typeface="Avenir Heavy"/>
                <a:cs typeface="Avenir Heavy"/>
              </a:rPr>
              <a:t>1.9</a:t>
            </a:r>
            <a:endParaRPr sz="6000">
              <a:latin typeface="Avenir Heavy"/>
              <a:cs typeface="Avenir Heavy"/>
            </a:endParaRPr>
          </a:p>
        </p:txBody>
      </p:sp>
      <p:sp>
        <p:nvSpPr>
          <p:cNvPr id="25" name="object 25"/>
          <p:cNvSpPr txBox="1"/>
          <p:nvPr/>
        </p:nvSpPr>
        <p:spPr>
          <a:xfrm>
            <a:off x="4851022" y="5244401"/>
            <a:ext cx="1115860" cy="321821"/>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231F20"/>
                </a:solidFill>
                <a:latin typeface="Avenir Heavy"/>
                <a:cs typeface="Avenir Heavy"/>
              </a:rPr>
              <a:t>BILLION</a:t>
            </a:r>
            <a:endParaRPr sz="2000" dirty="0">
              <a:latin typeface="Avenir Heavy"/>
              <a:cs typeface="Avenir Heavy"/>
            </a:endParaRPr>
          </a:p>
        </p:txBody>
      </p:sp>
      <p:sp>
        <p:nvSpPr>
          <p:cNvPr id="26" name="object 26"/>
          <p:cNvSpPr txBox="1"/>
          <p:nvPr/>
        </p:nvSpPr>
        <p:spPr>
          <a:xfrm>
            <a:off x="4256154" y="5766181"/>
            <a:ext cx="2341132" cy="623247"/>
          </a:xfrm>
          <a:prstGeom prst="rect">
            <a:avLst/>
          </a:prstGeom>
        </p:spPr>
        <p:txBody>
          <a:bodyPr vert="horz" wrap="square" lIns="0" tIns="33019" rIns="0" bIns="0" rtlCol="0">
            <a:spAutoFit/>
          </a:bodyPr>
          <a:lstStyle/>
          <a:p>
            <a:pPr marL="12700" marR="5080" indent="19050">
              <a:lnSpc>
                <a:spcPts val="2300"/>
              </a:lnSpc>
              <a:spcBef>
                <a:spcPts val="259"/>
              </a:spcBef>
            </a:pPr>
            <a:r>
              <a:rPr sz="2000" b="1" dirty="0">
                <a:solidFill>
                  <a:srgbClr val="231F20"/>
                </a:solidFill>
                <a:latin typeface="Avenir Heavy"/>
                <a:cs typeface="Avenir Heavy"/>
              </a:rPr>
              <a:t>Cost</a:t>
            </a:r>
            <a:r>
              <a:rPr sz="2000" b="1" spc="-25" dirty="0">
                <a:solidFill>
                  <a:srgbClr val="231F20"/>
                </a:solidFill>
                <a:latin typeface="Avenir Heavy"/>
                <a:cs typeface="Avenir Heavy"/>
              </a:rPr>
              <a:t> </a:t>
            </a:r>
            <a:r>
              <a:rPr sz="2000" b="1" dirty="0">
                <a:solidFill>
                  <a:srgbClr val="231F20"/>
                </a:solidFill>
                <a:latin typeface="Avenir Heavy"/>
                <a:cs typeface="Avenir Heavy"/>
              </a:rPr>
              <a:t>per</a:t>
            </a:r>
            <a:r>
              <a:rPr sz="2000" b="1" spc="-25" dirty="0">
                <a:solidFill>
                  <a:srgbClr val="231F20"/>
                </a:solidFill>
                <a:latin typeface="Avenir Heavy"/>
                <a:cs typeface="Avenir Heavy"/>
              </a:rPr>
              <a:t> </a:t>
            </a:r>
            <a:r>
              <a:rPr sz="2000" b="1" dirty="0">
                <a:solidFill>
                  <a:srgbClr val="231F20"/>
                </a:solidFill>
                <a:latin typeface="Avenir Heavy"/>
                <a:cs typeface="Avenir Heavy"/>
              </a:rPr>
              <a:t>year</a:t>
            </a:r>
            <a:r>
              <a:rPr sz="2000" b="1" spc="-25" dirty="0">
                <a:solidFill>
                  <a:srgbClr val="231F20"/>
                </a:solidFill>
                <a:latin typeface="Avenir Heavy"/>
                <a:cs typeface="Avenir Heavy"/>
              </a:rPr>
              <a:t> due </a:t>
            </a:r>
            <a:r>
              <a:rPr sz="2000" b="1" dirty="0">
                <a:solidFill>
                  <a:srgbClr val="231F20"/>
                </a:solidFill>
                <a:latin typeface="Avenir Heavy"/>
                <a:cs typeface="Avenir Heavy"/>
              </a:rPr>
              <a:t>to</a:t>
            </a:r>
            <a:r>
              <a:rPr sz="2000" b="1" spc="-20" dirty="0">
                <a:solidFill>
                  <a:srgbClr val="231F20"/>
                </a:solidFill>
                <a:latin typeface="Avenir Heavy"/>
                <a:cs typeface="Avenir Heavy"/>
              </a:rPr>
              <a:t> </a:t>
            </a:r>
            <a:r>
              <a:rPr sz="2000" b="1" spc="-10" dirty="0">
                <a:solidFill>
                  <a:srgbClr val="231F20"/>
                </a:solidFill>
                <a:latin typeface="Avenir Heavy"/>
                <a:cs typeface="Avenir Heavy"/>
              </a:rPr>
              <a:t>hospitalizations</a:t>
            </a:r>
            <a:endParaRPr sz="2000" dirty="0">
              <a:latin typeface="Avenir Heavy"/>
              <a:cs typeface="Avenir Heavy"/>
            </a:endParaRPr>
          </a:p>
        </p:txBody>
      </p:sp>
      <p:sp>
        <p:nvSpPr>
          <p:cNvPr id="27" name="object 27"/>
          <p:cNvSpPr txBox="1"/>
          <p:nvPr/>
        </p:nvSpPr>
        <p:spPr>
          <a:xfrm>
            <a:off x="331214" y="7327719"/>
            <a:ext cx="4519807"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28" name="object 28"/>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4</a:t>
            </a:r>
            <a:endParaRPr sz="3000">
              <a:latin typeface="Avenir Next Medium"/>
              <a:cs typeface="Avenir Next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800" y="4511519"/>
            <a:ext cx="4590415" cy="0"/>
          </a:xfrm>
          <a:custGeom>
            <a:avLst/>
            <a:gdLst/>
            <a:ahLst/>
            <a:cxnLst/>
            <a:rect l="l" t="t" r="r" b="b"/>
            <a:pathLst>
              <a:path w="4590415">
                <a:moveTo>
                  <a:pt x="0" y="0"/>
                </a:moveTo>
                <a:lnTo>
                  <a:pt x="4590288" y="0"/>
                </a:lnTo>
              </a:path>
            </a:pathLst>
          </a:custGeom>
          <a:ln w="6350">
            <a:solidFill>
              <a:srgbClr val="231F20"/>
            </a:solidFill>
          </a:ln>
        </p:spPr>
        <p:txBody>
          <a:bodyPr wrap="square" lIns="0" tIns="0" rIns="0" bIns="0" rtlCol="0"/>
          <a:lstStyle/>
          <a:p>
            <a:endParaRPr/>
          </a:p>
        </p:txBody>
      </p:sp>
      <p:sp>
        <p:nvSpPr>
          <p:cNvPr id="3" name="object 3"/>
          <p:cNvSpPr txBox="1">
            <a:spLocks noGrp="1"/>
          </p:cNvSpPr>
          <p:nvPr>
            <p:ph type="title"/>
          </p:nvPr>
        </p:nvSpPr>
        <p:spPr>
          <a:xfrm>
            <a:off x="673100" y="837181"/>
            <a:ext cx="8288655" cy="901700"/>
          </a:xfrm>
          <a:prstGeom prst="rect">
            <a:avLst/>
          </a:prstGeom>
        </p:spPr>
        <p:txBody>
          <a:bodyPr vert="horz" wrap="square" lIns="0" tIns="58419" rIns="0" bIns="0" rtlCol="0">
            <a:spAutoFit/>
          </a:bodyPr>
          <a:lstStyle/>
          <a:p>
            <a:pPr marL="12700" marR="5080">
              <a:lnSpc>
                <a:spcPts val="3300"/>
              </a:lnSpc>
              <a:spcBef>
                <a:spcPts val="459"/>
              </a:spcBef>
            </a:pPr>
            <a:r>
              <a:rPr sz="3000" spc="75" dirty="0"/>
              <a:t>The</a:t>
            </a:r>
            <a:r>
              <a:rPr sz="3000" spc="85" dirty="0"/>
              <a:t> </a:t>
            </a:r>
            <a:r>
              <a:rPr sz="3000" spc="50" dirty="0"/>
              <a:t>rate</a:t>
            </a:r>
            <a:r>
              <a:rPr sz="3000" spc="85" dirty="0"/>
              <a:t> </a:t>
            </a:r>
            <a:r>
              <a:rPr sz="3000" dirty="0"/>
              <a:t>of</a:t>
            </a:r>
            <a:r>
              <a:rPr sz="3000" spc="85" dirty="0"/>
              <a:t> </a:t>
            </a:r>
            <a:r>
              <a:rPr sz="3000" spc="60" dirty="0"/>
              <a:t>childhood</a:t>
            </a:r>
            <a:r>
              <a:rPr sz="3000" spc="90" dirty="0"/>
              <a:t> </a:t>
            </a:r>
            <a:r>
              <a:rPr sz="3000" dirty="0"/>
              <a:t>leukemia</a:t>
            </a:r>
            <a:r>
              <a:rPr sz="3000" spc="85" dirty="0"/>
              <a:t> </a:t>
            </a:r>
            <a:r>
              <a:rPr sz="3000" spc="75" dirty="0"/>
              <a:t>has</a:t>
            </a:r>
            <a:r>
              <a:rPr sz="3000" spc="85" dirty="0"/>
              <a:t> </a:t>
            </a:r>
            <a:r>
              <a:rPr sz="3000" dirty="0"/>
              <a:t>been</a:t>
            </a:r>
            <a:r>
              <a:rPr sz="3000" spc="90" dirty="0"/>
              <a:t> </a:t>
            </a:r>
            <a:r>
              <a:rPr sz="3000" spc="-10" dirty="0"/>
              <a:t>increasing, </a:t>
            </a:r>
            <a:r>
              <a:rPr sz="3000" dirty="0"/>
              <a:t>especially</a:t>
            </a:r>
            <a:r>
              <a:rPr sz="3000" spc="-35" dirty="0"/>
              <a:t> </a:t>
            </a:r>
            <a:r>
              <a:rPr sz="3000" spc="75" dirty="0"/>
              <a:t>among</a:t>
            </a:r>
            <a:r>
              <a:rPr sz="3000" spc="-35" dirty="0"/>
              <a:t> </a:t>
            </a:r>
            <a:r>
              <a:rPr sz="3000" spc="60" dirty="0"/>
              <a:t>Latino</a:t>
            </a:r>
            <a:r>
              <a:rPr sz="3000" spc="-30" dirty="0"/>
              <a:t> </a:t>
            </a:r>
            <a:r>
              <a:rPr sz="3000" spc="-10" dirty="0"/>
              <a:t>children.</a:t>
            </a:r>
            <a:endParaRPr sz="3000"/>
          </a:p>
        </p:txBody>
      </p:sp>
      <p:sp>
        <p:nvSpPr>
          <p:cNvPr id="4" name="object 4"/>
          <p:cNvSpPr txBox="1"/>
          <p:nvPr/>
        </p:nvSpPr>
        <p:spPr>
          <a:xfrm>
            <a:off x="673100" y="1903981"/>
            <a:ext cx="8427085" cy="4331970"/>
          </a:xfrm>
          <a:prstGeom prst="rect">
            <a:avLst/>
          </a:prstGeom>
        </p:spPr>
        <p:txBody>
          <a:bodyPr vert="horz" wrap="square" lIns="0" tIns="33020" rIns="0" bIns="0" rtlCol="0">
            <a:spAutoFit/>
          </a:bodyPr>
          <a:lstStyle/>
          <a:p>
            <a:pPr marL="12700" marR="522605" algn="just">
              <a:lnSpc>
                <a:spcPts val="2300"/>
              </a:lnSpc>
              <a:spcBef>
                <a:spcPts val="260"/>
              </a:spcBef>
            </a:pPr>
            <a:r>
              <a:rPr sz="2000" b="1" dirty="0">
                <a:solidFill>
                  <a:srgbClr val="231F20"/>
                </a:solidFill>
                <a:latin typeface="Avenir Heavy"/>
                <a:cs typeface="Avenir Heavy"/>
              </a:rPr>
              <a:t>In</a:t>
            </a:r>
            <a:r>
              <a:rPr sz="2000" b="1" spc="-40" dirty="0">
                <a:solidFill>
                  <a:srgbClr val="231F20"/>
                </a:solidFill>
                <a:latin typeface="Avenir Heavy"/>
                <a:cs typeface="Avenir Heavy"/>
              </a:rPr>
              <a:t> </a:t>
            </a:r>
            <a:r>
              <a:rPr sz="2000" b="1" spc="-10" dirty="0">
                <a:solidFill>
                  <a:srgbClr val="231F20"/>
                </a:solidFill>
                <a:latin typeface="Avenir Heavy"/>
                <a:cs typeface="Avenir Heavy"/>
              </a:rPr>
              <a:t>low-</a:t>
            </a:r>
            <a:r>
              <a:rPr sz="2000" b="1" dirty="0">
                <a:solidFill>
                  <a:srgbClr val="231F20"/>
                </a:solidFill>
                <a:latin typeface="Avenir Heavy"/>
                <a:cs typeface="Avenir Heavy"/>
              </a:rPr>
              <a:t>income</a:t>
            </a:r>
            <a:r>
              <a:rPr sz="2000" b="1" spc="-40" dirty="0">
                <a:solidFill>
                  <a:srgbClr val="231F20"/>
                </a:solidFill>
                <a:latin typeface="Avenir Heavy"/>
                <a:cs typeface="Avenir Heavy"/>
              </a:rPr>
              <a:t> </a:t>
            </a:r>
            <a:r>
              <a:rPr sz="2000" b="1" dirty="0">
                <a:solidFill>
                  <a:srgbClr val="231F20"/>
                </a:solidFill>
                <a:latin typeface="Avenir Heavy"/>
                <a:cs typeface="Avenir Heavy"/>
              </a:rPr>
              <a:t>countries</a:t>
            </a:r>
            <a:r>
              <a:rPr sz="2000" b="1" spc="-40" dirty="0">
                <a:solidFill>
                  <a:srgbClr val="231F20"/>
                </a:solidFill>
                <a:latin typeface="Avenir Heavy"/>
                <a:cs typeface="Avenir Heavy"/>
              </a:rPr>
              <a:t> </a:t>
            </a:r>
            <a:r>
              <a:rPr sz="2000" b="1" dirty="0">
                <a:solidFill>
                  <a:srgbClr val="231F20"/>
                </a:solidFill>
                <a:latin typeface="Avenir Heavy"/>
                <a:cs typeface="Avenir Heavy"/>
              </a:rPr>
              <a:t>many</a:t>
            </a:r>
            <a:r>
              <a:rPr sz="2000" b="1" spc="-40" dirty="0">
                <a:solidFill>
                  <a:srgbClr val="231F20"/>
                </a:solidFill>
                <a:latin typeface="Avenir Heavy"/>
                <a:cs typeface="Avenir Heavy"/>
              </a:rPr>
              <a:t> </a:t>
            </a:r>
            <a:r>
              <a:rPr sz="2000" b="1" dirty="0">
                <a:solidFill>
                  <a:srgbClr val="231F20"/>
                </a:solidFill>
                <a:latin typeface="Avenir Heavy"/>
                <a:cs typeface="Avenir Heavy"/>
              </a:rPr>
              <a:t>cases</a:t>
            </a:r>
            <a:r>
              <a:rPr sz="2000" b="1" spc="-40" dirty="0">
                <a:solidFill>
                  <a:srgbClr val="231F20"/>
                </a:solidFill>
                <a:latin typeface="Avenir Heavy"/>
                <a:cs typeface="Avenir Heavy"/>
              </a:rPr>
              <a:t> </a:t>
            </a:r>
            <a:r>
              <a:rPr sz="2000" b="1" dirty="0">
                <a:solidFill>
                  <a:srgbClr val="231F20"/>
                </a:solidFill>
                <a:latin typeface="Avenir Heavy"/>
                <a:cs typeface="Avenir Heavy"/>
              </a:rPr>
              <a:t>of</a:t>
            </a:r>
            <a:r>
              <a:rPr sz="2000" b="1" spc="-40" dirty="0">
                <a:solidFill>
                  <a:srgbClr val="231F20"/>
                </a:solidFill>
                <a:latin typeface="Avenir Heavy"/>
                <a:cs typeface="Avenir Heavy"/>
              </a:rPr>
              <a:t> </a:t>
            </a:r>
            <a:r>
              <a:rPr sz="2000" b="1" dirty="0">
                <a:solidFill>
                  <a:srgbClr val="231F20"/>
                </a:solidFill>
                <a:latin typeface="Avenir Heavy"/>
                <a:cs typeface="Avenir Heavy"/>
              </a:rPr>
              <a:t>childhood</a:t>
            </a:r>
            <a:r>
              <a:rPr sz="2000" b="1" spc="-40" dirty="0">
                <a:solidFill>
                  <a:srgbClr val="231F20"/>
                </a:solidFill>
                <a:latin typeface="Avenir Heavy"/>
                <a:cs typeface="Avenir Heavy"/>
              </a:rPr>
              <a:t> </a:t>
            </a:r>
            <a:r>
              <a:rPr sz="2000" b="1" dirty="0">
                <a:solidFill>
                  <a:srgbClr val="231F20"/>
                </a:solidFill>
                <a:latin typeface="Avenir Heavy"/>
                <a:cs typeface="Avenir Heavy"/>
              </a:rPr>
              <a:t>cancer</a:t>
            </a:r>
            <a:r>
              <a:rPr sz="2000" b="1" spc="-35" dirty="0">
                <a:solidFill>
                  <a:srgbClr val="231F20"/>
                </a:solidFill>
                <a:latin typeface="Avenir Heavy"/>
                <a:cs typeface="Avenir Heavy"/>
              </a:rPr>
              <a:t> </a:t>
            </a:r>
            <a:r>
              <a:rPr sz="2000" b="1" spc="-25" dirty="0">
                <a:solidFill>
                  <a:srgbClr val="231F20"/>
                </a:solidFill>
                <a:latin typeface="Avenir Heavy"/>
                <a:cs typeface="Avenir Heavy"/>
              </a:rPr>
              <a:t>go </a:t>
            </a:r>
            <a:r>
              <a:rPr sz="2000" b="1" dirty="0">
                <a:solidFill>
                  <a:srgbClr val="231F20"/>
                </a:solidFill>
                <a:latin typeface="Avenir Heavy"/>
                <a:cs typeface="Avenir Heavy"/>
              </a:rPr>
              <a:t>uncounted</a:t>
            </a:r>
            <a:r>
              <a:rPr sz="2000" b="1" spc="-65" dirty="0">
                <a:solidFill>
                  <a:srgbClr val="231F20"/>
                </a:solidFill>
                <a:latin typeface="Avenir Heavy"/>
                <a:cs typeface="Avenir Heavy"/>
              </a:rPr>
              <a:t> </a:t>
            </a:r>
            <a:r>
              <a:rPr sz="2000" b="1" dirty="0">
                <a:solidFill>
                  <a:srgbClr val="231F20"/>
                </a:solidFill>
                <a:latin typeface="Avenir Heavy"/>
                <a:cs typeface="Avenir Heavy"/>
              </a:rPr>
              <a:t>and</a:t>
            </a:r>
            <a:r>
              <a:rPr sz="2000" b="1" spc="-65" dirty="0">
                <a:solidFill>
                  <a:srgbClr val="231F20"/>
                </a:solidFill>
                <a:latin typeface="Avenir Heavy"/>
                <a:cs typeface="Avenir Heavy"/>
              </a:rPr>
              <a:t> </a:t>
            </a:r>
            <a:r>
              <a:rPr sz="2000" b="1" dirty="0">
                <a:solidFill>
                  <a:srgbClr val="231F20"/>
                </a:solidFill>
                <a:latin typeface="Avenir Heavy"/>
                <a:cs typeface="Avenir Heavy"/>
              </a:rPr>
              <a:t>unreported</a:t>
            </a:r>
            <a:r>
              <a:rPr sz="2000" b="1" spc="-65" dirty="0">
                <a:solidFill>
                  <a:srgbClr val="231F20"/>
                </a:solidFill>
                <a:latin typeface="Avenir Heavy"/>
                <a:cs typeface="Avenir Heavy"/>
              </a:rPr>
              <a:t> </a:t>
            </a:r>
            <a:r>
              <a:rPr sz="2000" b="1" dirty="0">
                <a:solidFill>
                  <a:srgbClr val="231F20"/>
                </a:solidFill>
                <a:latin typeface="Avenir Heavy"/>
                <a:cs typeface="Avenir Heavy"/>
              </a:rPr>
              <a:t>because</a:t>
            </a:r>
            <a:r>
              <a:rPr sz="2000" b="1" spc="-65" dirty="0">
                <a:solidFill>
                  <a:srgbClr val="231F20"/>
                </a:solidFill>
                <a:latin typeface="Avenir Heavy"/>
                <a:cs typeface="Avenir Heavy"/>
              </a:rPr>
              <a:t> </a:t>
            </a:r>
            <a:r>
              <a:rPr sz="2000" b="1" dirty="0">
                <a:solidFill>
                  <a:srgbClr val="231F20"/>
                </a:solidFill>
                <a:latin typeface="Avenir Heavy"/>
                <a:cs typeface="Avenir Heavy"/>
              </a:rPr>
              <a:t>there</a:t>
            </a:r>
            <a:r>
              <a:rPr sz="2000" b="1" spc="-65" dirty="0">
                <a:solidFill>
                  <a:srgbClr val="231F20"/>
                </a:solidFill>
                <a:latin typeface="Avenir Heavy"/>
                <a:cs typeface="Avenir Heavy"/>
              </a:rPr>
              <a:t> </a:t>
            </a:r>
            <a:r>
              <a:rPr sz="2000" b="1" dirty="0">
                <a:solidFill>
                  <a:srgbClr val="231F20"/>
                </a:solidFill>
                <a:latin typeface="Avenir Heavy"/>
                <a:cs typeface="Avenir Heavy"/>
              </a:rPr>
              <a:t>are</a:t>
            </a:r>
            <a:r>
              <a:rPr sz="2000" b="1" spc="-65" dirty="0">
                <a:solidFill>
                  <a:srgbClr val="231F20"/>
                </a:solidFill>
                <a:latin typeface="Avenir Heavy"/>
                <a:cs typeface="Avenir Heavy"/>
              </a:rPr>
              <a:t> </a:t>
            </a:r>
            <a:r>
              <a:rPr sz="2000" b="1" dirty="0">
                <a:solidFill>
                  <a:srgbClr val="231F20"/>
                </a:solidFill>
                <a:latin typeface="Avenir Heavy"/>
                <a:cs typeface="Avenir Heavy"/>
              </a:rPr>
              <a:t>no</a:t>
            </a:r>
            <a:r>
              <a:rPr sz="2000" b="1" spc="-65" dirty="0">
                <a:solidFill>
                  <a:srgbClr val="231F20"/>
                </a:solidFill>
                <a:latin typeface="Avenir Heavy"/>
                <a:cs typeface="Avenir Heavy"/>
              </a:rPr>
              <a:t> </a:t>
            </a:r>
            <a:r>
              <a:rPr sz="2000" b="1" dirty="0">
                <a:solidFill>
                  <a:srgbClr val="231F20"/>
                </a:solidFill>
                <a:latin typeface="Avenir Heavy"/>
                <a:cs typeface="Avenir Heavy"/>
              </a:rPr>
              <a:t>cancer</a:t>
            </a:r>
            <a:r>
              <a:rPr sz="2000" b="1" spc="-65" dirty="0">
                <a:solidFill>
                  <a:srgbClr val="231F20"/>
                </a:solidFill>
                <a:latin typeface="Avenir Heavy"/>
                <a:cs typeface="Avenir Heavy"/>
              </a:rPr>
              <a:t> </a:t>
            </a:r>
            <a:r>
              <a:rPr sz="2000" b="1" spc="-10" dirty="0">
                <a:solidFill>
                  <a:srgbClr val="231F20"/>
                </a:solidFill>
                <a:latin typeface="Avenir Heavy"/>
                <a:cs typeface="Avenir Heavy"/>
              </a:rPr>
              <a:t>registries.</a:t>
            </a:r>
            <a:endParaRPr sz="2000" dirty="0">
              <a:latin typeface="Avenir Heavy"/>
              <a:cs typeface="Avenir Heavy"/>
            </a:endParaRPr>
          </a:p>
          <a:p>
            <a:pPr marL="12700" marR="743585" algn="just">
              <a:lnSpc>
                <a:spcPts val="2300"/>
              </a:lnSpc>
              <a:spcBef>
                <a:spcPts val="875"/>
              </a:spcBef>
            </a:pPr>
            <a:r>
              <a:rPr sz="2000" dirty="0">
                <a:solidFill>
                  <a:srgbClr val="231F20"/>
                </a:solidFill>
                <a:latin typeface="Avenir Book"/>
                <a:cs typeface="Avenir Book"/>
              </a:rPr>
              <a:t>This</a:t>
            </a:r>
            <a:r>
              <a:rPr sz="2000" spc="-25" dirty="0">
                <a:solidFill>
                  <a:srgbClr val="231F20"/>
                </a:solidFill>
                <a:latin typeface="Avenir Book"/>
                <a:cs typeface="Avenir Book"/>
              </a:rPr>
              <a:t> </a:t>
            </a:r>
            <a:r>
              <a:rPr sz="2000" dirty="0">
                <a:solidFill>
                  <a:srgbClr val="231F20"/>
                </a:solidFill>
                <a:latin typeface="Avenir Book"/>
                <a:cs typeface="Avenir Book"/>
              </a:rPr>
              <a:t>chart</a:t>
            </a:r>
            <a:r>
              <a:rPr sz="2000" spc="-20" dirty="0">
                <a:solidFill>
                  <a:srgbClr val="231F20"/>
                </a:solidFill>
                <a:latin typeface="Avenir Book"/>
                <a:cs typeface="Avenir Book"/>
              </a:rPr>
              <a:t> </a:t>
            </a:r>
            <a:r>
              <a:rPr sz="2000" dirty="0">
                <a:solidFill>
                  <a:srgbClr val="231F20"/>
                </a:solidFill>
                <a:latin typeface="Avenir Book"/>
                <a:cs typeface="Avenir Book"/>
              </a:rPr>
              <a:t>shows</a:t>
            </a:r>
            <a:r>
              <a:rPr sz="2000" spc="-20" dirty="0">
                <a:solidFill>
                  <a:srgbClr val="231F20"/>
                </a:solidFill>
                <a:latin typeface="Avenir Book"/>
                <a:cs typeface="Avenir Book"/>
              </a:rPr>
              <a:t> </a:t>
            </a:r>
            <a:r>
              <a:rPr sz="2000" dirty="0">
                <a:solidFill>
                  <a:srgbClr val="231F20"/>
                </a:solidFill>
                <a:latin typeface="Avenir Book"/>
                <a:cs typeface="Avenir Book"/>
              </a:rPr>
              <a:t>how</a:t>
            </a:r>
            <a:r>
              <a:rPr sz="2000" spc="-20" dirty="0">
                <a:solidFill>
                  <a:srgbClr val="231F20"/>
                </a:solidFill>
                <a:latin typeface="Avenir Book"/>
                <a:cs typeface="Avenir Book"/>
              </a:rPr>
              <a:t> </a:t>
            </a:r>
            <a:r>
              <a:rPr sz="2000" dirty="0">
                <a:solidFill>
                  <a:srgbClr val="231F20"/>
                </a:solidFill>
                <a:latin typeface="Avenir Book"/>
                <a:cs typeface="Avenir Book"/>
              </a:rPr>
              <a:t>from</a:t>
            </a:r>
            <a:r>
              <a:rPr sz="2000" spc="-25" dirty="0">
                <a:solidFill>
                  <a:srgbClr val="231F20"/>
                </a:solidFill>
                <a:latin typeface="Avenir Book"/>
                <a:cs typeface="Avenir Book"/>
              </a:rPr>
              <a:t> </a:t>
            </a:r>
            <a:r>
              <a:rPr sz="2000" dirty="0">
                <a:solidFill>
                  <a:srgbClr val="231F20"/>
                </a:solidFill>
                <a:latin typeface="Avenir Book"/>
                <a:cs typeface="Avenir Book"/>
              </a:rPr>
              <a:t>1988</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2012</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5" dirty="0">
                <a:solidFill>
                  <a:srgbClr val="231F20"/>
                </a:solidFill>
                <a:latin typeface="Avenir Book"/>
                <a:cs typeface="Avenir Book"/>
              </a:rPr>
              <a:t> </a:t>
            </a:r>
            <a:r>
              <a:rPr sz="2000" dirty="0">
                <a:solidFill>
                  <a:srgbClr val="231F20"/>
                </a:solidFill>
                <a:latin typeface="Avenir Book"/>
                <a:cs typeface="Avenir Book"/>
              </a:rPr>
              <a:t>rates</a:t>
            </a:r>
            <a:r>
              <a:rPr sz="2000" spc="-20" dirty="0">
                <a:solidFill>
                  <a:srgbClr val="231F20"/>
                </a:solidFill>
                <a:latin typeface="Avenir Book"/>
                <a:cs typeface="Avenir Book"/>
              </a:rPr>
              <a:t> </a:t>
            </a:r>
            <a:r>
              <a:rPr sz="2000" dirty="0">
                <a:solidFill>
                  <a:srgbClr val="231F20"/>
                </a:solidFill>
                <a:latin typeface="Avenir Book"/>
                <a:cs typeface="Avenir Book"/>
              </a:rPr>
              <a:t>of</a:t>
            </a:r>
            <a:r>
              <a:rPr sz="2000" spc="-20" dirty="0">
                <a:solidFill>
                  <a:srgbClr val="231F20"/>
                </a:solidFill>
                <a:latin typeface="Avenir Book"/>
                <a:cs typeface="Avenir Book"/>
              </a:rPr>
              <a:t> </a:t>
            </a:r>
            <a:r>
              <a:rPr sz="2000" dirty="0">
                <a:solidFill>
                  <a:srgbClr val="231F20"/>
                </a:solidFill>
                <a:latin typeface="Avenir Book"/>
                <a:cs typeface="Avenir Book"/>
              </a:rPr>
              <a:t>ALL</a:t>
            </a:r>
            <a:r>
              <a:rPr sz="2000" spc="-20" dirty="0">
                <a:solidFill>
                  <a:srgbClr val="231F20"/>
                </a:solidFill>
                <a:latin typeface="Avenir Book"/>
                <a:cs typeface="Avenir Book"/>
              </a:rPr>
              <a:t> </a:t>
            </a:r>
            <a:r>
              <a:rPr sz="2000" spc="-10" dirty="0">
                <a:solidFill>
                  <a:srgbClr val="231F20"/>
                </a:solidFill>
                <a:latin typeface="Avenir Book"/>
                <a:cs typeface="Avenir Book"/>
              </a:rPr>
              <a:t>(leukemia,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most</a:t>
            </a:r>
            <a:r>
              <a:rPr sz="2000" spc="-15" dirty="0">
                <a:solidFill>
                  <a:srgbClr val="231F20"/>
                </a:solidFill>
                <a:latin typeface="Avenir Book"/>
                <a:cs typeface="Avenir Book"/>
              </a:rPr>
              <a:t> </a:t>
            </a:r>
            <a:r>
              <a:rPr sz="2000" dirty="0">
                <a:solidFill>
                  <a:srgbClr val="231F20"/>
                </a:solidFill>
                <a:latin typeface="Avenir Book"/>
                <a:cs typeface="Avenir Book"/>
              </a:rPr>
              <a:t>common</a:t>
            </a:r>
            <a:r>
              <a:rPr sz="2000" spc="-15" dirty="0">
                <a:solidFill>
                  <a:srgbClr val="231F20"/>
                </a:solidFill>
                <a:latin typeface="Avenir Book"/>
                <a:cs typeface="Avenir Book"/>
              </a:rPr>
              <a:t> </a:t>
            </a:r>
            <a:r>
              <a:rPr sz="2000" dirty="0">
                <a:solidFill>
                  <a:srgbClr val="231F20"/>
                </a:solidFill>
                <a:latin typeface="Avenir Book"/>
                <a:cs typeface="Avenir Book"/>
              </a:rPr>
              <a:t>childhood</a:t>
            </a:r>
            <a:r>
              <a:rPr sz="2000" spc="-20" dirty="0">
                <a:solidFill>
                  <a:srgbClr val="231F20"/>
                </a:solidFill>
                <a:latin typeface="Avenir Book"/>
                <a:cs typeface="Avenir Book"/>
              </a:rPr>
              <a:t> </a:t>
            </a:r>
            <a:r>
              <a:rPr sz="2000" dirty="0">
                <a:solidFill>
                  <a:srgbClr val="231F20"/>
                </a:solidFill>
                <a:latin typeface="Avenir Book"/>
                <a:cs typeface="Avenir Book"/>
              </a:rPr>
              <a:t>cancer)</a:t>
            </a:r>
            <a:r>
              <a:rPr sz="2000" spc="-15" dirty="0">
                <a:solidFill>
                  <a:srgbClr val="231F20"/>
                </a:solidFill>
                <a:latin typeface="Avenir Book"/>
                <a:cs typeface="Avenir Book"/>
              </a:rPr>
              <a:t> </a:t>
            </a:r>
            <a:r>
              <a:rPr sz="2000" dirty="0">
                <a:solidFill>
                  <a:srgbClr val="231F20"/>
                </a:solidFill>
                <a:latin typeface="Avenir Book"/>
                <a:cs typeface="Avenir Book"/>
              </a:rPr>
              <a:t>rose</a:t>
            </a:r>
            <a:r>
              <a:rPr sz="2000" spc="-15" dirty="0">
                <a:solidFill>
                  <a:srgbClr val="231F20"/>
                </a:solidFill>
                <a:latin typeface="Avenir Book"/>
                <a:cs typeface="Avenir Book"/>
              </a:rPr>
              <a:t> </a:t>
            </a:r>
            <a:r>
              <a:rPr sz="2000" dirty="0">
                <a:solidFill>
                  <a:srgbClr val="231F20"/>
                </a:solidFill>
                <a:latin typeface="Avenir Book"/>
                <a:cs typeface="Avenir Book"/>
              </a:rPr>
              <a:t>35%</a:t>
            </a:r>
            <a:r>
              <a:rPr sz="2000" spc="-20"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dirty="0">
                <a:solidFill>
                  <a:srgbClr val="231F20"/>
                </a:solidFill>
                <a:latin typeface="Avenir Book"/>
                <a:cs typeface="Avenir Book"/>
              </a:rPr>
              <a:t>Latino</a:t>
            </a:r>
            <a:r>
              <a:rPr sz="2000" spc="-15" dirty="0">
                <a:solidFill>
                  <a:srgbClr val="231F20"/>
                </a:solidFill>
                <a:latin typeface="Avenir Book"/>
                <a:cs typeface="Avenir Book"/>
              </a:rPr>
              <a:t> </a:t>
            </a:r>
            <a:r>
              <a:rPr sz="2000" dirty="0">
                <a:solidFill>
                  <a:srgbClr val="231F20"/>
                </a:solidFill>
                <a:latin typeface="Avenir Book"/>
                <a:cs typeface="Avenir Book"/>
              </a:rPr>
              <a:t>children</a:t>
            </a:r>
            <a:r>
              <a:rPr sz="2000" spc="-20" dirty="0">
                <a:solidFill>
                  <a:srgbClr val="231F20"/>
                </a:solidFill>
                <a:latin typeface="Avenir Book"/>
                <a:cs typeface="Avenir Book"/>
              </a:rPr>
              <a:t> </a:t>
            </a:r>
            <a:r>
              <a:rPr sz="2000" spc="-25" dirty="0">
                <a:solidFill>
                  <a:srgbClr val="231F20"/>
                </a:solidFill>
                <a:latin typeface="Avenir Book"/>
                <a:cs typeface="Avenir Book"/>
              </a:rPr>
              <a:t>in </a:t>
            </a:r>
            <a:r>
              <a:rPr sz="2000" spc="-10" dirty="0">
                <a:solidFill>
                  <a:srgbClr val="231F20"/>
                </a:solidFill>
                <a:latin typeface="Avenir Book"/>
                <a:cs typeface="Avenir Book"/>
              </a:rPr>
              <a:t>California.</a:t>
            </a:r>
            <a:endParaRPr sz="2000" dirty="0">
              <a:latin typeface="Avenir Book"/>
              <a:cs typeface="Avenir Book"/>
            </a:endParaRPr>
          </a:p>
          <a:p>
            <a:pPr marL="12700" marR="517525" algn="just">
              <a:lnSpc>
                <a:spcPts val="2300"/>
              </a:lnSpc>
              <a:spcBef>
                <a:spcPts val="880"/>
              </a:spcBef>
            </a:pPr>
            <a:r>
              <a:rPr sz="2000" dirty="0">
                <a:solidFill>
                  <a:srgbClr val="231F20"/>
                </a:solidFill>
                <a:latin typeface="Avenir Book"/>
                <a:cs typeface="Avenir Book"/>
              </a:rPr>
              <a:t>“From</a:t>
            </a:r>
            <a:r>
              <a:rPr sz="2000" spc="-10" dirty="0">
                <a:solidFill>
                  <a:srgbClr val="231F20"/>
                </a:solidFill>
                <a:latin typeface="Avenir Book"/>
                <a:cs typeface="Avenir Book"/>
              </a:rPr>
              <a:t> </a:t>
            </a:r>
            <a:r>
              <a:rPr sz="2000" dirty="0">
                <a:solidFill>
                  <a:srgbClr val="231F20"/>
                </a:solidFill>
                <a:latin typeface="Avenir Book"/>
                <a:cs typeface="Avenir Book"/>
              </a:rPr>
              <a:t>1988</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2012,</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rate</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5" dirty="0">
                <a:solidFill>
                  <a:srgbClr val="231F20"/>
                </a:solidFill>
                <a:latin typeface="Avenir Book"/>
                <a:cs typeface="Avenir Book"/>
              </a:rPr>
              <a:t> </a:t>
            </a:r>
            <a:r>
              <a:rPr sz="2000" dirty="0">
                <a:solidFill>
                  <a:srgbClr val="231F20"/>
                </a:solidFill>
                <a:latin typeface="Avenir Book"/>
                <a:cs typeface="Avenir Book"/>
              </a:rPr>
              <a:t>lymphoblastic</a:t>
            </a:r>
            <a:r>
              <a:rPr sz="2000" spc="-10" dirty="0">
                <a:solidFill>
                  <a:srgbClr val="231F20"/>
                </a:solidFill>
                <a:latin typeface="Avenir Book"/>
                <a:cs typeface="Avenir Book"/>
              </a:rPr>
              <a:t> </a:t>
            </a:r>
            <a:r>
              <a:rPr sz="2000" dirty="0">
                <a:solidFill>
                  <a:srgbClr val="231F20"/>
                </a:solidFill>
                <a:latin typeface="Avenir Book"/>
                <a:cs typeface="Avenir Book"/>
              </a:rPr>
              <a:t>leukemia</a:t>
            </a:r>
            <a:r>
              <a:rPr sz="2000" spc="-10" dirty="0">
                <a:solidFill>
                  <a:srgbClr val="231F20"/>
                </a:solidFill>
                <a:latin typeface="Avenir Book"/>
                <a:cs typeface="Avenir Book"/>
              </a:rPr>
              <a:t> </a:t>
            </a:r>
            <a:r>
              <a:rPr sz="2000" dirty="0">
                <a:solidFill>
                  <a:srgbClr val="231F20"/>
                </a:solidFill>
                <a:latin typeface="Avenir Book"/>
                <a:cs typeface="Avenir Book"/>
              </a:rPr>
              <a:t>climbed</a:t>
            </a:r>
            <a:r>
              <a:rPr sz="2000" spc="-5" dirty="0">
                <a:solidFill>
                  <a:srgbClr val="231F20"/>
                </a:solidFill>
                <a:latin typeface="Avenir Book"/>
                <a:cs typeface="Avenir Book"/>
              </a:rPr>
              <a:t> </a:t>
            </a:r>
            <a:r>
              <a:rPr sz="2000" spc="-25" dirty="0">
                <a:solidFill>
                  <a:srgbClr val="231F20"/>
                </a:solidFill>
                <a:latin typeface="Avenir Book"/>
                <a:cs typeface="Avenir Book"/>
              </a:rPr>
              <a:t>35% </a:t>
            </a:r>
            <a:r>
              <a:rPr sz="2000" dirty="0">
                <a:solidFill>
                  <a:srgbClr val="231F20"/>
                </a:solidFill>
                <a:latin typeface="Avenir Book"/>
                <a:cs typeface="Avenir Book"/>
              </a:rPr>
              <a:t>for</a:t>
            </a:r>
            <a:r>
              <a:rPr sz="2000" spc="-10" dirty="0">
                <a:solidFill>
                  <a:srgbClr val="231F20"/>
                </a:solidFill>
                <a:latin typeface="Avenir Book"/>
                <a:cs typeface="Avenir Book"/>
              </a:rPr>
              <a:t> </a:t>
            </a:r>
            <a:r>
              <a:rPr sz="2000" dirty="0">
                <a:solidFill>
                  <a:srgbClr val="231F20"/>
                </a:solidFill>
                <a:latin typeface="Avenir Book"/>
                <a:cs typeface="Avenir Book"/>
              </a:rPr>
              <a:t>Latino</a:t>
            </a:r>
            <a:r>
              <a:rPr sz="2000" spc="-5" dirty="0">
                <a:solidFill>
                  <a:srgbClr val="231F20"/>
                </a:solidFill>
                <a:latin typeface="Avenir Book"/>
                <a:cs typeface="Avenir Book"/>
              </a:rPr>
              <a:t> </a:t>
            </a:r>
            <a:r>
              <a:rPr sz="2000" dirty="0">
                <a:solidFill>
                  <a:srgbClr val="231F20"/>
                </a:solidFill>
                <a:latin typeface="Avenir Book"/>
                <a:cs typeface="Avenir Book"/>
              </a:rPr>
              <a:t>children</a:t>
            </a:r>
            <a:r>
              <a:rPr sz="2000" spc="-10" dirty="0">
                <a:solidFill>
                  <a:srgbClr val="231F20"/>
                </a:solidFill>
                <a:latin typeface="Avenir Book"/>
                <a:cs typeface="Avenir Book"/>
              </a:rPr>
              <a:t> </a:t>
            </a:r>
            <a:r>
              <a:rPr sz="2000" dirty="0">
                <a:solidFill>
                  <a:srgbClr val="231F20"/>
                </a:solidFill>
                <a:latin typeface="Avenir Book"/>
                <a:cs typeface="Avenir Book"/>
              </a:rPr>
              <a:t>in</a:t>
            </a:r>
            <a:r>
              <a:rPr sz="2000" spc="-5" dirty="0">
                <a:solidFill>
                  <a:srgbClr val="231F20"/>
                </a:solidFill>
                <a:latin typeface="Avenir Book"/>
                <a:cs typeface="Avenir Book"/>
              </a:rPr>
              <a:t> </a:t>
            </a:r>
            <a:r>
              <a:rPr sz="2000" dirty="0">
                <a:solidFill>
                  <a:srgbClr val="231F20"/>
                </a:solidFill>
                <a:latin typeface="Avenir Book"/>
                <a:cs typeface="Avenir Book"/>
              </a:rPr>
              <a:t>California</a:t>
            </a:r>
            <a:r>
              <a:rPr sz="2000" spc="-5"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12%</a:t>
            </a:r>
            <a:r>
              <a:rPr sz="2000" spc="-5" dirty="0">
                <a:solidFill>
                  <a:srgbClr val="231F20"/>
                </a:solidFill>
                <a:latin typeface="Avenir Book"/>
                <a:cs typeface="Avenir Book"/>
              </a:rPr>
              <a:t> </a:t>
            </a:r>
            <a:r>
              <a:rPr sz="2000" dirty="0">
                <a:solidFill>
                  <a:srgbClr val="231F20"/>
                </a:solidFill>
                <a:latin typeface="Avenir Book"/>
                <a:cs typeface="Avenir Book"/>
              </a:rPr>
              <a:t>for</a:t>
            </a:r>
            <a:r>
              <a:rPr sz="2000" spc="-5" dirty="0">
                <a:solidFill>
                  <a:srgbClr val="231F20"/>
                </a:solidFill>
                <a:latin typeface="Avenir Book"/>
                <a:cs typeface="Avenir Book"/>
              </a:rPr>
              <a:t> </a:t>
            </a:r>
            <a:r>
              <a:rPr sz="2000" dirty="0">
                <a:solidFill>
                  <a:srgbClr val="231F20"/>
                </a:solidFill>
                <a:latin typeface="Avenir Book"/>
                <a:cs typeface="Avenir Book"/>
              </a:rPr>
              <a:t>White</a:t>
            </a:r>
            <a:r>
              <a:rPr sz="2000" spc="-10" dirty="0">
                <a:solidFill>
                  <a:srgbClr val="231F20"/>
                </a:solidFill>
                <a:latin typeface="Avenir Book"/>
                <a:cs typeface="Avenir Book"/>
              </a:rPr>
              <a:t> children.”</a:t>
            </a:r>
            <a:endParaRPr sz="2000" dirty="0">
              <a:latin typeface="Avenir Book"/>
              <a:cs typeface="Avenir Book"/>
            </a:endParaRPr>
          </a:p>
          <a:p>
            <a:pPr>
              <a:lnSpc>
                <a:spcPct val="100000"/>
              </a:lnSpc>
              <a:spcBef>
                <a:spcPts val="360"/>
              </a:spcBef>
            </a:pPr>
            <a:endParaRPr sz="2000" dirty="0">
              <a:latin typeface="Avenir Book"/>
              <a:cs typeface="Avenir Book"/>
            </a:endParaRPr>
          </a:p>
          <a:p>
            <a:pPr marL="12700" marR="5080">
              <a:lnSpc>
                <a:spcPct val="104200"/>
              </a:lnSpc>
            </a:pPr>
            <a:r>
              <a:rPr sz="1600" dirty="0">
                <a:solidFill>
                  <a:srgbClr val="231F20"/>
                </a:solidFill>
                <a:latin typeface="Avenir Book"/>
                <a:cs typeface="Avenir Book"/>
              </a:rPr>
              <a:t>Footnote:</a:t>
            </a:r>
            <a:r>
              <a:rPr sz="1600" spc="-15" dirty="0">
                <a:solidFill>
                  <a:srgbClr val="231F20"/>
                </a:solidFill>
                <a:latin typeface="Avenir Book"/>
                <a:cs typeface="Avenir Book"/>
              </a:rPr>
              <a:t> </a:t>
            </a:r>
            <a:r>
              <a:rPr sz="1600" dirty="0">
                <a:solidFill>
                  <a:srgbClr val="231F20"/>
                </a:solidFill>
                <a:latin typeface="Avenir Book"/>
                <a:cs typeface="Avenir Book"/>
              </a:rPr>
              <a:t>“In</a:t>
            </a:r>
            <a:r>
              <a:rPr sz="1600" spc="-10" dirty="0">
                <a:solidFill>
                  <a:srgbClr val="231F20"/>
                </a:solidFill>
                <a:latin typeface="Avenir Book"/>
                <a:cs typeface="Avenir Book"/>
              </a:rPr>
              <a:t> </a:t>
            </a:r>
            <a:r>
              <a:rPr sz="1600" dirty="0">
                <a:solidFill>
                  <a:srgbClr val="231F20"/>
                </a:solidFill>
                <a:latin typeface="Avenir Book"/>
                <a:cs typeface="Avenir Book"/>
              </a:rPr>
              <a:t>1998,</a:t>
            </a:r>
            <a:r>
              <a:rPr sz="1600" spc="-15" dirty="0">
                <a:solidFill>
                  <a:srgbClr val="231F20"/>
                </a:solidFill>
                <a:latin typeface="Avenir Book"/>
                <a:cs typeface="Avenir Book"/>
              </a:rPr>
              <a:t> </a:t>
            </a:r>
            <a:r>
              <a:rPr sz="1600" dirty="0">
                <a:solidFill>
                  <a:srgbClr val="231F20"/>
                </a:solidFill>
                <a:latin typeface="Avenir Book"/>
                <a:cs typeface="Avenir Book"/>
              </a:rPr>
              <a:t>there</a:t>
            </a:r>
            <a:r>
              <a:rPr sz="1600" spc="-10" dirty="0">
                <a:solidFill>
                  <a:srgbClr val="231F20"/>
                </a:solidFill>
                <a:latin typeface="Avenir Book"/>
                <a:cs typeface="Avenir Book"/>
              </a:rPr>
              <a:t> </a:t>
            </a:r>
            <a:r>
              <a:rPr sz="1600" dirty="0">
                <a:solidFill>
                  <a:srgbClr val="231F20"/>
                </a:solidFill>
                <a:latin typeface="Avenir Book"/>
                <a:cs typeface="Avenir Book"/>
              </a:rPr>
              <a:t>were</a:t>
            </a:r>
            <a:r>
              <a:rPr sz="1600" spc="-15" dirty="0">
                <a:solidFill>
                  <a:srgbClr val="231F20"/>
                </a:solidFill>
                <a:latin typeface="Avenir Book"/>
                <a:cs typeface="Avenir Book"/>
              </a:rPr>
              <a:t> </a:t>
            </a:r>
            <a:r>
              <a:rPr sz="1600" dirty="0">
                <a:solidFill>
                  <a:srgbClr val="231F20"/>
                </a:solidFill>
                <a:latin typeface="Avenir Book"/>
                <a:cs typeface="Avenir Book"/>
              </a:rPr>
              <a:t>37</a:t>
            </a:r>
            <a:r>
              <a:rPr sz="1600" spc="-10" dirty="0">
                <a:solidFill>
                  <a:srgbClr val="231F20"/>
                </a:solidFill>
                <a:latin typeface="Avenir Book"/>
                <a:cs typeface="Avenir Book"/>
              </a:rPr>
              <a:t> </a:t>
            </a:r>
            <a:r>
              <a:rPr sz="1600" dirty="0">
                <a:solidFill>
                  <a:srgbClr val="231F20"/>
                </a:solidFill>
                <a:latin typeface="Avenir Book"/>
                <a:cs typeface="Avenir Book"/>
              </a:rPr>
              <a:t>new</a:t>
            </a:r>
            <a:r>
              <a:rPr sz="1600" spc="-15" dirty="0">
                <a:solidFill>
                  <a:srgbClr val="231F20"/>
                </a:solidFill>
                <a:latin typeface="Avenir Book"/>
                <a:cs typeface="Avenir Book"/>
              </a:rPr>
              <a:t> </a:t>
            </a:r>
            <a:r>
              <a:rPr sz="1600" dirty="0">
                <a:solidFill>
                  <a:srgbClr val="231F20"/>
                </a:solidFill>
                <a:latin typeface="Avenir Book"/>
                <a:cs typeface="Avenir Book"/>
              </a:rPr>
              <a:t>acute</a:t>
            </a:r>
            <a:r>
              <a:rPr sz="1600" spc="-10" dirty="0">
                <a:solidFill>
                  <a:srgbClr val="231F20"/>
                </a:solidFill>
                <a:latin typeface="Avenir Book"/>
                <a:cs typeface="Avenir Book"/>
              </a:rPr>
              <a:t> </a:t>
            </a:r>
            <a:r>
              <a:rPr sz="1600" dirty="0">
                <a:solidFill>
                  <a:srgbClr val="231F20"/>
                </a:solidFill>
                <a:latin typeface="Avenir Book"/>
                <a:cs typeface="Avenir Book"/>
              </a:rPr>
              <a:t>lymphoblastic</a:t>
            </a:r>
            <a:r>
              <a:rPr sz="1600" spc="-15" dirty="0">
                <a:solidFill>
                  <a:srgbClr val="231F20"/>
                </a:solidFill>
                <a:latin typeface="Avenir Book"/>
                <a:cs typeface="Avenir Book"/>
              </a:rPr>
              <a:t> </a:t>
            </a:r>
            <a:r>
              <a:rPr sz="1600" dirty="0">
                <a:solidFill>
                  <a:srgbClr val="231F20"/>
                </a:solidFill>
                <a:latin typeface="Avenir Book"/>
                <a:cs typeface="Avenir Book"/>
              </a:rPr>
              <a:t>leukemia</a:t>
            </a:r>
            <a:r>
              <a:rPr sz="1600" spc="-10" dirty="0">
                <a:solidFill>
                  <a:srgbClr val="231F20"/>
                </a:solidFill>
                <a:latin typeface="Avenir Book"/>
                <a:cs typeface="Avenir Book"/>
              </a:rPr>
              <a:t> </a:t>
            </a:r>
            <a:r>
              <a:rPr sz="1600" dirty="0">
                <a:solidFill>
                  <a:srgbClr val="231F20"/>
                </a:solidFill>
                <a:latin typeface="Avenir Book"/>
                <a:cs typeface="Avenir Book"/>
              </a:rPr>
              <a:t>(ALL)</a:t>
            </a:r>
            <a:r>
              <a:rPr sz="1600" spc="-10" dirty="0">
                <a:solidFill>
                  <a:srgbClr val="231F20"/>
                </a:solidFill>
                <a:latin typeface="Avenir Book"/>
                <a:cs typeface="Avenir Book"/>
              </a:rPr>
              <a:t> </a:t>
            </a:r>
            <a:r>
              <a:rPr sz="1600" dirty="0">
                <a:solidFill>
                  <a:srgbClr val="231F20"/>
                </a:solidFill>
                <a:latin typeface="Avenir Book"/>
                <a:cs typeface="Avenir Book"/>
              </a:rPr>
              <a:t>patients</a:t>
            </a:r>
            <a:r>
              <a:rPr sz="1600" spc="-15" dirty="0">
                <a:solidFill>
                  <a:srgbClr val="231F20"/>
                </a:solidFill>
                <a:latin typeface="Avenir Book"/>
                <a:cs typeface="Avenir Book"/>
              </a:rPr>
              <a:t> </a:t>
            </a:r>
            <a:r>
              <a:rPr sz="1600" dirty="0">
                <a:solidFill>
                  <a:srgbClr val="231F20"/>
                </a:solidFill>
                <a:latin typeface="Avenir Book"/>
                <a:cs typeface="Avenir Book"/>
              </a:rPr>
              <a:t>for</a:t>
            </a:r>
            <a:r>
              <a:rPr sz="1600" spc="-10" dirty="0">
                <a:solidFill>
                  <a:srgbClr val="231F20"/>
                </a:solidFill>
                <a:latin typeface="Avenir Book"/>
                <a:cs typeface="Avenir Book"/>
              </a:rPr>
              <a:t> every </a:t>
            </a:r>
            <a:r>
              <a:rPr sz="1600" dirty="0">
                <a:solidFill>
                  <a:srgbClr val="231F20"/>
                </a:solidFill>
                <a:latin typeface="Avenir Book"/>
                <a:cs typeface="Avenir Book"/>
              </a:rPr>
              <a:t>1</a:t>
            </a:r>
            <a:r>
              <a:rPr sz="1600" spc="-10" dirty="0">
                <a:solidFill>
                  <a:srgbClr val="231F20"/>
                </a:solidFill>
                <a:latin typeface="Avenir Book"/>
                <a:cs typeface="Avenir Book"/>
              </a:rPr>
              <a:t> </a:t>
            </a:r>
            <a:r>
              <a:rPr sz="1600" dirty="0">
                <a:solidFill>
                  <a:srgbClr val="231F20"/>
                </a:solidFill>
                <a:latin typeface="Avenir Book"/>
                <a:cs typeface="Avenir Book"/>
              </a:rPr>
              <a:t>million</a:t>
            </a:r>
            <a:r>
              <a:rPr sz="1600" spc="-10" dirty="0">
                <a:solidFill>
                  <a:srgbClr val="231F20"/>
                </a:solidFill>
                <a:latin typeface="Avenir Book"/>
                <a:cs typeface="Avenir Book"/>
              </a:rPr>
              <a:t> </a:t>
            </a:r>
            <a:r>
              <a:rPr sz="1600" dirty="0">
                <a:solidFill>
                  <a:srgbClr val="231F20"/>
                </a:solidFill>
                <a:latin typeface="Avenir Book"/>
                <a:cs typeface="Avenir Book"/>
              </a:rPr>
              <a:t>Latino</a:t>
            </a:r>
            <a:r>
              <a:rPr sz="1600" spc="-10" dirty="0">
                <a:solidFill>
                  <a:srgbClr val="231F20"/>
                </a:solidFill>
                <a:latin typeface="Avenir Book"/>
                <a:cs typeface="Avenir Book"/>
              </a:rPr>
              <a:t> </a:t>
            </a:r>
            <a:r>
              <a:rPr sz="1600" dirty="0">
                <a:solidFill>
                  <a:srgbClr val="231F20"/>
                </a:solidFill>
                <a:latin typeface="Avenir Book"/>
                <a:cs typeface="Avenir Book"/>
              </a:rPr>
              <a:t>children</a:t>
            </a:r>
            <a:r>
              <a:rPr sz="1600" spc="-10" dirty="0">
                <a:solidFill>
                  <a:srgbClr val="231F20"/>
                </a:solidFill>
                <a:latin typeface="Avenir Book"/>
                <a:cs typeface="Avenir Book"/>
              </a:rPr>
              <a:t> </a:t>
            </a:r>
            <a:r>
              <a:rPr sz="1600" dirty="0">
                <a:solidFill>
                  <a:srgbClr val="231F20"/>
                </a:solidFill>
                <a:latin typeface="Avenir Book"/>
                <a:cs typeface="Avenir Book"/>
              </a:rPr>
              <a:t>in</a:t>
            </a:r>
            <a:r>
              <a:rPr sz="1600" spc="-10" dirty="0">
                <a:solidFill>
                  <a:srgbClr val="231F20"/>
                </a:solidFill>
                <a:latin typeface="Avenir Book"/>
                <a:cs typeface="Avenir Book"/>
              </a:rPr>
              <a:t> </a:t>
            </a:r>
            <a:r>
              <a:rPr sz="1600" dirty="0">
                <a:solidFill>
                  <a:srgbClr val="231F20"/>
                </a:solidFill>
                <a:latin typeface="Avenir Book"/>
                <a:cs typeface="Avenir Book"/>
              </a:rPr>
              <a:t>California</a:t>
            </a:r>
            <a:r>
              <a:rPr sz="1600" spc="-10" dirty="0">
                <a:solidFill>
                  <a:srgbClr val="231F20"/>
                </a:solidFill>
                <a:latin typeface="Avenir Book"/>
                <a:cs typeface="Avenir Book"/>
              </a:rPr>
              <a:t> </a:t>
            </a:r>
            <a:r>
              <a:rPr sz="1600" dirty="0">
                <a:solidFill>
                  <a:srgbClr val="231F20"/>
                </a:solidFill>
                <a:latin typeface="Avenir Book"/>
                <a:cs typeface="Avenir Book"/>
              </a:rPr>
              <a:t>and</a:t>
            </a:r>
            <a:r>
              <a:rPr sz="1600" spc="-10" dirty="0">
                <a:solidFill>
                  <a:srgbClr val="231F20"/>
                </a:solidFill>
                <a:latin typeface="Avenir Book"/>
                <a:cs typeface="Avenir Book"/>
              </a:rPr>
              <a:t> </a:t>
            </a:r>
            <a:r>
              <a:rPr sz="1600" dirty="0">
                <a:solidFill>
                  <a:srgbClr val="231F20"/>
                </a:solidFill>
                <a:latin typeface="Avenir Book"/>
                <a:cs typeface="Avenir Book"/>
              </a:rPr>
              <a:t>32</a:t>
            </a:r>
            <a:r>
              <a:rPr sz="1600" spc="-5" dirty="0">
                <a:solidFill>
                  <a:srgbClr val="231F20"/>
                </a:solidFill>
                <a:latin typeface="Avenir Book"/>
                <a:cs typeface="Avenir Book"/>
              </a:rPr>
              <a:t> </a:t>
            </a:r>
            <a:r>
              <a:rPr sz="1600" dirty="0">
                <a:solidFill>
                  <a:srgbClr val="231F20"/>
                </a:solidFill>
                <a:latin typeface="Avenir Book"/>
                <a:cs typeface="Avenir Book"/>
              </a:rPr>
              <a:t>new</a:t>
            </a:r>
            <a:r>
              <a:rPr sz="1600" spc="-10" dirty="0">
                <a:solidFill>
                  <a:srgbClr val="231F20"/>
                </a:solidFill>
                <a:latin typeface="Avenir Book"/>
                <a:cs typeface="Avenir Book"/>
              </a:rPr>
              <a:t> </a:t>
            </a:r>
            <a:r>
              <a:rPr sz="1600" dirty="0">
                <a:solidFill>
                  <a:srgbClr val="231F20"/>
                </a:solidFill>
                <a:latin typeface="Avenir Book"/>
                <a:cs typeface="Avenir Book"/>
              </a:rPr>
              <a:t>ALL</a:t>
            </a:r>
            <a:r>
              <a:rPr sz="1600" spc="-10" dirty="0">
                <a:solidFill>
                  <a:srgbClr val="231F20"/>
                </a:solidFill>
                <a:latin typeface="Avenir Book"/>
                <a:cs typeface="Avenir Book"/>
              </a:rPr>
              <a:t> </a:t>
            </a:r>
            <a:r>
              <a:rPr sz="1600" dirty="0">
                <a:solidFill>
                  <a:srgbClr val="231F20"/>
                </a:solidFill>
                <a:latin typeface="Avenir Book"/>
                <a:cs typeface="Avenir Book"/>
              </a:rPr>
              <a:t>patients</a:t>
            </a:r>
            <a:r>
              <a:rPr sz="1600" spc="-10" dirty="0">
                <a:solidFill>
                  <a:srgbClr val="231F20"/>
                </a:solidFill>
                <a:latin typeface="Avenir Book"/>
                <a:cs typeface="Avenir Book"/>
              </a:rPr>
              <a:t> </a:t>
            </a:r>
            <a:r>
              <a:rPr sz="1600" dirty="0">
                <a:solidFill>
                  <a:srgbClr val="231F20"/>
                </a:solidFill>
                <a:latin typeface="Avenir Book"/>
                <a:cs typeface="Avenir Book"/>
              </a:rPr>
              <a:t>per</a:t>
            </a:r>
            <a:r>
              <a:rPr sz="1600" spc="-10" dirty="0">
                <a:solidFill>
                  <a:srgbClr val="231F20"/>
                </a:solidFill>
                <a:latin typeface="Avenir Book"/>
                <a:cs typeface="Avenir Book"/>
              </a:rPr>
              <a:t> </a:t>
            </a:r>
            <a:r>
              <a:rPr sz="1600" dirty="0">
                <a:solidFill>
                  <a:srgbClr val="231F20"/>
                </a:solidFill>
                <a:latin typeface="Avenir Book"/>
                <a:cs typeface="Avenir Book"/>
              </a:rPr>
              <a:t>1</a:t>
            </a:r>
            <a:r>
              <a:rPr sz="1600" spc="-10" dirty="0">
                <a:solidFill>
                  <a:srgbClr val="231F20"/>
                </a:solidFill>
                <a:latin typeface="Avenir Book"/>
                <a:cs typeface="Avenir Book"/>
              </a:rPr>
              <a:t> </a:t>
            </a:r>
            <a:r>
              <a:rPr sz="1600" dirty="0">
                <a:solidFill>
                  <a:srgbClr val="231F20"/>
                </a:solidFill>
                <a:latin typeface="Avenir Book"/>
                <a:cs typeface="Avenir Book"/>
              </a:rPr>
              <a:t>million</a:t>
            </a:r>
            <a:r>
              <a:rPr sz="1600" spc="-10" dirty="0">
                <a:solidFill>
                  <a:srgbClr val="231F20"/>
                </a:solidFill>
                <a:latin typeface="Avenir Book"/>
                <a:cs typeface="Avenir Book"/>
              </a:rPr>
              <a:t> </a:t>
            </a:r>
            <a:r>
              <a:rPr sz="1600" dirty="0">
                <a:solidFill>
                  <a:srgbClr val="231F20"/>
                </a:solidFill>
                <a:latin typeface="Avenir Book"/>
                <a:cs typeface="Avenir Book"/>
              </a:rPr>
              <a:t>non-Latino</a:t>
            </a:r>
            <a:r>
              <a:rPr sz="1600" spc="-5" dirty="0">
                <a:solidFill>
                  <a:srgbClr val="231F20"/>
                </a:solidFill>
                <a:latin typeface="Avenir Book"/>
                <a:cs typeface="Avenir Book"/>
              </a:rPr>
              <a:t> </a:t>
            </a:r>
            <a:r>
              <a:rPr sz="1600" spc="-10" dirty="0">
                <a:solidFill>
                  <a:srgbClr val="231F20"/>
                </a:solidFill>
                <a:latin typeface="Avenir Book"/>
                <a:cs typeface="Avenir Book"/>
              </a:rPr>
              <a:t>White </a:t>
            </a:r>
            <a:r>
              <a:rPr sz="1600" dirty="0">
                <a:solidFill>
                  <a:srgbClr val="231F20"/>
                </a:solidFill>
                <a:latin typeface="Avenir Book"/>
                <a:cs typeface="Avenir Book"/>
              </a:rPr>
              <a:t>kids.</a:t>
            </a:r>
            <a:r>
              <a:rPr sz="1600" spc="-15" dirty="0">
                <a:solidFill>
                  <a:srgbClr val="231F20"/>
                </a:solidFill>
                <a:latin typeface="Avenir Book"/>
                <a:cs typeface="Avenir Book"/>
              </a:rPr>
              <a:t> </a:t>
            </a:r>
            <a:r>
              <a:rPr sz="1600" dirty="0">
                <a:solidFill>
                  <a:srgbClr val="231F20"/>
                </a:solidFill>
                <a:latin typeface="Avenir Book"/>
                <a:cs typeface="Avenir Book"/>
              </a:rPr>
              <a:t>For</a:t>
            </a:r>
            <a:r>
              <a:rPr sz="1600" spc="-15" dirty="0">
                <a:solidFill>
                  <a:srgbClr val="231F20"/>
                </a:solidFill>
                <a:latin typeface="Avenir Book"/>
                <a:cs typeface="Avenir Book"/>
              </a:rPr>
              <a:t> </a:t>
            </a:r>
            <a:r>
              <a:rPr sz="1600" dirty="0">
                <a:solidFill>
                  <a:srgbClr val="231F20"/>
                </a:solidFill>
                <a:latin typeface="Avenir Book"/>
                <a:cs typeface="Avenir Book"/>
              </a:rPr>
              <a:t>a</a:t>
            </a:r>
            <a:r>
              <a:rPr sz="1600" spc="-15" dirty="0">
                <a:solidFill>
                  <a:srgbClr val="231F20"/>
                </a:solidFill>
                <a:latin typeface="Avenir Book"/>
                <a:cs typeface="Avenir Book"/>
              </a:rPr>
              <a:t> </a:t>
            </a:r>
            <a:r>
              <a:rPr sz="1600" dirty="0">
                <a:solidFill>
                  <a:srgbClr val="231F20"/>
                </a:solidFill>
                <a:latin typeface="Avenir Book"/>
                <a:cs typeface="Avenir Book"/>
              </a:rPr>
              <a:t>particular</a:t>
            </a:r>
            <a:r>
              <a:rPr sz="1600" spc="-10" dirty="0">
                <a:solidFill>
                  <a:srgbClr val="231F20"/>
                </a:solidFill>
                <a:latin typeface="Avenir Book"/>
                <a:cs typeface="Avenir Book"/>
              </a:rPr>
              <a:t> </a:t>
            </a:r>
            <a:r>
              <a:rPr sz="1600" spc="-20" dirty="0">
                <a:solidFill>
                  <a:srgbClr val="231F20"/>
                </a:solidFill>
                <a:latin typeface="Avenir Book"/>
                <a:cs typeface="Avenir Book"/>
              </a:rPr>
              <a:t>year,</a:t>
            </a:r>
            <a:r>
              <a:rPr sz="1600" spc="-15" dirty="0">
                <a:solidFill>
                  <a:srgbClr val="231F20"/>
                </a:solidFill>
                <a:latin typeface="Avenir Book"/>
                <a:cs typeface="Avenir Book"/>
              </a:rPr>
              <a:t> </a:t>
            </a:r>
            <a:r>
              <a:rPr sz="1600" dirty="0">
                <a:solidFill>
                  <a:srgbClr val="231F20"/>
                </a:solidFill>
                <a:latin typeface="Avenir Book"/>
                <a:cs typeface="Avenir Book"/>
              </a:rPr>
              <a:t>each</a:t>
            </a:r>
            <a:r>
              <a:rPr sz="1600" spc="-15" dirty="0">
                <a:solidFill>
                  <a:srgbClr val="231F20"/>
                </a:solidFill>
                <a:latin typeface="Avenir Book"/>
                <a:cs typeface="Avenir Book"/>
              </a:rPr>
              <a:t> </a:t>
            </a:r>
            <a:r>
              <a:rPr sz="1600" dirty="0">
                <a:solidFill>
                  <a:srgbClr val="231F20"/>
                </a:solidFill>
                <a:latin typeface="Avenir Book"/>
                <a:cs typeface="Avenir Book"/>
              </a:rPr>
              <a:t>bed</a:t>
            </a:r>
            <a:r>
              <a:rPr sz="1600" spc="-10" dirty="0">
                <a:solidFill>
                  <a:srgbClr val="231F20"/>
                </a:solidFill>
                <a:latin typeface="Avenir Book"/>
                <a:cs typeface="Avenir Book"/>
              </a:rPr>
              <a:t> </a:t>
            </a:r>
            <a:r>
              <a:rPr sz="1600" dirty="0">
                <a:solidFill>
                  <a:srgbClr val="231F20"/>
                </a:solidFill>
                <a:latin typeface="Avenir Book"/>
                <a:cs typeface="Avenir Book"/>
              </a:rPr>
              <a:t>represents</a:t>
            </a:r>
            <a:r>
              <a:rPr sz="1600" spc="-15" dirty="0">
                <a:solidFill>
                  <a:srgbClr val="231F20"/>
                </a:solidFill>
                <a:latin typeface="Avenir Book"/>
                <a:cs typeface="Avenir Book"/>
              </a:rPr>
              <a:t> </a:t>
            </a:r>
            <a:r>
              <a:rPr sz="1600" dirty="0">
                <a:solidFill>
                  <a:srgbClr val="231F20"/>
                </a:solidFill>
                <a:latin typeface="Avenir Book"/>
                <a:cs typeface="Avenir Book"/>
              </a:rPr>
              <a:t>one</a:t>
            </a:r>
            <a:r>
              <a:rPr sz="1600" spc="-15" dirty="0">
                <a:solidFill>
                  <a:srgbClr val="231F20"/>
                </a:solidFill>
                <a:latin typeface="Avenir Book"/>
                <a:cs typeface="Avenir Book"/>
              </a:rPr>
              <a:t> </a:t>
            </a:r>
            <a:r>
              <a:rPr sz="1600" dirty="0">
                <a:solidFill>
                  <a:srgbClr val="231F20"/>
                </a:solidFill>
                <a:latin typeface="Avenir Book"/>
                <a:cs typeface="Avenir Book"/>
              </a:rPr>
              <a:t>extra</a:t>
            </a:r>
            <a:r>
              <a:rPr sz="1600" spc="-10" dirty="0">
                <a:solidFill>
                  <a:srgbClr val="231F20"/>
                </a:solidFill>
                <a:latin typeface="Avenir Book"/>
                <a:cs typeface="Avenir Book"/>
              </a:rPr>
              <a:t> </a:t>
            </a:r>
            <a:r>
              <a:rPr sz="1600" dirty="0">
                <a:solidFill>
                  <a:srgbClr val="231F20"/>
                </a:solidFill>
                <a:latin typeface="Avenir Book"/>
                <a:cs typeface="Avenir Book"/>
              </a:rPr>
              <a:t>new</a:t>
            </a:r>
            <a:r>
              <a:rPr sz="1600" spc="-15" dirty="0">
                <a:solidFill>
                  <a:srgbClr val="231F20"/>
                </a:solidFill>
                <a:latin typeface="Avenir Book"/>
                <a:cs typeface="Avenir Book"/>
              </a:rPr>
              <a:t> </a:t>
            </a:r>
            <a:r>
              <a:rPr sz="1600" dirty="0">
                <a:solidFill>
                  <a:srgbClr val="231F20"/>
                </a:solidFill>
                <a:latin typeface="Avenir Book"/>
                <a:cs typeface="Avenir Book"/>
              </a:rPr>
              <a:t>ALL</a:t>
            </a:r>
            <a:r>
              <a:rPr sz="1600" spc="-15" dirty="0">
                <a:solidFill>
                  <a:srgbClr val="231F20"/>
                </a:solidFill>
                <a:latin typeface="Avenir Book"/>
                <a:cs typeface="Avenir Book"/>
              </a:rPr>
              <a:t> </a:t>
            </a:r>
            <a:r>
              <a:rPr sz="1600" dirty="0">
                <a:solidFill>
                  <a:srgbClr val="231F20"/>
                </a:solidFill>
                <a:latin typeface="Avenir Book"/>
                <a:cs typeface="Avenir Book"/>
              </a:rPr>
              <a:t>patient</a:t>
            </a:r>
            <a:r>
              <a:rPr sz="1600" spc="-15" dirty="0">
                <a:solidFill>
                  <a:srgbClr val="231F20"/>
                </a:solidFill>
                <a:latin typeface="Avenir Book"/>
                <a:cs typeface="Avenir Book"/>
              </a:rPr>
              <a:t> </a:t>
            </a:r>
            <a:r>
              <a:rPr sz="1600" dirty="0">
                <a:solidFill>
                  <a:srgbClr val="231F20"/>
                </a:solidFill>
                <a:latin typeface="Avenir Book"/>
                <a:cs typeface="Avenir Book"/>
              </a:rPr>
              <a:t>per</a:t>
            </a:r>
            <a:r>
              <a:rPr sz="1600" spc="-10" dirty="0">
                <a:solidFill>
                  <a:srgbClr val="231F20"/>
                </a:solidFill>
                <a:latin typeface="Avenir Book"/>
                <a:cs typeface="Avenir Book"/>
              </a:rPr>
              <a:t> </a:t>
            </a:r>
            <a:r>
              <a:rPr sz="1600" dirty="0">
                <a:solidFill>
                  <a:srgbClr val="231F20"/>
                </a:solidFill>
                <a:latin typeface="Avenir Book"/>
                <a:cs typeface="Avenir Book"/>
              </a:rPr>
              <a:t>1</a:t>
            </a:r>
            <a:r>
              <a:rPr sz="1600" spc="-15" dirty="0">
                <a:solidFill>
                  <a:srgbClr val="231F20"/>
                </a:solidFill>
                <a:latin typeface="Avenir Book"/>
                <a:cs typeface="Avenir Book"/>
              </a:rPr>
              <a:t> </a:t>
            </a:r>
            <a:r>
              <a:rPr sz="1600" dirty="0">
                <a:solidFill>
                  <a:srgbClr val="231F20"/>
                </a:solidFill>
                <a:latin typeface="Avenir Book"/>
                <a:cs typeface="Avenir Book"/>
              </a:rPr>
              <a:t>million</a:t>
            </a:r>
            <a:r>
              <a:rPr sz="1600" spc="-15" dirty="0">
                <a:solidFill>
                  <a:srgbClr val="231F20"/>
                </a:solidFill>
                <a:latin typeface="Avenir Book"/>
                <a:cs typeface="Avenir Book"/>
              </a:rPr>
              <a:t> </a:t>
            </a:r>
            <a:r>
              <a:rPr sz="1600" spc="-20" dirty="0">
                <a:solidFill>
                  <a:srgbClr val="231F20"/>
                </a:solidFill>
                <a:latin typeface="Avenir Book"/>
                <a:cs typeface="Avenir Book"/>
              </a:rPr>
              <a:t>kids </a:t>
            </a:r>
            <a:r>
              <a:rPr sz="1600" dirty="0">
                <a:solidFill>
                  <a:srgbClr val="231F20"/>
                </a:solidFill>
                <a:latin typeface="Avenir Book"/>
                <a:cs typeface="Avenir Book"/>
              </a:rPr>
              <a:t>(e.g.</a:t>
            </a:r>
            <a:r>
              <a:rPr sz="1600" spc="-15" dirty="0">
                <a:solidFill>
                  <a:srgbClr val="231F20"/>
                </a:solidFill>
                <a:latin typeface="Avenir Book"/>
                <a:cs typeface="Avenir Book"/>
              </a:rPr>
              <a:t> </a:t>
            </a:r>
            <a:r>
              <a:rPr sz="1600" dirty="0">
                <a:solidFill>
                  <a:srgbClr val="231F20"/>
                </a:solidFill>
                <a:latin typeface="Avenir Book"/>
                <a:cs typeface="Avenir Book"/>
              </a:rPr>
              <a:t>there</a:t>
            </a:r>
            <a:r>
              <a:rPr sz="1600" spc="-15" dirty="0">
                <a:solidFill>
                  <a:srgbClr val="231F20"/>
                </a:solidFill>
                <a:latin typeface="Avenir Book"/>
                <a:cs typeface="Avenir Book"/>
              </a:rPr>
              <a:t> </a:t>
            </a:r>
            <a:r>
              <a:rPr sz="1600" dirty="0">
                <a:solidFill>
                  <a:srgbClr val="231F20"/>
                </a:solidFill>
                <a:latin typeface="Avenir Book"/>
                <a:cs typeface="Avenir Book"/>
              </a:rPr>
              <a:t>were</a:t>
            </a:r>
            <a:r>
              <a:rPr sz="1600" spc="-15" dirty="0">
                <a:solidFill>
                  <a:srgbClr val="231F20"/>
                </a:solidFill>
                <a:latin typeface="Avenir Book"/>
                <a:cs typeface="Avenir Book"/>
              </a:rPr>
              <a:t> </a:t>
            </a:r>
            <a:r>
              <a:rPr sz="1600" dirty="0">
                <a:solidFill>
                  <a:srgbClr val="231F20"/>
                </a:solidFill>
                <a:latin typeface="Avenir Book"/>
                <a:cs typeface="Avenir Book"/>
              </a:rPr>
              <a:t>14</a:t>
            </a:r>
            <a:r>
              <a:rPr sz="1600" spc="-15" dirty="0">
                <a:solidFill>
                  <a:srgbClr val="231F20"/>
                </a:solidFill>
                <a:latin typeface="Avenir Book"/>
                <a:cs typeface="Avenir Book"/>
              </a:rPr>
              <a:t> </a:t>
            </a:r>
            <a:r>
              <a:rPr sz="1600" dirty="0">
                <a:solidFill>
                  <a:srgbClr val="231F20"/>
                </a:solidFill>
                <a:latin typeface="Avenir Book"/>
                <a:cs typeface="Avenir Book"/>
              </a:rPr>
              <a:t>extra</a:t>
            </a:r>
            <a:r>
              <a:rPr sz="1600" spc="-15" dirty="0">
                <a:solidFill>
                  <a:srgbClr val="231F20"/>
                </a:solidFill>
                <a:latin typeface="Avenir Book"/>
                <a:cs typeface="Avenir Book"/>
              </a:rPr>
              <a:t> </a:t>
            </a:r>
            <a:r>
              <a:rPr sz="1600" dirty="0">
                <a:solidFill>
                  <a:srgbClr val="231F20"/>
                </a:solidFill>
                <a:latin typeface="Avenir Book"/>
                <a:cs typeface="Avenir Book"/>
              </a:rPr>
              <a:t>new</a:t>
            </a:r>
            <a:r>
              <a:rPr sz="1600" spc="-10" dirty="0">
                <a:solidFill>
                  <a:srgbClr val="231F20"/>
                </a:solidFill>
                <a:latin typeface="Avenir Book"/>
                <a:cs typeface="Avenir Book"/>
              </a:rPr>
              <a:t> </a:t>
            </a:r>
            <a:r>
              <a:rPr sz="1600" dirty="0">
                <a:solidFill>
                  <a:srgbClr val="231F20"/>
                </a:solidFill>
                <a:latin typeface="Avenir Book"/>
                <a:cs typeface="Avenir Book"/>
              </a:rPr>
              <a:t>ALL</a:t>
            </a:r>
            <a:r>
              <a:rPr sz="1600" spc="-15" dirty="0">
                <a:solidFill>
                  <a:srgbClr val="231F20"/>
                </a:solidFill>
                <a:latin typeface="Avenir Book"/>
                <a:cs typeface="Avenir Book"/>
              </a:rPr>
              <a:t> </a:t>
            </a:r>
            <a:r>
              <a:rPr sz="1600" dirty="0">
                <a:solidFill>
                  <a:srgbClr val="231F20"/>
                </a:solidFill>
                <a:latin typeface="Avenir Book"/>
                <a:cs typeface="Avenir Book"/>
              </a:rPr>
              <a:t>patients</a:t>
            </a:r>
            <a:r>
              <a:rPr sz="1600" spc="-15" dirty="0">
                <a:solidFill>
                  <a:srgbClr val="231F20"/>
                </a:solidFill>
                <a:latin typeface="Avenir Book"/>
                <a:cs typeface="Avenir Book"/>
              </a:rPr>
              <a:t> </a:t>
            </a:r>
            <a:r>
              <a:rPr sz="1600" dirty="0">
                <a:solidFill>
                  <a:srgbClr val="231F20"/>
                </a:solidFill>
                <a:latin typeface="Avenir Book"/>
                <a:cs typeface="Avenir Book"/>
              </a:rPr>
              <a:t>per</a:t>
            </a:r>
            <a:r>
              <a:rPr sz="1600" spc="-15" dirty="0">
                <a:solidFill>
                  <a:srgbClr val="231F20"/>
                </a:solidFill>
                <a:latin typeface="Avenir Book"/>
                <a:cs typeface="Avenir Book"/>
              </a:rPr>
              <a:t> </a:t>
            </a:r>
            <a:r>
              <a:rPr sz="1600" dirty="0">
                <a:solidFill>
                  <a:srgbClr val="231F20"/>
                </a:solidFill>
                <a:latin typeface="Avenir Book"/>
                <a:cs typeface="Avenir Book"/>
              </a:rPr>
              <a:t>1</a:t>
            </a:r>
            <a:r>
              <a:rPr sz="1600" spc="-15" dirty="0">
                <a:solidFill>
                  <a:srgbClr val="231F20"/>
                </a:solidFill>
                <a:latin typeface="Avenir Book"/>
                <a:cs typeface="Avenir Book"/>
              </a:rPr>
              <a:t> </a:t>
            </a:r>
            <a:r>
              <a:rPr sz="1600" dirty="0">
                <a:solidFill>
                  <a:srgbClr val="231F20"/>
                </a:solidFill>
                <a:latin typeface="Avenir Book"/>
                <a:cs typeface="Avenir Book"/>
              </a:rPr>
              <a:t>million</a:t>
            </a:r>
            <a:r>
              <a:rPr sz="1600" spc="-15" dirty="0">
                <a:solidFill>
                  <a:srgbClr val="231F20"/>
                </a:solidFill>
                <a:latin typeface="Avenir Book"/>
                <a:cs typeface="Avenir Book"/>
              </a:rPr>
              <a:t> </a:t>
            </a:r>
            <a:r>
              <a:rPr sz="1600" dirty="0">
                <a:solidFill>
                  <a:srgbClr val="231F20"/>
                </a:solidFill>
                <a:latin typeface="Avenir Book"/>
                <a:cs typeface="Avenir Book"/>
              </a:rPr>
              <a:t>Latino</a:t>
            </a:r>
            <a:r>
              <a:rPr sz="1600" spc="-10" dirty="0">
                <a:solidFill>
                  <a:srgbClr val="231F20"/>
                </a:solidFill>
                <a:latin typeface="Avenir Book"/>
                <a:cs typeface="Avenir Book"/>
              </a:rPr>
              <a:t> </a:t>
            </a:r>
            <a:r>
              <a:rPr sz="1600" dirty="0">
                <a:solidFill>
                  <a:srgbClr val="231F20"/>
                </a:solidFill>
                <a:latin typeface="Avenir Book"/>
                <a:cs typeface="Avenir Book"/>
              </a:rPr>
              <a:t>kids</a:t>
            </a:r>
            <a:r>
              <a:rPr sz="1600" spc="-15" dirty="0">
                <a:solidFill>
                  <a:srgbClr val="231F20"/>
                </a:solidFill>
                <a:latin typeface="Avenir Book"/>
                <a:cs typeface="Avenir Book"/>
              </a:rPr>
              <a:t> </a:t>
            </a:r>
            <a:r>
              <a:rPr sz="1600" dirty="0">
                <a:solidFill>
                  <a:srgbClr val="231F20"/>
                </a:solidFill>
                <a:latin typeface="Avenir Book"/>
                <a:cs typeface="Avenir Book"/>
              </a:rPr>
              <a:t>in</a:t>
            </a:r>
            <a:r>
              <a:rPr sz="1600" spc="-15" dirty="0">
                <a:solidFill>
                  <a:srgbClr val="231F20"/>
                </a:solidFill>
                <a:latin typeface="Avenir Book"/>
                <a:cs typeface="Avenir Book"/>
              </a:rPr>
              <a:t> </a:t>
            </a:r>
            <a:r>
              <a:rPr sz="1600" dirty="0">
                <a:solidFill>
                  <a:srgbClr val="231F20"/>
                </a:solidFill>
                <a:latin typeface="Avenir Book"/>
                <a:cs typeface="Avenir Book"/>
              </a:rPr>
              <a:t>2012</a:t>
            </a:r>
            <a:r>
              <a:rPr sz="1600" spc="-15" dirty="0">
                <a:solidFill>
                  <a:srgbClr val="231F20"/>
                </a:solidFill>
                <a:latin typeface="Avenir Book"/>
                <a:cs typeface="Avenir Book"/>
              </a:rPr>
              <a:t> </a:t>
            </a:r>
            <a:r>
              <a:rPr sz="1600" dirty="0">
                <a:solidFill>
                  <a:srgbClr val="231F20"/>
                </a:solidFill>
                <a:latin typeface="Avenir Book"/>
                <a:cs typeface="Avenir Book"/>
              </a:rPr>
              <a:t>vs.</a:t>
            </a:r>
            <a:r>
              <a:rPr sz="1600" spc="-15" dirty="0">
                <a:solidFill>
                  <a:srgbClr val="231F20"/>
                </a:solidFill>
                <a:latin typeface="Avenir Book"/>
                <a:cs typeface="Avenir Book"/>
              </a:rPr>
              <a:t> </a:t>
            </a:r>
            <a:r>
              <a:rPr sz="1600" spc="-10" dirty="0">
                <a:solidFill>
                  <a:srgbClr val="231F20"/>
                </a:solidFill>
                <a:latin typeface="Avenir Book"/>
                <a:cs typeface="Avenir Book"/>
              </a:rPr>
              <a:t>1988).”</a:t>
            </a:r>
            <a:endParaRPr sz="1600" dirty="0">
              <a:latin typeface="Avenir Book"/>
              <a:cs typeface="Avenir Book"/>
            </a:endParaRPr>
          </a:p>
          <a:p>
            <a:pPr marL="12700" marR="101600">
              <a:lnSpc>
                <a:spcPct val="104200"/>
              </a:lnSpc>
              <a:spcBef>
                <a:spcPts val="875"/>
              </a:spcBef>
            </a:pPr>
            <a:r>
              <a:rPr sz="1600" dirty="0">
                <a:solidFill>
                  <a:srgbClr val="231F20"/>
                </a:solidFill>
                <a:latin typeface="Avenir Book"/>
                <a:cs typeface="Avenir Book"/>
              </a:rPr>
              <a:t>Graphic</a:t>
            </a:r>
            <a:r>
              <a:rPr sz="1600" spc="-20" dirty="0">
                <a:solidFill>
                  <a:srgbClr val="231F20"/>
                </a:solidFill>
                <a:latin typeface="Avenir Book"/>
                <a:cs typeface="Avenir Book"/>
              </a:rPr>
              <a:t> </a:t>
            </a:r>
            <a:r>
              <a:rPr sz="1600" dirty="0">
                <a:solidFill>
                  <a:srgbClr val="231F20"/>
                </a:solidFill>
                <a:latin typeface="Avenir Book"/>
                <a:cs typeface="Avenir Book"/>
              </a:rPr>
              <a:t>reproduced</a:t>
            </a:r>
            <a:r>
              <a:rPr sz="1600" spc="-15" dirty="0">
                <a:solidFill>
                  <a:srgbClr val="231F20"/>
                </a:solidFill>
                <a:latin typeface="Avenir Book"/>
                <a:cs typeface="Avenir Book"/>
              </a:rPr>
              <a:t> </a:t>
            </a:r>
            <a:r>
              <a:rPr sz="1600" dirty="0">
                <a:solidFill>
                  <a:srgbClr val="231F20"/>
                </a:solidFill>
                <a:latin typeface="Avenir Book"/>
                <a:cs typeface="Avenir Book"/>
              </a:rPr>
              <a:t>with</a:t>
            </a:r>
            <a:r>
              <a:rPr sz="1600" spc="-15" dirty="0">
                <a:solidFill>
                  <a:srgbClr val="231F20"/>
                </a:solidFill>
                <a:latin typeface="Avenir Book"/>
                <a:cs typeface="Avenir Book"/>
              </a:rPr>
              <a:t> </a:t>
            </a:r>
            <a:r>
              <a:rPr sz="1600" dirty="0">
                <a:solidFill>
                  <a:srgbClr val="231F20"/>
                </a:solidFill>
                <a:latin typeface="Avenir Book"/>
                <a:cs typeface="Avenir Book"/>
              </a:rPr>
              <a:t>permission</a:t>
            </a:r>
            <a:r>
              <a:rPr sz="1600" spc="-20" dirty="0">
                <a:solidFill>
                  <a:srgbClr val="231F20"/>
                </a:solidFill>
                <a:latin typeface="Avenir Book"/>
                <a:cs typeface="Avenir Book"/>
              </a:rPr>
              <a:t> </a:t>
            </a:r>
            <a:r>
              <a:rPr sz="1600" dirty="0">
                <a:solidFill>
                  <a:srgbClr val="231F20"/>
                </a:solidFill>
                <a:latin typeface="Avenir Book"/>
                <a:cs typeface="Avenir Book"/>
              </a:rPr>
              <a:t>from</a:t>
            </a:r>
            <a:r>
              <a:rPr sz="1600" spc="-15" dirty="0">
                <a:solidFill>
                  <a:srgbClr val="231F20"/>
                </a:solidFill>
                <a:latin typeface="Avenir Book"/>
                <a:cs typeface="Avenir Book"/>
              </a:rPr>
              <a:t> </a:t>
            </a:r>
            <a:r>
              <a:rPr sz="1600" dirty="0">
                <a:solidFill>
                  <a:srgbClr val="231F20"/>
                </a:solidFill>
                <a:latin typeface="Avenir Book"/>
                <a:cs typeface="Avenir Book"/>
              </a:rPr>
              <a:t>the</a:t>
            </a:r>
            <a:r>
              <a:rPr sz="1600" spc="-15" dirty="0">
                <a:solidFill>
                  <a:srgbClr val="231F20"/>
                </a:solidFill>
                <a:latin typeface="Avenir Book"/>
                <a:cs typeface="Avenir Book"/>
              </a:rPr>
              <a:t> </a:t>
            </a:r>
            <a:r>
              <a:rPr sz="1600" dirty="0">
                <a:solidFill>
                  <a:srgbClr val="231F20"/>
                </a:solidFill>
                <a:latin typeface="Avenir Book"/>
                <a:cs typeface="Avenir Book"/>
              </a:rPr>
              <a:t>Center</a:t>
            </a:r>
            <a:r>
              <a:rPr sz="1600" spc="-20" dirty="0">
                <a:solidFill>
                  <a:srgbClr val="231F20"/>
                </a:solidFill>
                <a:latin typeface="Avenir Book"/>
                <a:cs typeface="Avenir Book"/>
              </a:rPr>
              <a:t> </a:t>
            </a:r>
            <a:r>
              <a:rPr sz="1600" dirty="0">
                <a:solidFill>
                  <a:srgbClr val="231F20"/>
                </a:solidFill>
                <a:latin typeface="Avenir Book"/>
                <a:cs typeface="Avenir Book"/>
              </a:rPr>
              <a:t>for</a:t>
            </a:r>
            <a:r>
              <a:rPr sz="1600" spc="-15" dirty="0">
                <a:solidFill>
                  <a:srgbClr val="231F20"/>
                </a:solidFill>
                <a:latin typeface="Avenir Book"/>
                <a:cs typeface="Avenir Book"/>
              </a:rPr>
              <a:t> </a:t>
            </a:r>
            <a:r>
              <a:rPr sz="1600" dirty="0">
                <a:solidFill>
                  <a:srgbClr val="231F20"/>
                </a:solidFill>
                <a:latin typeface="Avenir Book"/>
                <a:cs typeface="Avenir Book"/>
              </a:rPr>
              <a:t>Integrative</a:t>
            </a:r>
            <a:r>
              <a:rPr sz="1600" spc="-15" dirty="0">
                <a:solidFill>
                  <a:srgbClr val="231F20"/>
                </a:solidFill>
                <a:latin typeface="Avenir Book"/>
                <a:cs typeface="Avenir Book"/>
              </a:rPr>
              <a:t> </a:t>
            </a:r>
            <a:r>
              <a:rPr sz="1600" dirty="0">
                <a:solidFill>
                  <a:srgbClr val="231F20"/>
                </a:solidFill>
                <a:latin typeface="Avenir Book"/>
                <a:cs typeface="Avenir Book"/>
              </a:rPr>
              <a:t>Research</a:t>
            </a:r>
            <a:r>
              <a:rPr sz="1600" spc="-20" dirty="0">
                <a:solidFill>
                  <a:srgbClr val="231F20"/>
                </a:solidFill>
                <a:latin typeface="Avenir Book"/>
                <a:cs typeface="Avenir Book"/>
              </a:rPr>
              <a:t> </a:t>
            </a:r>
            <a:r>
              <a:rPr sz="1600" dirty="0">
                <a:solidFill>
                  <a:srgbClr val="231F20"/>
                </a:solidFill>
                <a:latin typeface="Avenir Book"/>
                <a:cs typeface="Avenir Book"/>
              </a:rPr>
              <a:t>on</a:t>
            </a:r>
            <a:r>
              <a:rPr sz="1600" spc="-15" dirty="0">
                <a:solidFill>
                  <a:srgbClr val="231F20"/>
                </a:solidFill>
                <a:latin typeface="Avenir Book"/>
                <a:cs typeface="Avenir Book"/>
              </a:rPr>
              <a:t> </a:t>
            </a:r>
            <a:r>
              <a:rPr sz="1600" spc="-10" dirty="0">
                <a:solidFill>
                  <a:srgbClr val="231F20"/>
                </a:solidFill>
                <a:latin typeface="Avenir Book"/>
                <a:cs typeface="Avenir Book"/>
              </a:rPr>
              <a:t>Childhood </a:t>
            </a:r>
            <a:r>
              <a:rPr sz="1600" dirty="0">
                <a:solidFill>
                  <a:srgbClr val="231F20"/>
                </a:solidFill>
                <a:latin typeface="Avenir Book"/>
                <a:cs typeface="Avenir Book"/>
              </a:rPr>
              <a:t>Leukemia</a:t>
            </a:r>
            <a:r>
              <a:rPr sz="1600" spc="-10" dirty="0">
                <a:solidFill>
                  <a:srgbClr val="231F20"/>
                </a:solidFill>
                <a:latin typeface="Avenir Book"/>
                <a:cs typeface="Avenir Book"/>
              </a:rPr>
              <a:t> </a:t>
            </a:r>
            <a:r>
              <a:rPr sz="1600" dirty="0">
                <a:solidFill>
                  <a:srgbClr val="231F20"/>
                </a:solidFill>
                <a:latin typeface="Avenir Book"/>
                <a:cs typeface="Avenir Book"/>
              </a:rPr>
              <a:t>and</a:t>
            </a:r>
            <a:r>
              <a:rPr sz="1600" spc="-5" dirty="0">
                <a:solidFill>
                  <a:srgbClr val="231F20"/>
                </a:solidFill>
                <a:latin typeface="Avenir Book"/>
                <a:cs typeface="Avenir Book"/>
              </a:rPr>
              <a:t> </a:t>
            </a:r>
            <a:r>
              <a:rPr sz="1600" dirty="0">
                <a:solidFill>
                  <a:srgbClr val="231F20"/>
                </a:solidFill>
                <a:latin typeface="Avenir Book"/>
                <a:cs typeface="Avenir Book"/>
              </a:rPr>
              <a:t>the</a:t>
            </a:r>
            <a:r>
              <a:rPr sz="1600" spc="-10" dirty="0">
                <a:solidFill>
                  <a:srgbClr val="231F20"/>
                </a:solidFill>
                <a:latin typeface="Avenir Book"/>
                <a:cs typeface="Avenir Book"/>
              </a:rPr>
              <a:t> </a:t>
            </a:r>
            <a:r>
              <a:rPr sz="1600" dirty="0">
                <a:solidFill>
                  <a:srgbClr val="231F20"/>
                </a:solidFill>
                <a:latin typeface="Avenir Book"/>
                <a:cs typeface="Avenir Book"/>
              </a:rPr>
              <a:t>Environment</a:t>
            </a:r>
            <a:r>
              <a:rPr sz="1600" spc="-5" dirty="0">
                <a:solidFill>
                  <a:srgbClr val="231F20"/>
                </a:solidFill>
                <a:latin typeface="Avenir Book"/>
                <a:cs typeface="Avenir Book"/>
              </a:rPr>
              <a:t> </a:t>
            </a:r>
            <a:r>
              <a:rPr sz="1600" spc="-10" dirty="0">
                <a:solidFill>
                  <a:srgbClr val="231F20"/>
                </a:solidFill>
                <a:latin typeface="Avenir Book"/>
                <a:cs typeface="Avenir Book"/>
              </a:rPr>
              <a:t>(CIRCLE)</a:t>
            </a:r>
            <a:endParaRPr sz="1600" dirty="0">
              <a:latin typeface="Avenir Book"/>
              <a:cs typeface="Avenir Book"/>
            </a:endParaRPr>
          </a:p>
        </p:txBody>
      </p:sp>
      <p:sp>
        <p:nvSpPr>
          <p:cNvPr id="5" name="object 5"/>
          <p:cNvSpPr txBox="1"/>
          <p:nvPr/>
        </p:nvSpPr>
        <p:spPr>
          <a:xfrm>
            <a:off x="292100" y="7315200"/>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6" name="object 6"/>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5</a:t>
            </a:r>
            <a:endParaRPr sz="3000">
              <a:latin typeface="Avenir Next Medium"/>
              <a:cs typeface="Avenir Next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01968" y="1602232"/>
            <a:ext cx="1591310" cy="4608830"/>
          </a:xfrm>
          <a:custGeom>
            <a:avLst/>
            <a:gdLst/>
            <a:ahLst/>
            <a:cxnLst/>
            <a:rect l="l" t="t" r="r" b="b"/>
            <a:pathLst>
              <a:path w="1591309" h="4608830">
                <a:moveTo>
                  <a:pt x="1432140" y="0"/>
                </a:moveTo>
                <a:lnTo>
                  <a:pt x="158915" y="0"/>
                </a:lnTo>
                <a:lnTo>
                  <a:pt x="108684" y="8101"/>
                </a:lnTo>
                <a:lnTo>
                  <a:pt x="65060" y="30660"/>
                </a:lnTo>
                <a:lnTo>
                  <a:pt x="30660" y="65060"/>
                </a:lnTo>
                <a:lnTo>
                  <a:pt x="8101" y="108684"/>
                </a:lnTo>
                <a:lnTo>
                  <a:pt x="0" y="158915"/>
                </a:lnTo>
                <a:lnTo>
                  <a:pt x="0" y="4449660"/>
                </a:lnTo>
                <a:lnTo>
                  <a:pt x="8101" y="4499891"/>
                </a:lnTo>
                <a:lnTo>
                  <a:pt x="30660" y="4543515"/>
                </a:lnTo>
                <a:lnTo>
                  <a:pt x="65060" y="4577915"/>
                </a:lnTo>
                <a:lnTo>
                  <a:pt x="108684" y="4600474"/>
                </a:lnTo>
                <a:lnTo>
                  <a:pt x="158915" y="4608576"/>
                </a:lnTo>
                <a:lnTo>
                  <a:pt x="1432140" y="4608576"/>
                </a:lnTo>
                <a:lnTo>
                  <a:pt x="1482371" y="4600474"/>
                </a:lnTo>
                <a:lnTo>
                  <a:pt x="1525995" y="4577915"/>
                </a:lnTo>
                <a:lnTo>
                  <a:pt x="1560395" y="4543515"/>
                </a:lnTo>
                <a:lnTo>
                  <a:pt x="1582954" y="4499891"/>
                </a:lnTo>
                <a:lnTo>
                  <a:pt x="1591056" y="4449660"/>
                </a:lnTo>
                <a:lnTo>
                  <a:pt x="1591056" y="158915"/>
                </a:lnTo>
                <a:lnTo>
                  <a:pt x="1582954" y="108684"/>
                </a:lnTo>
                <a:lnTo>
                  <a:pt x="1560395" y="65060"/>
                </a:lnTo>
                <a:lnTo>
                  <a:pt x="1525995" y="30660"/>
                </a:lnTo>
                <a:lnTo>
                  <a:pt x="1482371" y="8101"/>
                </a:lnTo>
                <a:lnTo>
                  <a:pt x="1432140" y="0"/>
                </a:lnTo>
                <a:close/>
              </a:path>
            </a:pathLst>
          </a:custGeom>
          <a:solidFill>
            <a:srgbClr val="FFEBAF"/>
          </a:solidFill>
        </p:spPr>
        <p:txBody>
          <a:bodyPr wrap="square" lIns="0" tIns="0" rIns="0" bIns="0" rtlCol="0"/>
          <a:lstStyle/>
          <a:p>
            <a:endParaRPr/>
          </a:p>
        </p:txBody>
      </p:sp>
      <p:sp>
        <p:nvSpPr>
          <p:cNvPr id="3" name="object 3"/>
          <p:cNvSpPr/>
          <p:nvPr/>
        </p:nvSpPr>
        <p:spPr>
          <a:xfrm>
            <a:off x="800100" y="6555575"/>
            <a:ext cx="3927475" cy="0"/>
          </a:xfrm>
          <a:custGeom>
            <a:avLst/>
            <a:gdLst/>
            <a:ahLst/>
            <a:cxnLst/>
            <a:rect l="l" t="t" r="r" b="b"/>
            <a:pathLst>
              <a:path w="3927475">
                <a:moveTo>
                  <a:pt x="0" y="0"/>
                </a:moveTo>
                <a:lnTo>
                  <a:pt x="3927348" y="0"/>
                </a:lnTo>
              </a:path>
            </a:pathLst>
          </a:custGeom>
          <a:ln w="6350">
            <a:solidFill>
              <a:srgbClr val="231F20"/>
            </a:solidFill>
          </a:ln>
        </p:spPr>
        <p:txBody>
          <a:bodyPr wrap="square" lIns="0" tIns="0" rIns="0" bIns="0" rtlCol="0"/>
          <a:lstStyle/>
          <a:p>
            <a:endParaRPr/>
          </a:p>
        </p:txBody>
      </p:sp>
      <p:sp>
        <p:nvSpPr>
          <p:cNvPr id="4" name="object 4"/>
          <p:cNvSpPr txBox="1"/>
          <p:nvPr/>
        </p:nvSpPr>
        <p:spPr>
          <a:xfrm>
            <a:off x="787400" y="6628601"/>
            <a:ext cx="7585709"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231F20"/>
                </a:solidFill>
                <a:latin typeface="Avenir Book"/>
                <a:cs typeface="Avenir Book"/>
              </a:rPr>
              <a:t>Each</a:t>
            </a:r>
            <a:r>
              <a:rPr sz="1600" spc="-15" dirty="0">
                <a:solidFill>
                  <a:srgbClr val="231F20"/>
                </a:solidFill>
                <a:latin typeface="Avenir Book"/>
                <a:cs typeface="Avenir Book"/>
              </a:rPr>
              <a:t> </a:t>
            </a:r>
            <a:r>
              <a:rPr sz="1600" dirty="0">
                <a:solidFill>
                  <a:srgbClr val="231F20"/>
                </a:solidFill>
                <a:latin typeface="Avenir Book"/>
                <a:cs typeface="Avenir Book"/>
              </a:rPr>
              <a:t>bed</a:t>
            </a:r>
            <a:r>
              <a:rPr sz="1600" spc="-10" dirty="0">
                <a:solidFill>
                  <a:srgbClr val="231F20"/>
                </a:solidFill>
                <a:latin typeface="Avenir Book"/>
                <a:cs typeface="Avenir Book"/>
              </a:rPr>
              <a:t> </a:t>
            </a:r>
            <a:r>
              <a:rPr sz="1600" dirty="0">
                <a:solidFill>
                  <a:srgbClr val="231F20"/>
                </a:solidFill>
                <a:latin typeface="Avenir Book"/>
                <a:cs typeface="Avenir Book"/>
              </a:rPr>
              <a:t>in</a:t>
            </a:r>
            <a:r>
              <a:rPr sz="1600" spc="-15" dirty="0">
                <a:solidFill>
                  <a:srgbClr val="231F20"/>
                </a:solidFill>
                <a:latin typeface="Avenir Book"/>
                <a:cs typeface="Avenir Book"/>
              </a:rPr>
              <a:t> </a:t>
            </a:r>
            <a:r>
              <a:rPr sz="1600" dirty="0">
                <a:solidFill>
                  <a:srgbClr val="231F20"/>
                </a:solidFill>
                <a:latin typeface="Avenir Book"/>
                <a:cs typeface="Avenir Book"/>
              </a:rPr>
              <a:t>the</a:t>
            </a:r>
            <a:r>
              <a:rPr sz="1600" spc="-10" dirty="0">
                <a:solidFill>
                  <a:srgbClr val="231F20"/>
                </a:solidFill>
                <a:latin typeface="Avenir Book"/>
                <a:cs typeface="Avenir Book"/>
              </a:rPr>
              <a:t> </a:t>
            </a:r>
            <a:r>
              <a:rPr sz="1600" dirty="0">
                <a:solidFill>
                  <a:srgbClr val="231F20"/>
                </a:solidFill>
                <a:latin typeface="Avenir Book"/>
                <a:cs typeface="Avenir Book"/>
              </a:rPr>
              <a:t>infographic</a:t>
            </a:r>
            <a:r>
              <a:rPr sz="1600" spc="-15" dirty="0">
                <a:solidFill>
                  <a:srgbClr val="231F20"/>
                </a:solidFill>
                <a:latin typeface="Avenir Book"/>
                <a:cs typeface="Avenir Book"/>
              </a:rPr>
              <a:t> </a:t>
            </a:r>
            <a:r>
              <a:rPr sz="1600" dirty="0">
                <a:solidFill>
                  <a:srgbClr val="231F20"/>
                </a:solidFill>
                <a:latin typeface="Avenir Book"/>
                <a:cs typeface="Avenir Book"/>
              </a:rPr>
              <a:t>represents</a:t>
            </a:r>
            <a:r>
              <a:rPr sz="1600" spc="-10" dirty="0">
                <a:solidFill>
                  <a:srgbClr val="231F20"/>
                </a:solidFill>
                <a:latin typeface="Avenir Book"/>
                <a:cs typeface="Avenir Book"/>
              </a:rPr>
              <a:t> </a:t>
            </a:r>
            <a:r>
              <a:rPr sz="1600" dirty="0">
                <a:solidFill>
                  <a:srgbClr val="231F20"/>
                </a:solidFill>
                <a:latin typeface="Avenir Book"/>
                <a:cs typeface="Avenir Book"/>
              </a:rPr>
              <a:t>an</a:t>
            </a:r>
            <a:r>
              <a:rPr sz="1600" spc="-15" dirty="0">
                <a:solidFill>
                  <a:srgbClr val="231F20"/>
                </a:solidFill>
                <a:latin typeface="Avenir Book"/>
                <a:cs typeface="Avenir Book"/>
              </a:rPr>
              <a:t> </a:t>
            </a:r>
            <a:r>
              <a:rPr sz="1600" dirty="0">
                <a:solidFill>
                  <a:srgbClr val="231F20"/>
                </a:solidFill>
                <a:latin typeface="Avenir Book"/>
                <a:cs typeface="Avenir Book"/>
              </a:rPr>
              <a:t>additional</a:t>
            </a:r>
            <a:r>
              <a:rPr sz="1600" spc="-10" dirty="0">
                <a:solidFill>
                  <a:srgbClr val="231F20"/>
                </a:solidFill>
                <a:latin typeface="Avenir Book"/>
                <a:cs typeface="Avenir Book"/>
              </a:rPr>
              <a:t> </a:t>
            </a:r>
            <a:r>
              <a:rPr sz="1600" dirty="0">
                <a:solidFill>
                  <a:srgbClr val="231F20"/>
                </a:solidFill>
                <a:latin typeface="Avenir Book"/>
                <a:cs typeface="Avenir Book"/>
              </a:rPr>
              <a:t>leukemia</a:t>
            </a:r>
            <a:r>
              <a:rPr sz="1600" spc="-15" dirty="0">
                <a:solidFill>
                  <a:srgbClr val="231F20"/>
                </a:solidFill>
                <a:latin typeface="Avenir Book"/>
                <a:cs typeface="Avenir Book"/>
              </a:rPr>
              <a:t> </a:t>
            </a:r>
            <a:r>
              <a:rPr sz="1600" dirty="0">
                <a:solidFill>
                  <a:srgbClr val="231F20"/>
                </a:solidFill>
                <a:latin typeface="Avenir Book"/>
                <a:cs typeface="Avenir Book"/>
              </a:rPr>
              <a:t>case</a:t>
            </a:r>
            <a:r>
              <a:rPr sz="1600" spc="-10" dirty="0">
                <a:solidFill>
                  <a:srgbClr val="231F20"/>
                </a:solidFill>
                <a:latin typeface="Avenir Book"/>
                <a:cs typeface="Avenir Book"/>
              </a:rPr>
              <a:t> </a:t>
            </a:r>
            <a:r>
              <a:rPr sz="1600" dirty="0">
                <a:solidFill>
                  <a:srgbClr val="231F20"/>
                </a:solidFill>
                <a:latin typeface="Avenir Book"/>
                <a:cs typeface="Avenir Book"/>
              </a:rPr>
              <a:t>per</a:t>
            </a:r>
            <a:r>
              <a:rPr sz="1600" spc="-10" dirty="0">
                <a:solidFill>
                  <a:srgbClr val="231F20"/>
                </a:solidFill>
                <a:latin typeface="Avenir Book"/>
                <a:cs typeface="Avenir Book"/>
              </a:rPr>
              <a:t> </a:t>
            </a:r>
            <a:r>
              <a:rPr sz="1600" dirty="0">
                <a:solidFill>
                  <a:srgbClr val="231F20"/>
                </a:solidFill>
                <a:latin typeface="Avenir Book"/>
                <a:cs typeface="Avenir Book"/>
              </a:rPr>
              <a:t>million</a:t>
            </a:r>
            <a:r>
              <a:rPr sz="1600" spc="-15" dirty="0">
                <a:solidFill>
                  <a:srgbClr val="231F20"/>
                </a:solidFill>
                <a:latin typeface="Avenir Book"/>
                <a:cs typeface="Avenir Book"/>
              </a:rPr>
              <a:t> </a:t>
            </a:r>
            <a:r>
              <a:rPr sz="1600" spc="-10" dirty="0">
                <a:solidFill>
                  <a:srgbClr val="231F20"/>
                </a:solidFill>
                <a:latin typeface="Avenir Book"/>
                <a:cs typeface="Avenir Book"/>
              </a:rPr>
              <a:t>kids.</a:t>
            </a:r>
            <a:endParaRPr sz="1600">
              <a:latin typeface="Avenir Book"/>
              <a:cs typeface="Avenir Book"/>
            </a:endParaRPr>
          </a:p>
        </p:txBody>
      </p:sp>
      <p:sp>
        <p:nvSpPr>
          <p:cNvPr id="5" name="object 5"/>
          <p:cNvSpPr txBox="1">
            <a:spLocks noGrp="1"/>
          </p:cNvSpPr>
          <p:nvPr>
            <p:ph type="title"/>
          </p:nvPr>
        </p:nvSpPr>
        <p:spPr>
          <a:xfrm>
            <a:off x="571500" y="557781"/>
            <a:ext cx="8288655" cy="901700"/>
          </a:xfrm>
          <a:prstGeom prst="rect">
            <a:avLst/>
          </a:prstGeom>
        </p:spPr>
        <p:txBody>
          <a:bodyPr vert="horz" wrap="square" lIns="0" tIns="58419" rIns="0" bIns="0" rtlCol="0">
            <a:spAutoFit/>
          </a:bodyPr>
          <a:lstStyle/>
          <a:p>
            <a:pPr marL="12700" marR="5080">
              <a:lnSpc>
                <a:spcPts val="3300"/>
              </a:lnSpc>
              <a:spcBef>
                <a:spcPts val="459"/>
              </a:spcBef>
            </a:pPr>
            <a:r>
              <a:rPr sz="3000" spc="75" dirty="0"/>
              <a:t>The</a:t>
            </a:r>
            <a:r>
              <a:rPr sz="3000" spc="85" dirty="0"/>
              <a:t> </a:t>
            </a:r>
            <a:r>
              <a:rPr sz="3000" spc="50" dirty="0"/>
              <a:t>rate</a:t>
            </a:r>
            <a:r>
              <a:rPr sz="3000" spc="85" dirty="0"/>
              <a:t> </a:t>
            </a:r>
            <a:r>
              <a:rPr sz="3000" dirty="0"/>
              <a:t>of</a:t>
            </a:r>
            <a:r>
              <a:rPr sz="3000" spc="85" dirty="0"/>
              <a:t> </a:t>
            </a:r>
            <a:r>
              <a:rPr sz="3000" spc="60" dirty="0"/>
              <a:t>childhood</a:t>
            </a:r>
            <a:r>
              <a:rPr sz="3000" spc="90" dirty="0"/>
              <a:t> </a:t>
            </a:r>
            <a:r>
              <a:rPr sz="3000" dirty="0"/>
              <a:t>leukemia</a:t>
            </a:r>
            <a:r>
              <a:rPr sz="3000" spc="85" dirty="0"/>
              <a:t> </a:t>
            </a:r>
            <a:r>
              <a:rPr sz="3000" spc="75" dirty="0"/>
              <a:t>has</a:t>
            </a:r>
            <a:r>
              <a:rPr sz="3000" spc="85" dirty="0"/>
              <a:t> </a:t>
            </a:r>
            <a:r>
              <a:rPr sz="3000" dirty="0"/>
              <a:t>been</a:t>
            </a:r>
            <a:r>
              <a:rPr sz="3000" spc="90" dirty="0"/>
              <a:t> </a:t>
            </a:r>
            <a:r>
              <a:rPr sz="3000" spc="-10" dirty="0"/>
              <a:t>increasing, </a:t>
            </a:r>
            <a:r>
              <a:rPr sz="3000" dirty="0"/>
              <a:t>especially</a:t>
            </a:r>
            <a:r>
              <a:rPr sz="3000" spc="-35" dirty="0"/>
              <a:t> </a:t>
            </a:r>
            <a:r>
              <a:rPr sz="3000" spc="75" dirty="0"/>
              <a:t>among</a:t>
            </a:r>
            <a:r>
              <a:rPr sz="3000" spc="-35" dirty="0"/>
              <a:t> </a:t>
            </a:r>
            <a:r>
              <a:rPr sz="3000" spc="60" dirty="0"/>
              <a:t>Latino</a:t>
            </a:r>
            <a:r>
              <a:rPr sz="3000" spc="-30" dirty="0"/>
              <a:t> </a:t>
            </a:r>
            <a:r>
              <a:rPr sz="3000" spc="-10" dirty="0"/>
              <a:t>children.</a:t>
            </a:r>
            <a:endParaRPr sz="3000"/>
          </a:p>
        </p:txBody>
      </p:sp>
      <p:grpSp>
        <p:nvGrpSpPr>
          <p:cNvPr id="6" name="object 6"/>
          <p:cNvGrpSpPr/>
          <p:nvPr/>
        </p:nvGrpSpPr>
        <p:grpSpPr>
          <a:xfrm>
            <a:off x="804672" y="1753616"/>
            <a:ext cx="7205980" cy="4456430"/>
            <a:chOff x="804672" y="1753616"/>
            <a:chExt cx="7205980" cy="4456430"/>
          </a:xfrm>
        </p:grpSpPr>
        <p:pic>
          <p:nvPicPr>
            <p:cNvPr id="7" name="object 7"/>
            <p:cNvPicPr/>
            <p:nvPr/>
          </p:nvPicPr>
          <p:blipFill>
            <a:blip r:embed="rId2" cstate="print"/>
            <a:stretch>
              <a:fillRect/>
            </a:stretch>
          </p:blipFill>
          <p:spPr>
            <a:xfrm>
              <a:off x="1465122" y="1753616"/>
              <a:ext cx="5209997" cy="4455883"/>
            </a:xfrm>
            <a:prstGeom prst="rect">
              <a:avLst/>
            </a:prstGeom>
          </p:spPr>
        </p:pic>
        <p:pic>
          <p:nvPicPr>
            <p:cNvPr id="8" name="object 8"/>
            <p:cNvPicPr/>
            <p:nvPr/>
          </p:nvPicPr>
          <p:blipFill>
            <a:blip r:embed="rId3" cstate="print"/>
            <a:stretch>
              <a:fillRect/>
            </a:stretch>
          </p:blipFill>
          <p:spPr>
            <a:xfrm>
              <a:off x="804672" y="2406904"/>
              <a:ext cx="2578607" cy="1828800"/>
            </a:xfrm>
            <a:prstGeom prst="rect">
              <a:avLst/>
            </a:prstGeom>
          </p:spPr>
        </p:pic>
        <p:pic>
          <p:nvPicPr>
            <p:cNvPr id="9" name="object 9"/>
            <p:cNvPicPr/>
            <p:nvPr/>
          </p:nvPicPr>
          <p:blipFill>
            <a:blip r:embed="rId4" cstate="print"/>
            <a:stretch>
              <a:fillRect/>
            </a:stretch>
          </p:blipFill>
          <p:spPr>
            <a:xfrm>
              <a:off x="6675119" y="1753730"/>
              <a:ext cx="1335493" cy="4427753"/>
            </a:xfrm>
            <a:prstGeom prst="rect">
              <a:avLst/>
            </a:prstGeom>
          </p:spPr>
        </p:pic>
      </p:grpSp>
      <p:sp>
        <p:nvSpPr>
          <p:cNvPr id="10" name="object 10"/>
          <p:cNvSpPr txBox="1"/>
          <p:nvPr/>
        </p:nvSpPr>
        <p:spPr>
          <a:xfrm>
            <a:off x="331214" y="7315380"/>
            <a:ext cx="45455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a:latin typeface="Avenir Next Medium"/>
              <a:cs typeface="Avenir Next Medium"/>
            </a:endParaRPr>
          </a:p>
        </p:txBody>
      </p:sp>
      <p:sp>
        <p:nvSpPr>
          <p:cNvPr id="11" name="object 11"/>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5</a:t>
            </a:r>
            <a:endParaRPr sz="3000">
              <a:latin typeface="Avenir Next Medium"/>
              <a:cs typeface="Avenir Next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4537" y="793797"/>
            <a:ext cx="7902575" cy="2245360"/>
          </a:xfrm>
          <a:prstGeom prst="rect">
            <a:avLst/>
          </a:prstGeom>
        </p:spPr>
        <p:txBody>
          <a:bodyPr vert="horz" wrap="square" lIns="0" tIns="63500" rIns="0" bIns="0" rtlCol="0">
            <a:spAutoFit/>
          </a:bodyPr>
          <a:lstStyle/>
          <a:p>
            <a:pPr marL="12700" marR="1482725">
              <a:lnSpc>
                <a:spcPts val="4000"/>
              </a:lnSpc>
              <a:spcBef>
                <a:spcPts val="500"/>
              </a:spcBef>
            </a:pPr>
            <a:r>
              <a:rPr spc="145" dirty="0"/>
              <a:t>Other</a:t>
            </a:r>
            <a:r>
              <a:rPr spc="75" dirty="0"/>
              <a:t> </a:t>
            </a:r>
            <a:r>
              <a:rPr dirty="0"/>
              <a:t>cancers</a:t>
            </a:r>
            <a:r>
              <a:rPr spc="75" dirty="0"/>
              <a:t> </a:t>
            </a:r>
            <a:r>
              <a:rPr spc="80" dirty="0"/>
              <a:t>are</a:t>
            </a:r>
            <a:r>
              <a:rPr spc="75" dirty="0"/>
              <a:t> </a:t>
            </a:r>
            <a:r>
              <a:rPr spc="50" dirty="0"/>
              <a:t>also</a:t>
            </a:r>
            <a:r>
              <a:rPr spc="75" dirty="0"/>
              <a:t> </a:t>
            </a:r>
            <a:r>
              <a:rPr spc="-10" dirty="0"/>
              <a:t>increasing, </a:t>
            </a:r>
            <a:r>
              <a:rPr dirty="0"/>
              <a:t>such</a:t>
            </a:r>
            <a:r>
              <a:rPr spc="80" dirty="0"/>
              <a:t> </a:t>
            </a:r>
            <a:r>
              <a:rPr spc="60" dirty="0"/>
              <a:t>as</a:t>
            </a:r>
            <a:r>
              <a:rPr spc="80" dirty="0"/>
              <a:t> </a:t>
            </a:r>
            <a:r>
              <a:rPr spc="100" dirty="0"/>
              <a:t>brain</a:t>
            </a:r>
            <a:r>
              <a:rPr spc="85" dirty="0"/>
              <a:t> </a:t>
            </a:r>
            <a:r>
              <a:rPr dirty="0"/>
              <a:t>cancer,</a:t>
            </a:r>
            <a:r>
              <a:rPr spc="80" dirty="0"/>
              <a:t> the</a:t>
            </a:r>
            <a:r>
              <a:rPr spc="85" dirty="0"/>
              <a:t> </a:t>
            </a:r>
            <a:r>
              <a:rPr spc="-10" dirty="0"/>
              <a:t>second </a:t>
            </a:r>
            <a:r>
              <a:rPr spc="75" dirty="0"/>
              <a:t>most</a:t>
            </a:r>
            <a:r>
              <a:rPr spc="-20" dirty="0"/>
              <a:t> </a:t>
            </a:r>
            <a:r>
              <a:rPr spc="85" dirty="0"/>
              <a:t>common</a:t>
            </a:r>
            <a:r>
              <a:rPr spc="-20" dirty="0"/>
              <a:t> </a:t>
            </a:r>
            <a:r>
              <a:rPr dirty="0"/>
              <a:t>kids’</a:t>
            </a:r>
            <a:r>
              <a:rPr spc="-20" dirty="0"/>
              <a:t> </a:t>
            </a:r>
            <a:r>
              <a:rPr spc="-10" dirty="0"/>
              <a:t>cancer.</a:t>
            </a:r>
          </a:p>
          <a:p>
            <a:pPr marL="12700" marR="5080">
              <a:lnSpc>
                <a:spcPts val="2300"/>
              </a:lnSpc>
              <a:spcBef>
                <a:spcPts val="535"/>
              </a:spcBef>
            </a:pPr>
            <a:r>
              <a:rPr sz="2000" b="1" dirty="0">
                <a:solidFill>
                  <a:srgbClr val="231F20"/>
                </a:solidFill>
                <a:latin typeface="Avenir Heavy"/>
                <a:cs typeface="Avenir Heavy"/>
              </a:rPr>
              <a:t>This</a:t>
            </a:r>
            <a:r>
              <a:rPr sz="2000" b="1" spc="-40" dirty="0">
                <a:solidFill>
                  <a:srgbClr val="231F20"/>
                </a:solidFill>
                <a:latin typeface="Avenir Heavy"/>
                <a:cs typeface="Avenir Heavy"/>
              </a:rPr>
              <a:t> </a:t>
            </a:r>
            <a:r>
              <a:rPr sz="2000" b="1" dirty="0">
                <a:solidFill>
                  <a:srgbClr val="231F20"/>
                </a:solidFill>
                <a:latin typeface="Avenir Heavy"/>
                <a:cs typeface="Avenir Heavy"/>
              </a:rPr>
              <a:t>chart</a:t>
            </a:r>
            <a:r>
              <a:rPr sz="2000" b="1" spc="-35" dirty="0">
                <a:solidFill>
                  <a:srgbClr val="231F20"/>
                </a:solidFill>
                <a:latin typeface="Avenir Heavy"/>
                <a:cs typeface="Avenir Heavy"/>
              </a:rPr>
              <a:t> </a:t>
            </a:r>
            <a:r>
              <a:rPr sz="2000" b="1" dirty="0">
                <a:solidFill>
                  <a:srgbClr val="231F20"/>
                </a:solidFill>
                <a:latin typeface="Avenir Heavy"/>
                <a:cs typeface="Avenir Heavy"/>
              </a:rPr>
              <a:t>shows</a:t>
            </a:r>
            <a:r>
              <a:rPr sz="2000" b="1" spc="-40" dirty="0">
                <a:solidFill>
                  <a:srgbClr val="231F20"/>
                </a:solidFill>
                <a:latin typeface="Avenir Heavy"/>
                <a:cs typeface="Avenir Heavy"/>
              </a:rPr>
              <a:t> </a:t>
            </a:r>
            <a:r>
              <a:rPr sz="2000" b="1" dirty="0">
                <a:solidFill>
                  <a:srgbClr val="231F20"/>
                </a:solidFill>
                <a:latin typeface="Avenir Heavy"/>
                <a:cs typeface="Avenir Heavy"/>
              </a:rPr>
              <a:t>a</a:t>
            </a:r>
            <a:r>
              <a:rPr sz="2000" b="1" spc="-35" dirty="0">
                <a:solidFill>
                  <a:srgbClr val="231F20"/>
                </a:solidFill>
                <a:latin typeface="Avenir Heavy"/>
                <a:cs typeface="Avenir Heavy"/>
              </a:rPr>
              <a:t> </a:t>
            </a:r>
            <a:r>
              <a:rPr sz="2000" b="1" dirty="0">
                <a:solidFill>
                  <a:srgbClr val="231F20"/>
                </a:solidFill>
                <a:latin typeface="Avenir Heavy"/>
                <a:cs typeface="Avenir Heavy"/>
              </a:rPr>
              <a:t>steady</a:t>
            </a:r>
            <a:r>
              <a:rPr sz="2000" b="1" spc="-40" dirty="0">
                <a:solidFill>
                  <a:srgbClr val="231F20"/>
                </a:solidFill>
                <a:latin typeface="Avenir Heavy"/>
                <a:cs typeface="Avenir Heavy"/>
              </a:rPr>
              <a:t> </a:t>
            </a:r>
            <a:r>
              <a:rPr sz="2000" b="1" dirty="0">
                <a:solidFill>
                  <a:srgbClr val="231F20"/>
                </a:solidFill>
                <a:latin typeface="Avenir Heavy"/>
                <a:cs typeface="Avenir Heavy"/>
              </a:rPr>
              <a:t>increase</a:t>
            </a:r>
            <a:r>
              <a:rPr sz="2000" b="1" spc="-35" dirty="0">
                <a:solidFill>
                  <a:srgbClr val="231F20"/>
                </a:solidFill>
                <a:latin typeface="Avenir Heavy"/>
                <a:cs typeface="Avenir Heavy"/>
              </a:rPr>
              <a:t> </a:t>
            </a:r>
            <a:r>
              <a:rPr sz="2000" b="1" dirty="0">
                <a:solidFill>
                  <a:srgbClr val="231F20"/>
                </a:solidFill>
                <a:latin typeface="Avenir Heavy"/>
                <a:cs typeface="Avenir Heavy"/>
              </a:rPr>
              <a:t>in</a:t>
            </a:r>
            <a:r>
              <a:rPr sz="2000" b="1" spc="-40" dirty="0">
                <a:solidFill>
                  <a:srgbClr val="231F20"/>
                </a:solidFill>
                <a:latin typeface="Avenir Heavy"/>
                <a:cs typeface="Avenir Heavy"/>
              </a:rPr>
              <a:t> </a:t>
            </a:r>
            <a:r>
              <a:rPr sz="2000" b="1" dirty="0">
                <a:solidFill>
                  <a:srgbClr val="231F20"/>
                </a:solidFill>
                <a:latin typeface="Avenir Heavy"/>
                <a:cs typeface="Avenir Heavy"/>
              </a:rPr>
              <a:t>brain</a:t>
            </a:r>
            <a:r>
              <a:rPr sz="2000" b="1" spc="-35" dirty="0">
                <a:solidFill>
                  <a:srgbClr val="231F20"/>
                </a:solidFill>
                <a:latin typeface="Avenir Heavy"/>
                <a:cs typeface="Avenir Heavy"/>
              </a:rPr>
              <a:t> </a:t>
            </a:r>
            <a:r>
              <a:rPr sz="2000" b="1" dirty="0">
                <a:solidFill>
                  <a:srgbClr val="231F20"/>
                </a:solidFill>
                <a:latin typeface="Avenir Heavy"/>
                <a:cs typeface="Avenir Heavy"/>
              </a:rPr>
              <a:t>cancer</a:t>
            </a:r>
            <a:r>
              <a:rPr sz="2000" b="1" spc="-35" dirty="0">
                <a:solidFill>
                  <a:srgbClr val="231F20"/>
                </a:solidFill>
                <a:latin typeface="Avenir Heavy"/>
                <a:cs typeface="Avenir Heavy"/>
              </a:rPr>
              <a:t> </a:t>
            </a:r>
            <a:r>
              <a:rPr sz="2000" b="1" dirty="0">
                <a:solidFill>
                  <a:srgbClr val="231F20"/>
                </a:solidFill>
                <a:latin typeface="Avenir Heavy"/>
                <a:cs typeface="Avenir Heavy"/>
              </a:rPr>
              <a:t>from</a:t>
            </a:r>
            <a:r>
              <a:rPr sz="2000" b="1" spc="-40" dirty="0">
                <a:solidFill>
                  <a:srgbClr val="231F20"/>
                </a:solidFill>
                <a:latin typeface="Avenir Heavy"/>
                <a:cs typeface="Avenir Heavy"/>
              </a:rPr>
              <a:t> </a:t>
            </a:r>
            <a:r>
              <a:rPr sz="2000" b="1" spc="-20" dirty="0">
                <a:solidFill>
                  <a:srgbClr val="231F20"/>
                </a:solidFill>
                <a:latin typeface="Avenir Heavy"/>
                <a:cs typeface="Avenir Heavy"/>
              </a:rPr>
              <a:t>2000-2019 </a:t>
            </a:r>
            <a:r>
              <a:rPr sz="2000" b="1" dirty="0">
                <a:solidFill>
                  <a:srgbClr val="231F20"/>
                </a:solidFill>
                <a:latin typeface="Avenir Heavy"/>
                <a:cs typeface="Avenir Heavy"/>
              </a:rPr>
              <a:t>for</a:t>
            </a:r>
            <a:r>
              <a:rPr sz="2000" b="1" spc="-30" dirty="0">
                <a:solidFill>
                  <a:srgbClr val="231F20"/>
                </a:solidFill>
                <a:latin typeface="Avenir Heavy"/>
                <a:cs typeface="Avenir Heavy"/>
              </a:rPr>
              <a:t> </a:t>
            </a:r>
            <a:r>
              <a:rPr sz="2000" b="1" dirty="0">
                <a:solidFill>
                  <a:srgbClr val="231F20"/>
                </a:solidFill>
                <a:latin typeface="Avenir Heavy"/>
                <a:cs typeface="Avenir Heavy"/>
              </a:rPr>
              <a:t>all</a:t>
            </a:r>
            <a:r>
              <a:rPr sz="2000" b="1" spc="-30" dirty="0">
                <a:solidFill>
                  <a:srgbClr val="231F20"/>
                </a:solidFill>
                <a:latin typeface="Avenir Heavy"/>
                <a:cs typeface="Avenir Heavy"/>
              </a:rPr>
              <a:t> </a:t>
            </a:r>
            <a:r>
              <a:rPr sz="2000" b="1" dirty="0">
                <a:solidFill>
                  <a:srgbClr val="231F20"/>
                </a:solidFill>
                <a:latin typeface="Avenir Heavy"/>
                <a:cs typeface="Avenir Heavy"/>
              </a:rPr>
              <a:t>children,</a:t>
            </a:r>
            <a:r>
              <a:rPr sz="2000" b="1" spc="-30" dirty="0">
                <a:solidFill>
                  <a:srgbClr val="231F20"/>
                </a:solidFill>
                <a:latin typeface="Avenir Heavy"/>
                <a:cs typeface="Avenir Heavy"/>
              </a:rPr>
              <a:t> </a:t>
            </a:r>
            <a:r>
              <a:rPr sz="2000" b="1" dirty="0">
                <a:solidFill>
                  <a:srgbClr val="231F20"/>
                </a:solidFill>
                <a:latin typeface="Avenir Heavy"/>
                <a:cs typeface="Avenir Heavy"/>
              </a:rPr>
              <a:t>all</a:t>
            </a:r>
            <a:r>
              <a:rPr sz="2000" b="1" spc="-30" dirty="0">
                <a:solidFill>
                  <a:srgbClr val="231F20"/>
                </a:solidFill>
                <a:latin typeface="Avenir Heavy"/>
                <a:cs typeface="Avenir Heavy"/>
              </a:rPr>
              <a:t> </a:t>
            </a:r>
            <a:r>
              <a:rPr sz="2000" b="1" dirty="0">
                <a:solidFill>
                  <a:srgbClr val="231F20"/>
                </a:solidFill>
                <a:latin typeface="Avenir Heavy"/>
                <a:cs typeface="Avenir Heavy"/>
              </a:rPr>
              <a:t>races</a:t>
            </a:r>
            <a:r>
              <a:rPr sz="2000" b="1" spc="-30" dirty="0">
                <a:solidFill>
                  <a:srgbClr val="231F20"/>
                </a:solidFill>
                <a:latin typeface="Avenir Heavy"/>
                <a:cs typeface="Avenir Heavy"/>
              </a:rPr>
              <a:t> </a:t>
            </a:r>
            <a:r>
              <a:rPr sz="2000" b="1" dirty="0">
                <a:solidFill>
                  <a:srgbClr val="231F20"/>
                </a:solidFill>
                <a:latin typeface="Avenir Heavy"/>
                <a:cs typeface="Avenir Heavy"/>
              </a:rPr>
              <a:t>less</a:t>
            </a:r>
            <a:r>
              <a:rPr sz="2000" b="1" spc="-30" dirty="0">
                <a:solidFill>
                  <a:srgbClr val="231F20"/>
                </a:solidFill>
                <a:latin typeface="Avenir Heavy"/>
                <a:cs typeface="Avenir Heavy"/>
              </a:rPr>
              <a:t> </a:t>
            </a:r>
            <a:r>
              <a:rPr sz="2000" b="1" dirty="0">
                <a:solidFill>
                  <a:srgbClr val="231F20"/>
                </a:solidFill>
                <a:latin typeface="Avenir Heavy"/>
                <a:cs typeface="Avenir Heavy"/>
              </a:rPr>
              <a:t>than</a:t>
            </a:r>
            <a:r>
              <a:rPr sz="2000" b="1" spc="-30" dirty="0">
                <a:solidFill>
                  <a:srgbClr val="231F20"/>
                </a:solidFill>
                <a:latin typeface="Avenir Heavy"/>
                <a:cs typeface="Avenir Heavy"/>
              </a:rPr>
              <a:t> </a:t>
            </a:r>
            <a:r>
              <a:rPr sz="2000" b="1" dirty="0">
                <a:solidFill>
                  <a:srgbClr val="231F20"/>
                </a:solidFill>
                <a:latin typeface="Avenir Heavy"/>
                <a:cs typeface="Avenir Heavy"/>
              </a:rPr>
              <a:t>age</a:t>
            </a:r>
            <a:r>
              <a:rPr sz="2000" b="1" spc="-30" dirty="0">
                <a:solidFill>
                  <a:srgbClr val="231F20"/>
                </a:solidFill>
                <a:latin typeface="Avenir Heavy"/>
                <a:cs typeface="Avenir Heavy"/>
              </a:rPr>
              <a:t> </a:t>
            </a:r>
            <a:r>
              <a:rPr sz="2000" b="1" spc="-25" dirty="0">
                <a:solidFill>
                  <a:srgbClr val="231F20"/>
                </a:solidFill>
                <a:latin typeface="Avenir Heavy"/>
                <a:cs typeface="Avenir Heavy"/>
              </a:rPr>
              <a:t>15.</a:t>
            </a:r>
            <a:endParaRPr sz="2000">
              <a:latin typeface="Avenir Heavy"/>
              <a:cs typeface="Avenir Heavy"/>
            </a:endParaRPr>
          </a:p>
        </p:txBody>
      </p:sp>
      <p:sp>
        <p:nvSpPr>
          <p:cNvPr id="3" name="object 3"/>
          <p:cNvSpPr/>
          <p:nvPr/>
        </p:nvSpPr>
        <p:spPr>
          <a:xfrm>
            <a:off x="969263" y="6123051"/>
            <a:ext cx="4782820" cy="0"/>
          </a:xfrm>
          <a:custGeom>
            <a:avLst/>
            <a:gdLst/>
            <a:ahLst/>
            <a:cxnLst/>
            <a:rect l="l" t="t" r="r" b="b"/>
            <a:pathLst>
              <a:path w="4782820">
                <a:moveTo>
                  <a:pt x="0" y="0"/>
                </a:moveTo>
                <a:lnTo>
                  <a:pt x="4782312" y="0"/>
                </a:lnTo>
              </a:path>
            </a:pathLst>
          </a:custGeom>
          <a:ln w="6350">
            <a:solidFill>
              <a:srgbClr val="231F20"/>
            </a:solidFill>
          </a:ln>
        </p:spPr>
        <p:txBody>
          <a:bodyPr wrap="square" lIns="0" tIns="0" rIns="0" bIns="0" rtlCol="0"/>
          <a:lstStyle/>
          <a:p>
            <a:endParaRPr/>
          </a:p>
        </p:txBody>
      </p:sp>
      <p:sp>
        <p:nvSpPr>
          <p:cNvPr id="4" name="object 4"/>
          <p:cNvSpPr txBox="1"/>
          <p:nvPr/>
        </p:nvSpPr>
        <p:spPr>
          <a:xfrm>
            <a:off x="956563" y="6196076"/>
            <a:ext cx="7652384" cy="777240"/>
          </a:xfrm>
          <a:prstGeom prst="rect">
            <a:avLst/>
          </a:prstGeom>
        </p:spPr>
        <p:txBody>
          <a:bodyPr vert="horz" wrap="square" lIns="0" tIns="2540" rIns="0" bIns="0" rtlCol="0">
            <a:spAutoFit/>
          </a:bodyPr>
          <a:lstStyle/>
          <a:p>
            <a:pPr marL="12700" marR="5080">
              <a:lnSpc>
                <a:spcPct val="104200"/>
              </a:lnSpc>
              <a:spcBef>
                <a:spcPts val="20"/>
              </a:spcBef>
            </a:pPr>
            <a:r>
              <a:rPr sz="1600" dirty="0">
                <a:solidFill>
                  <a:srgbClr val="231F20"/>
                </a:solidFill>
                <a:latin typeface="Avenir Book"/>
                <a:cs typeface="Avenir Book"/>
              </a:rPr>
              <a:t>Citation:</a:t>
            </a:r>
            <a:r>
              <a:rPr sz="1600" spc="-25" dirty="0">
                <a:solidFill>
                  <a:srgbClr val="231F20"/>
                </a:solidFill>
                <a:latin typeface="Avenir Book"/>
                <a:cs typeface="Avenir Book"/>
              </a:rPr>
              <a:t> </a:t>
            </a:r>
            <a:r>
              <a:rPr sz="1600" dirty="0">
                <a:solidFill>
                  <a:srgbClr val="231F20"/>
                </a:solidFill>
                <a:latin typeface="Avenir Book"/>
                <a:cs typeface="Avenir Book"/>
              </a:rPr>
              <a:t>SEER*</a:t>
            </a:r>
            <a:r>
              <a:rPr sz="1600" spc="-20" dirty="0">
                <a:solidFill>
                  <a:srgbClr val="231F20"/>
                </a:solidFill>
                <a:latin typeface="Avenir Book"/>
                <a:cs typeface="Avenir Book"/>
              </a:rPr>
              <a:t> </a:t>
            </a:r>
            <a:r>
              <a:rPr sz="1600" dirty="0">
                <a:solidFill>
                  <a:srgbClr val="231F20"/>
                </a:solidFill>
                <a:latin typeface="Avenir Book"/>
                <a:cs typeface="Avenir Book"/>
              </a:rPr>
              <a:t>Explorer</a:t>
            </a:r>
            <a:r>
              <a:rPr sz="1600" spc="-25" dirty="0">
                <a:solidFill>
                  <a:srgbClr val="231F20"/>
                </a:solidFill>
                <a:latin typeface="Avenir Book"/>
                <a:cs typeface="Avenir Book"/>
              </a:rPr>
              <a:t> </a:t>
            </a:r>
            <a:r>
              <a:rPr sz="1600" dirty="0">
                <a:solidFill>
                  <a:srgbClr val="231F20"/>
                </a:solidFill>
                <a:latin typeface="Avenir Book"/>
                <a:cs typeface="Avenir Book"/>
              </a:rPr>
              <a:t>-</a:t>
            </a:r>
            <a:r>
              <a:rPr sz="1600" spc="-20" dirty="0">
                <a:solidFill>
                  <a:srgbClr val="231F20"/>
                </a:solidFill>
                <a:latin typeface="Avenir Book"/>
                <a:cs typeface="Avenir Book"/>
              </a:rPr>
              <a:t> </a:t>
            </a:r>
            <a:r>
              <a:rPr sz="1600" dirty="0">
                <a:solidFill>
                  <a:srgbClr val="231F20"/>
                </a:solidFill>
                <a:latin typeface="Avenir Book"/>
                <a:cs typeface="Avenir Book"/>
              </a:rPr>
              <a:t>An</a:t>
            </a:r>
            <a:r>
              <a:rPr sz="1600" spc="-25" dirty="0">
                <a:solidFill>
                  <a:srgbClr val="231F20"/>
                </a:solidFill>
                <a:latin typeface="Avenir Book"/>
                <a:cs typeface="Avenir Book"/>
              </a:rPr>
              <a:t> </a:t>
            </a:r>
            <a:r>
              <a:rPr sz="1600" dirty="0">
                <a:solidFill>
                  <a:srgbClr val="231F20"/>
                </a:solidFill>
                <a:latin typeface="Avenir Book"/>
                <a:cs typeface="Avenir Book"/>
              </a:rPr>
              <a:t>interactive</a:t>
            </a:r>
            <a:r>
              <a:rPr sz="1600" spc="-20" dirty="0">
                <a:solidFill>
                  <a:srgbClr val="231F20"/>
                </a:solidFill>
                <a:latin typeface="Avenir Book"/>
                <a:cs typeface="Avenir Book"/>
              </a:rPr>
              <a:t> </a:t>
            </a:r>
            <a:r>
              <a:rPr sz="1600" dirty="0">
                <a:solidFill>
                  <a:srgbClr val="231F20"/>
                </a:solidFill>
                <a:latin typeface="Avenir Book"/>
                <a:cs typeface="Avenir Book"/>
              </a:rPr>
              <a:t>website</a:t>
            </a:r>
            <a:r>
              <a:rPr sz="1600" spc="-20" dirty="0">
                <a:solidFill>
                  <a:srgbClr val="231F20"/>
                </a:solidFill>
                <a:latin typeface="Avenir Book"/>
                <a:cs typeface="Avenir Book"/>
              </a:rPr>
              <a:t> </a:t>
            </a:r>
            <a:r>
              <a:rPr sz="1600" dirty="0">
                <a:solidFill>
                  <a:srgbClr val="231F20"/>
                </a:solidFill>
                <a:latin typeface="Avenir Book"/>
                <a:cs typeface="Avenir Book"/>
              </a:rPr>
              <a:t>for</a:t>
            </a:r>
            <a:r>
              <a:rPr sz="1600" spc="-25" dirty="0">
                <a:solidFill>
                  <a:srgbClr val="231F20"/>
                </a:solidFill>
                <a:latin typeface="Avenir Book"/>
                <a:cs typeface="Avenir Book"/>
              </a:rPr>
              <a:t> </a:t>
            </a:r>
            <a:r>
              <a:rPr sz="1600" dirty="0">
                <a:solidFill>
                  <a:srgbClr val="231F20"/>
                </a:solidFill>
                <a:latin typeface="Avenir Book"/>
                <a:cs typeface="Avenir Book"/>
              </a:rPr>
              <a:t>SEER</a:t>
            </a:r>
            <a:r>
              <a:rPr sz="1600" spc="-20" dirty="0">
                <a:solidFill>
                  <a:srgbClr val="231F20"/>
                </a:solidFill>
                <a:latin typeface="Avenir Book"/>
                <a:cs typeface="Avenir Book"/>
              </a:rPr>
              <a:t> </a:t>
            </a:r>
            <a:r>
              <a:rPr sz="1600" dirty="0">
                <a:solidFill>
                  <a:srgbClr val="231F20"/>
                </a:solidFill>
                <a:latin typeface="Avenir Book"/>
                <a:cs typeface="Avenir Book"/>
              </a:rPr>
              <a:t>cancer</a:t>
            </a:r>
            <a:r>
              <a:rPr sz="1600" spc="-25" dirty="0">
                <a:solidFill>
                  <a:srgbClr val="231F20"/>
                </a:solidFill>
                <a:latin typeface="Avenir Book"/>
                <a:cs typeface="Avenir Book"/>
              </a:rPr>
              <a:t> </a:t>
            </a:r>
            <a:r>
              <a:rPr sz="1600" dirty="0">
                <a:solidFill>
                  <a:srgbClr val="231F20"/>
                </a:solidFill>
                <a:latin typeface="Avenir Book"/>
                <a:cs typeface="Avenir Book"/>
              </a:rPr>
              <a:t>statistics</a:t>
            </a:r>
            <a:r>
              <a:rPr sz="1600" spc="-20" dirty="0">
                <a:solidFill>
                  <a:srgbClr val="231F20"/>
                </a:solidFill>
                <a:latin typeface="Avenir Book"/>
                <a:cs typeface="Avenir Book"/>
              </a:rPr>
              <a:t> </a:t>
            </a:r>
            <a:r>
              <a:rPr sz="1600" spc="-10" dirty="0">
                <a:solidFill>
                  <a:srgbClr val="231F20"/>
                </a:solidFill>
                <a:latin typeface="Avenir Book"/>
                <a:cs typeface="Avenir Book"/>
              </a:rPr>
              <a:t>[Internet]. </a:t>
            </a:r>
            <a:r>
              <a:rPr sz="1600" dirty="0">
                <a:solidFill>
                  <a:srgbClr val="231F20"/>
                </a:solidFill>
                <a:latin typeface="Avenir Book"/>
                <a:cs typeface="Avenir Book"/>
              </a:rPr>
              <a:t>Surveillance</a:t>
            </a:r>
            <a:r>
              <a:rPr sz="1600" spc="-20" dirty="0">
                <a:solidFill>
                  <a:srgbClr val="231F20"/>
                </a:solidFill>
                <a:latin typeface="Avenir Book"/>
                <a:cs typeface="Avenir Book"/>
              </a:rPr>
              <a:t> </a:t>
            </a:r>
            <a:r>
              <a:rPr sz="1600" dirty="0">
                <a:solidFill>
                  <a:srgbClr val="231F20"/>
                </a:solidFill>
                <a:latin typeface="Avenir Book"/>
                <a:cs typeface="Avenir Book"/>
              </a:rPr>
              <a:t>Research</a:t>
            </a:r>
            <a:r>
              <a:rPr sz="1600" spc="-15" dirty="0">
                <a:solidFill>
                  <a:srgbClr val="231F20"/>
                </a:solidFill>
                <a:latin typeface="Avenir Book"/>
                <a:cs typeface="Avenir Book"/>
              </a:rPr>
              <a:t> </a:t>
            </a:r>
            <a:r>
              <a:rPr sz="1600" dirty="0">
                <a:solidFill>
                  <a:srgbClr val="231F20"/>
                </a:solidFill>
                <a:latin typeface="Avenir Book"/>
                <a:cs typeface="Avenir Book"/>
              </a:rPr>
              <a:t>Program,</a:t>
            </a:r>
            <a:r>
              <a:rPr sz="1600" spc="-20" dirty="0">
                <a:solidFill>
                  <a:srgbClr val="231F20"/>
                </a:solidFill>
                <a:latin typeface="Avenir Book"/>
                <a:cs typeface="Avenir Book"/>
              </a:rPr>
              <a:t> </a:t>
            </a:r>
            <a:r>
              <a:rPr sz="1600" dirty="0">
                <a:solidFill>
                  <a:srgbClr val="231F20"/>
                </a:solidFill>
                <a:latin typeface="Avenir Book"/>
                <a:cs typeface="Avenir Book"/>
              </a:rPr>
              <a:t>National</a:t>
            </a:r>
            <a:r>
              <a:rPr sz="1600" spc="-15" dirty="0">
                <a:solidFill>
                  <a:srgbClr val="231F20"/>
                </a:solidFill>
                <a:latin typeface="Avenir Book"/>
                <a:cs typeface="Avenir Book"/>
              </a:rPr>
              <a:t> </a:t>
            </a:r>
            <a:r>
              <a:rPr sz="1600" dirty="0">
                <a:solidFill>
                  <a:srgbClr val="231F20"/>
                </a:solidFill>
                <a:latin typeface="Avenir Book"/>
                <a:cs typeface="Avenir Book"/>
              </a:rPr>
              <a:t>Cancer</a:t>
            </a:r>
            <a:r>
              <a:rPr sz="1600" spc="-15" dirty="0">
                <a:solidFill>
                  <a:srgbClr val="231F20"/>
                </a:solidFill>
                <a:latin typeface="Avenir Book"/>
                <a:cs typeface="Avenir Book"/>
              </a:rPr>
              <a:t> </a:t>
            </a:r>
            <a:r>
              <a:rPr sz="1600" dirty="0">
                <a:solidFill>
                  <a:srgbClr val="231F20"/>
                </a:solidFill>
                <a:latin typeface="Avenir Book"/>
                <a:cs typeface="Avenir Book"/>
              </a:rPr>
              <a:t>Institute.</a:t>
            </a:r>
            <a:r>
              <a:rPr sz="1600" spc="-20" dirty="0">
                <a:solidFill>
                  <a:srgbClr val="231F20"/>
                </a:solidFill>
                <a:latin typeface="Avenir Book"/>
                <a:cs typeface="Avenir Book"/>
              </a:rPr>
              <a:t> </a:t>
            </a:r>
            <a:r>
              <a:rPr sz="1600" dirty="0">
                <a:solidFill>
                  <a:srgbClr val="231F20"/>
                </a:solidFill>
                <a:latin typeface="Avenir Book"/>
                <a:cs typeface="Avenir Book"/>
              </a:rPr>
              <a:t>Available</a:t>
            </a:r>
            <a:r>
              <a:rPr sz="1600" spc="-15" dirty="0">
                <a:solidFill>
                  <a:srgbClr val="231F20"/>
                </a:solidFill>
                <a:latin typeface="Avenir Book"/>
                <a:cs typeface="Avenir Book"/>
              </a:rPr>
              <a:t> </a:t>
            </a:r>
            <a:r>
              <a:rPr sz="1600" spc="-20" dirty="0">
                <a:solidFill>
                  <a:srgbClr val="231F20"/>
                </a:solidFill>
                <a:latin typeface="Avenir Book"/>
                <a:cs typeface="Avenir Book"/>
              </a:rPr>
              <a:t>from </a:t>
            </a:r>
            <a:r>
              <a:rPr sz="1600" spc="-10" dirty="0">
                <a:solidFill>
                  <a:srgbClr val="231F20"/>
                </a:solidFill>
                <a:latin typeface="Avenir Book"/>
                <a:cs typeface="Avenir Book"/>
              </a:rPr>
              <a:t>https://seer.cancer.gov/statistics-network/explorer/</a:t>
            </a:r>
            <a:endParaRPr sz="1600">
              <a:latin typeface="Avenir Book"/>
              <a:cs typeface="Avenir Book"/>
            </a:endParaRPr>
          </a:p>
        </p:txBody>
      </p:sp>
      <p:sp>
        <p:nvSpPr>
          <p:cNvPr id="5" name="object 5"/>
          <p:cNvSpPr txBox="1"/>
          <p:nvPr/>
        </p:nvSpPr>
        <p:spPr>
          <a:xfrm>
            <a:off x="292100" y="7315200"/>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a:latin typeface="Avenir Next Medium"/>
              <a:cs typeface="Avenir Next Medium"/>
            </a:endParaRPr>
          </a:p>
        </p:txBody>
      </p:sp>
      <p:sp>
        <p:nvSpPr>
          <p:cNvPr id="6" name="object 6"/>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6</a:t>
            </a:r>
            <a:endParaRPr sz="3000">
              <a:latin typeface="Avenir Next Medium"/>
              <a:cs typeface="Avenir Next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object 21"/>
          <p:cNvSpPr txBox="1"/>
          <p:nvPr/>
        </p:nvSpPr>
        <p:spPr>
          <a:xfrm>
            <a:off x="6350000" y="780806"/>
            <a:ext cx="3097530" cy="2759075"/>
          </a:xfrm>
          <a:prstGeom prst="rect">
            <a:avLst/>
          </a:prstGeom>
        </p:spPr>
        <p:txBody>
          <a:bodyPr vert="horz" wrap="square" lIns="0" tIns="57150" rIns="0" bIns="0" rtlCol="0">
            <a:spAutoFit/>
          </a:bodyPr>
          <a:lstStyle/>
          <a:p>
            <a:pPr marL="12700" marR="5080">
              <a:lnSpc>
                <a:spcPts val="3540"/>
              </a:lnSpc>
              <a:spcBef>
                <a:spcPts val="450"/>
              </a:spcBef>
            </a:pPr>
            <a:r>
              <a:rPr sz="3150" spc="145" dirty="0">
                <a:solidFill>
                  <a:srgbClr val="004A91"/>
                </a:solidFill>
                <a:latin typeface="Times New Roman"/>
                <a:cs typeface="Times New Roman"/>
              </a:rPr>
              <a:t>Other</a:t>
            </a:r>
            <a:r>
              <a:rPr sz="3150" spc="185" dirty="0">
                <a:solidFill>
                  <a:srgbClr val="004A91"/>
                </a:solidFill>
                <a:latin typeface="Times New Roman"/>
                <a:cs typeface="Times New Roman"/>
              </a:rPr>
              <a:t> </a:t>
            </a:r>
            <a:r>
              <a:rPr sz="3150" dirty="0">
                <a:solidFill>
                  <a:srgbClr val="004A91"/>
                </a:solidFill>
                <a:latin typeface="Times New Roman"/>
                <a:cs typeface="Times New Roman"/>
              </a:rPr>
              <a:t>cancers</a:t>
            </a:r>
            <a:r>
              <a:rPr sz="3150" spc="200" dirty="0">
                <a:solidFill>
                  <a:srgbClr val="004A91"/>
                </a:solidFill>
                <a:latin typeface="Times New Roman"/>
                <a:cs typeface="Times New Roman"/>
              </a:rPr>
              <a:t> </a:t>
            </a:r>
            <a:r>
              <a:rPr sz="3150" spc="35" dirty="0">
                <a:solidFill>
                  <a:srgbClr val="004A91"/>
                </a:solidFill>
                <a:latin typeface="Times New Roman"/>
                <a:cs typeface="Times New Roman"/>
              </a:rPr>
              <a:t>are </a:t>
            </a:r>
            <a:r>
              <a:rPr sz="3150" spc="60" dirty="0">
                <a:solidFill>
                  <a:srgbClr val="004A91"/>
                </a:solidFill>
                <a:latin typeface="Times New Roman"/>
                <a:cs typeface="Times New Roman"/>
              </a:rPr>
              <a:t>also</a:t>
            </a:r>
            <a:r>
              <a:rPr sz="3150" spc="30" dirty="0">
                <a:solidFill>
                  <a:srgbClr val="004A91"/>
                </a:solidFill>
                <a:latin typeface="Times New Roman"/>
                <a:cs typeface="Times New Roman"/>
              </a:rPr>
              <a:t> </a:t>
            </a:r>
            <a:r>
              <a:rPr sz="3150" spc="-10" dirty="0">
                <a:solidFill>
                  <a:srgbClr val="004A91"/>
                </a:solidFill>
                <a:latin typeface="Times New Roman"/>
                <a:cs typeface="Times New Roman"/>
              </a:rPr>
              <a:t>increasing, </a:t>
            </a:r>
            <a:r>
              <a:rPr sz="3150" dirty="0">
                <a:solidFill>
                  <a:srgbClr val="004A91"/>
                </a:solidFill>
                <a:latin typeface="Times New Roman"/>
                <a:cs typeface="Times New Roman"/>
              </a:rPr>
              <a:t>such</a:t>
            </a:r>
            <a:r>
              <a:rPr sz="3150" spc="110" dirty="0">
                <a:solidFill>
                  <a:srgbClr val="004A91"/>
                </a:solidFill>
                <a:latin typeface="Times New Roman"/>
                <a:cs typeface="Times New Roman"/>
              </a:rPr>
              <a:t> </a:t>
            </a:r>
            <a:r>
              <a:rPr sz="3150" spc="65" dirty="0">
                <a:solidFill>
                  <a:srgbClr val="004A91"/>
                </a:solidFill>
                <a:latin typeface="Times New Roman"/>
                <a:cs typeface="Times New Roman"/>
              </a:rPr>
              <a:t>as</a:t>
            </a:r>
            <a:r>
              <a:rPr sz="3150" spc="120" dirty="0">
                <a:solidFill>
                  <a:srgbClr val="004A91"/>
                </a:solidFill>
                <a:latin typeface="Times New Roman"/>
                <a:cs typeface="Times New Roman"/>
              </a:rPr>
              <a:t> </a:t>
            </a:r>
            <a:r>
              <a:rPr sz="3150" spc="95" dirty="0">
                <a:solidFill>
                  <a:srgbClr val="004A91"/>
                </a:solidFill>
                <a:latin typeface="Times New Roman"/>
                <a:cs typeface="Times New Roman"/>
              </a:rPr>
              <a:t>brain </a:t>
            </a:r>
            <a:r>
              <a:rPr sz="3150" dirty="0">
                <a:solidFill>
                  <a:srgbClr val="004A91"/>
                </a:solidFill>
                <a:latin typeface="Times New Roman"/>
                <a:cs typeface="Times New Roman"/>
              </a:rPr>
              <a:t>cancer,</a:t>
            </a:r>
            <a:r>
              <a:rPr sz="3150" spc="160" dirty="0">
                <a:solidFill>
                  <a:srgbClr val="004A91"/>
                </a:solidFill>
                <a:latin typeface="Times New Roman"/>
                <a:cs typeface="Times New Roman"/>
              </a:rPr>
              <a:t> </a:t>
            </a:r>
            <a:r>
              <a:rPr sz="3150" spc="95" dirty="0">
                <a:solidFill>
                  <a:srgbClr val="004A91"/>
                </a:solidFill>
                <a:latin typeface="Times New Roman"/>
                <a:cs typeface="Times New Roman"/>
              </a:rPr>
              <a:t>the</a:t>
            </a:r>
            <a:r>
              <a:rPr sz="3150" spc="175" dirty="0">
                <a:solidFill>
                  <a:srgbClr val="004A91"/>
                </a:solidFill>
                <a:latin typeface="Times New Roman"/>
                <a:cs typeface="Times New Roman"/>
              </a:rPr>
              <a:t> </a:t>
            </a:r>
            <a:r>
              <a:rPr sz="3150" spc="-10" dirty="0">
                <a:solidFill>
                  <a:srgbClr val="004A91"/>
                </a:solidFill>
                <a:latin typeface="Times New Roman"/>
                <a:cs typeface="Times New Roman"/>
              </a:rPr>
              <a:t>second </a:t>
            </a:r>
            <a:r>
              <a:rPr sz="3150" spc="85" dirty="0">
                <a:solidFill>
                  <a:srgbClr val="004A91"/>
                </a:solidFill>
                <a:latin typeface="Times New Roman"/>
                <a:cs typeface="Times New Roman"/>
              </a:rPr>
              <a:t>most</a:t>
            </a:r>
            <a:r>
              <a:rPr sz="3150" spc="40" dirty="0">
                <a:solidFill>
                  <a:srgbClr val="004A91"/>
                </a:solidFill>
                <a:latin typeface="Times New Roman"/>
                <a:cs typeface="Times New Roman"/>
              </a:rPr>
              <a:t> </a:t>
            </a:r>
            <a:r>
              <a:rPr sz="3150" spc="75" dirty="0">
                <a:solidFill>
                  <a:srgbClr val="004A91"/>
                </a:solidFill>
                <a:latin typeface="Times New Roman"/>
                <a:cs typeface="Times New Roman"/>
              </a:rPr>
              <a:t>common </a:t>
            </a:r>
            <a:r>
              <a:rPr sz="3150" dirty="0">
                <a:solidFill>
                  <a:srgbClr val="004A91"/>
                </a:solidFill>
                <a:latin typeface="Times New Roman"/>
                <a:cs typeface="Times New Roman"/>
              </a:rPr>
              <a:t>kids’</a:t>
            </a:r>
            <a:r>
              <a:rPr sz="3150" spc="-30" dirty="0">
                <a:solidFill>
                  <a:srgbClr val="004A91"/>
                </a:solidFill>
                <a:latin typeface="Times New Roman"/>
                <a:cs typeface="Times New Roman"/>
              </a:rPr>
              <a:t> </a:t>
            </a:r>
            <a:r>
              <a:rPr sz="3150" spc="-10" dirty="0">
                <a:solidFill>
                  <a:srgbClr val="004A91"/>
                </a:solidFill>
                <a:latin typeface="Times New Roman"/>
                <a:cs typeface="Times New Roman"/>
              </a:rPr>
              <a:t>cancer.</a:t>
            </a:r>
            <a:endParaRPr sz="3150">
              <a:latin typeface="Times New Roman"/>
              <a:cs typeface="Times New Roman"/>
            </a:endParaRPr>
          </a:p>
        </p:txBody>
      </p:sp>
      <p:sp>
        <p:nvSpPr>
          <p:cNvPr id="22" name="object 22"/>
          <p:cNvSpPr txBox="1"/>
          <p:nvPr/>
        </p:nvSpPr>
        <p:spPr>
          <a:xfrm>
            <a:off x="331214" y="7315200"/>
            <a:ext cx="45455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23" name="object 23"/>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6</a:t>
            </a:r>
            <a:endParaRPr sz="3000">
              <a:latin typeface="Avenir Next Medium"/>
              <a:cs typeface="Avenir Next Medium"/>
            </a:endParaRPr>
          </a:p>
        </p:txBody>
      </p:sp>
      <p:pic>
        <p:nvPicPr>
          <p:cNvPr id="24" name="Picture 23"/>
          <p:cNvPicPr>
            <a:picLocks noChangeAspect="1"/>
          </p:cNvPicPr>
          <p:nvPr/>
        </p:nvPicPr>
        <p:blipFill>
          <a:blip r:embed="rId2"/>
          <a:stretch>
            <a:fillRect/>
          </a:stretch>
        </p:blipFill>
        <p:spPr>
          <a:xfrm>
            <a:off x="914400" y="981495"/>
            <a:ext cx="5281930" cy="553345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1352596"/>
            <a:ext cx="6960870" cy="1590040"/>
          </a:xfrm>
          <a:prstGeom prst="rect">
            <a:avLst/>
          </a:prstGeom>
        </p:spPr>
        <p:txBody>
          <a:bodyPr vert="horz" wrap="square" lIns="0" tIns="63500" rIns="0" bIns="0" rtlCol="0">
            <a:spAutoFit/>
          </a:bodyPr>
          <a:lstStyle/>
          <a:p>
            <a:pPr marL="12700" marR="5080">
              <a:lnSpc>
                <a:spcPts val="4000"/>
              </a:lnSpc>
              <a:spcBef>
                <a:spcPts val="500"/>
              </a:spcBef>
            </a:pPr>
            <a:r>
              <a:rPr spc="105" dirty="0"/>
              <a:t>More</a:t>
            </a:r>
            <a:r>
              <a:rPr spc="110" dirty="0"/>
              <a:t> </a:t>
            </a:r>
            <a:r>
              <a:rPr dirty="0"/>
              <a:t>kids</a:t>
            </a:r>
            <a:r>
              <a:rPr spc="114" dirty="0"/>
              <a:t> </a:t>
            </a:r>
            <a:r>
              <a:rPr dirty="0"/>
              <a:t>survive</a:t>
            </a:r>
            <a:r>
              <a:rPr spc="114" dirty="0"/>
              <a:t> </a:t>
            </a:r>
            <a:r>
              <a:rPr dirty="0"/>
              <a:t>cancer</a:t>
            </a:r>
            <a:r>
              <a:rPr spc="114" dirty="0"/>
              <a:t> </a:t>
            </a:r>
            <a:r>
              <a:rPr spc="165" dirty="0"/>
              <a:t>than</a:t>
            </a:r>
            <a:r>
              <a:rPr spc="114" dirty="0"/>
              <a:t> </a:t>
            </a:r>
            <a:r>
              <a:rPr spc="-20" dirty="0"/>
              <a:t>ever </a:t>
            </a:r>
            <a:r>
              <a:rPr dirty="0"/>
              <a:t>before,</a:t>
            </a:r>
            <a:r>
              <a:rPr spc="95" dirty="0"/>
              <a:t> </a:t>
            </a:r>
            <a:r>
              <a:rPr spc="110" dirty="0"/>
              <a:t>but </a:t>
            </a:r>
            <a:r>
              <a:rPr dirty="0"/>
              <a:t>survivors</a:t>
            </a:r>
            <a:r>
              <a:rPr spc="110" dirty="0"/>
              <a:t> </a:t>
            </a:r>
            <a:r>
              <a:rPr dirty="0"/>
              <a:t>have</a:t>
            </a:r>
            <a:r>
              <a:rPr spc="110" dirty="0"/>
              <a:t> </a:t>
            </a:r>
            <a:r>
              <a:rPr spc="-10" dirty="0"/>
              <a:t>greater </a:t>
            </a:r>
            <a:r>
              <a:rPr spc="70" dirty="0"/>
              <a:t>health</a:t>
            </a:r>
            <a:r>
              <a:rPr spc="90" dirty="0"/>
              <a:t> </a:t>
            </a:r>
            <a:r>
              <a:rPr dirty="0"/>
              <a:t>risks</a:t>
            </a:r>
            <a:r>
              <a:rPr spc="95" dirty="0"/>
              <a:t> </a:t>
            </a:r>
            <a:r>
              <a:rPr dirty="0"/>
              <a:t>for</a:t>
            </a:r>
            <a:r>
              <a:rPr spc="95" dirty="0"/>
              <a:t> </a:t>
            </a:r>
            <a:r>
              <a:rPr spc="80" dirty="0"/>
              <a:t>the</a:t>
            </a:r>
            <a:r>
              <a:rPr spc="95" dirty="0"/>
              <a:t> </a:t>
            </a:r>
            <a:r>
              <a:rPr dirty="0"/>
              <a:t>rest</a:t>
            </a:r>
            <a:r>
              <a:rPr spc="95" dirty="0"/>
              <a:t> </a:t>
            </a:r>
            <a:r>
              <a:rPr dirty="0"/>
              <a:t>of</a:t>
            </a:r>
            <a:r>
              <a:rPr spc="90" dirty="0"/>
              <a:t> </a:t>
            </a:r>
            <a:r>
              <a:rPr spc="65" dirty="0"/>
              <a:t>their</a:t>
            </a:r>
            <a:r>
              <a:rPr spc="95" dirty="0"/>
              <a:t> </a:t>
            </a:r>
            <a:r>
              <a:rPr spc="-20" dirty="0"/>
              <a:t>lives.</a:t>
            </a:r>
          </a:p>
        </p:txBody>
      </p:sp>
      <p:sp>
        <p:nvSpPr>
          <p:cNvPr id="3" name="object 3"/>
          <p:cNvSpPr txBox="1"/>
          <p:nvPr/>
        </p:nvSpPr>
        <p:spPr>
          <a:xfrm>
            <a:off x="1257300" y="3022646"/>
            <a:ext cx="6506845" cy="3092450"/>
          </a:xfrm>
          <a:prstGeom prst="rect">
            <a:avLst/>
          </a:prstGeom>
        </p:spPr>
        <p:txBody>
          <a:bodyPr vert="horz" wrap="square" lIns="0" tIns="58419" rIns="0" bIns="0" rtlCol="0">
            <a:spAutoFit/>
          </a:bodyPr>
          <a:lstStyle/>
          <a:p>
            <a:pPr marL="12700" marR="1228090">
              <a:lnSpc>
                <a:spcPts val="2800"/>
              </a:lnSpc>
              <a:spcBef>
                <a:spcPts val="459"/>
              </a:spcBef>
            </a:pPr>
            <a:r>
              <a:rPr sz="2600" spc="55" dirty="0">
                <a:solidFill>
                  <a:srgbClr val="004A91"/>
                </a:solidFill>
                <a:latin typeface="Times New Roman"/>
                <a:cs typeface="Times New Roman"/>
              </a:rPr>
              <a:t>Children</a:t>
            </a:r>
            <a:r>
              <a:rPr sz="2600" spc="60" dirty="0">
                <a:solidFill>
                  <a:srgbClr val="004A91"/>
                </a:solidFill>
                <a:latin typeface="Times New Roman"/>
                <a:cs typeface="Times New Roman"/>
              </a:rPr>
              <a:t> </a:t>
            </a:r>
            <a:r>
              <a:rPr sz="2600" dirty="0">
                <a:solidFill>
                  <a:srgbClr val="004A91"/>
                </a:solidFill>
                <a:latin typeface="Times New Roman"/>
                <a:cs typeface="Times New Roman"/>
              </a:rPr>
              <a:t>should</a:t>
            </a:r>
            <a:r>
              <a:rPr sz="2600" spc="60" dirty="0">
                <a:solidFill>
                  <a:srgbClr val="004A91"/>
                </a:solidFill>
                <a:latin typeface="Times New Roman"/>
                <a:cs typeface="Times New Roman"/>
              </a:rPr>
              <a:t> </a:t>
            </a:r>
            <a:r>
              <a:rPr sz="2600" spc="55" dirty="0">
                <a:solidFill>
                  <a:srgbClr val="004A91"/>
                </a:solidFill>
                <a:latin typeface="Times New Roman"/>
                <a:cs typeface="Times New Roman"/>
              </a:rPr>
              <a:t>be</a:t>
            </a:r>
            <a:r>
              <a:rPr sz="2600" spc="60" dirty="0">
                <a:solidFill>
                  <a:srgbClr val="004A91"/>
                </a:solidFill>
                <a:latin typeface="Times New Roman"/>
                <a:cs typeface="Times New Roman"/>
              </a:rPr>
              <a:t> </a:t>
            </a:r>
            <a:r>
              <a:rPr sz="2600" spc="-20" dirty="0">
                <a:solidFill>
                  <a:srgbClr val="004A91"/>
                </a:solidFill>
                <a:latin typeface="Times New Roman"/>
                <a:cs typeface="Times New Roman"/>
              </a:rPr>
              <a:t>closely</a:t>
            </a:r>
            <a:r>
              <a:rPr sz="2600" spc="60" dirty="0">
                <a:solidFill>
                  <a:srgbClr val="004A91"/>
                </a:solidFill>
                <a:latin typeface="Times New Roman"/>
                <a:cs typeface="Times New Roman"/>
              </a:rPr>
              <a:t> </a:t>
            </a:r>
            <a:r>
              <a:rPr sz="2600" dirty="0">
                <a:solidFill>
                  <a:srgbClr val="004A91"/>
                </a:solidFill>
                <a:latin typeface="Times New Roman"/>
                <a:cs typeface="Times New Roman"/>
              </a:rPr>
              <a:t>followed</a:t>
            </a:r>
            <a:r>
              <a:rPr sz="2600" spc="60" dirty="0">
                <a:solidFill>
                  <a:srgbClr val="004A91"/>
                </a:solidFill>
                <a:latin typeface="Times New Roman"/>
                <a:cs typeface="Times New Roman"/>
              </a:rPr>
              <a:t> </a:t>
            </a:r>
            <a:r>
              <a:rPr sz="2600" spc="35" dirty="0">
                <a:solidFill>
                  <a:srgbClr val="004A91"/>
                </a:solidFill>
                <a:latin typeface="Times New Roman"/>
                <a:cs typeface="Times New Roman"/>
              </a:rPr>
              <a:t>in </a:t>
            </a:r>
            <a:r>
              <a:rPr sz="2600" dirty="0">
                <a:solidFill>
                  <a:srgbClr val="004A91"/>
                </a:solidFill>
                <a:latin typeface="Times New Roman"/>
                <a:cs typeface="Times New Roman"/>
              </a:rPr>
              <a:t>survivorship</a:t>
            </a:r>
            <a:r>
              <a:rPr sz="2600" spc="320" dirty="0">
                <a:solidFill>
                  <a:srgbClr val="004A91"/>
                </a:solidFill>
                <a:latin typeface="Times New Roman"/>
                <a:cs typeface="Times New Roman"/>
              </a:rPr>
              <a:t> </a:t>
            </a:r>
            <a:r>
              <a:rPr sz="2600" spc="-10" dirty="0">
                <a:solidFill>
                  <a:srgbClr val="004A91"/>
                </a:solidFill>
                <a:latin typeface="Times New Roman"/>
                <a:cs typeface="Times New Roman"/>
              </a:rPr>
              <a:t>clinics.</a:t>
            </a:r>
            <a:endParaRPr sz="2600">
              <a:latin typeface="Times New Roman"/>
              <a:cs typeface="Times New Roman"/>
            </a:endParaRPr>
          </a:p>
          <a:p>
            <a:pPr marL="12700" marR="5080">
              <a:lnSpc>
                <a:spcPts val="2300"/>
              </a:lnSpc>
              <a:spcBef>
                <a:spcPts val="800"/>
              </a:spcBef>
            </a:pPr>
            <a:r>
              <a:rPr sz="2000" dirty="0">
                <a:solidFill>
                  <a:srgbClr val="231F20"/>
                </a:solidFill>
                <a:latin typeface="Avenir Book"/>
                <a:cs typeface="Avenir Book"/>
              </a:rPr>
              <a:t>(Survivorship</a:t>
            </a:r>
            <a:r>
              <a:rPr sz="2000" spc="-10" dirty="0">
                <a:solidFill>
                  <a:srgbClr val="231F20"/>
                </a:solidFill>
                <a:latin typeface="Avenir Book"/>
                <a:cs typeface="Avenir Book"/>
              </a:rPr>
              <a:t> </a:t>
            </a:r>
            <a:r>
              <a:rPr sz="2000" dirty="0">
                <a:solidFill>
                  <a:srgbClr val="231F20"/>
                </a:solidFill>
                <a:latin typeface="Avenir Book"/>
                <a:cs typeface="Avenir Book"/>
              </a:rPr>
              <a:t>clinics</a:t>
            </a:r>
            <a:r>
              <a:rPr sz="2000" spc="-5" dirty="0">
                <a:solidFill>
                  <a:srgbClr val="231F20"/>
                </a:solidFill>
                <a:latin typeface="Avenir Book"/>
                <a:cs typeface="Avenir Book"/>
              </a:rPr>
              <a:t> </a:t>
            </a:r>
            <a:r>
              <a:rPr sz="2000" dirty="0">
                <a:solidFill>
                  <a:srgbClr val="231F20"/>
                </a:solidFill>
                <a:latin typeface="Avenir Book"/>
                <a:cs typeface="Avenir Book"/>
              </a:rPr>
              <a:t>are</a:t>
            </a:r>
            <a:r>
              <a:rPr sz="2000" spc="-10" dirty="0">
                <a:solidFill>
                  <a:srgbClr val="231F20"/>
                </a:solidFill>
                <a:latin typeface="Avenir Book"/>
                <a:cs typeface="Avenir Book"/>
              </a:rPr>
              <a:t> </a:t>
            </a:r>
            <a:r>
              <a:rPr sz="2000" dirty="0">
                <a:solidFill>
                  <a:srgbClr val="231F20"/>
                </a:solidFill>
                <a:latin typeface="Avenir Book"/>
                <a:cs typeface="Avenir Book"/>
              </a:rPr>
              <a:t>places</a:t>
            </a:r>
            <a:r>
              <a:rPr sz="2000" spc="-5" dirty="0">
                <a:solidFill>
                  <a:srgbClr val="231F20"/>
                </a:solidFill>
                <a:latin typeface="Avenir Book"/>
                <a:cs typeface="Avenir Book"/>
              </a:rPr>
              <a:t> </a:t>
            </a:r>
            <a:r>
              <a:rPr sz="2000" dirty="0">
                <a:solidFill>
                  <a:srgbClr val="231F20"/>
                </a:solidFill>
                <a:latin typeface="Avenir Book"/>
                <a:cs typeface="Avenir Book"/>
              </a:rPr>
              <a:t>that</a:t>
            </a:r>
            <a:r>
              <a:rPr sz="2000" spc="-10" dirty="0">
                <a:solidFill>
                  <a:srgbClr val="231F20"/>
                </a:solidFill>
                <a:latin typeface="Avenir Book"/>
                <a:cs typeface="Avenir Book"/>
              </a:rPr>
              <a:t> </a:t>
            </a:r>
            <a:r>
              <a:rPr sz="2000" dirty="0">
                <a:solidFill>
                  <a:srgbClr val="231F20"/>
                </a:solidFill>
                <a:latin typeface="Avenir Book"/>
                <a:cs typeface="Avenir Book"/>
              </a:rPr>
              <a:t>specialize</a:t>
            </a:r>
            <a:r>
              <a:rPr sz="2000" spc="-5" dirty="0">
                <a:solidFill>
                  <a:srgbClr val="231F20"/>
                </a:solidFill>
                <a:latin typeface="Avenir Book"/>
                <a:cs typeface="Avenir Book"/>
              </a:rPr>
              <a:t> </a:t>
            </a:r>
            <a:r>
              <a:rPr sz="2000" dirty="0">
                <a:solidFill>
                  <a:srgbClr val="231F20"/>
                </a:solidFill>
                <a:latin typeface="Avenir Book"/>
                <a:cs typeface="Avenir Book"/>
              </a:rPr>
              <a:t>in</a:t>
            </a:r>
            <a:r>
              <a:rPr sz="2000" spc="-10" dirty="0">
                <a:solidFill>
                  <a:srgbClr val="231F20"/>
                </a:solidFill>
                <a:latin typeface="Avenir Book"/>
                <a:cs typeface="Avenir Book"/>
              </a:rPr>
              <a:t> </a:t>
            </a:r>
            <a:r>
              <a:rPr sz="2000" dirty="0">
                <a:solidFill>
                  <a:srgbClr val="231F20"/>
                </a:solidFill>
                <a:latin typeface="Avenir Book"/>
                <a:cs typeface="Avenir Book"/>
              </a:rPr>
              <a:t>follow-</a:t>
            </a:r>
            <a:r>
              <a:rPr sz="2000" spc="-25" dirty="0">
                <a:solidFill>
                  <a:srgbClr val="231F20"/>
                </a:solidFill>
                <a:latin typeface="Avenir Book"/>
                <a:cs typeface="Avenir Book"/>
              </a:rPr>
              <a:t>up </a:t>
            </a:r>
            <a:r>
              <a:rPr sz="2000" dirty="0">
                <a:solidFill>
                  <a:srgbClr val="231F20"/>
                </a:solidFill>
                <a:latin typeface="Avenir Book"/>
                <a:cs typeface="Avenir Book"/>
              </a:rPr>
              <a:t>care</a:t>
            </a:r>
            <a:r>
              <a:rPr sz="2000" spc="-30" dirty="0">
                <a:solidFill>
                  <a:srgbClr val="231F20"/>
                </a:solidFill>
                <a:latin typeface="Avenir Book"/>
                <a:cs typeface="Avenir Book"/>
              </a:rPr>
              <a:t> </a:t>
            </a:r>
            <a:r>
              <a:rPr sz="2000" dirty="0">
                <a:solidFill>
                  <a:srgbClr val="231F20"/>
                </a:solidFill>
                <a:latin typeface="Avenir Book"/>
                <a:cs typeface="Avenir Book"/>
              </a:rPr>
              <a:t>for</a:t>
            </a:r>
            <a:r>
              <a:rPr sz="2000" spc="-30" dirty="0">
                <a:solidFill>
                  <a:srgbClr val="231F20"/>
                </a:solidFill>
                <a:latin typeface="Avenir Book"/>
                <a:cs typeface="Avenir Book"/>
              </a:rPr>
              <a:t> </a:t>
            </a:r>
            <a:r>
              <a:rPr sz="2000" dirty="0">
                <a:solidFill>
                  <a:srgbClr val="231F20"/>
                </a:solidFill>
                <a:latin typeface="Avenir Book"/>
                <a:cs typeface="Avenir Book"/>
              </a:rPr>
              <a:t>kids</a:t>
            </a:r>
            <a:r>
              <a:rPr sz="2000" spc="-25" dirty="0">
                <a:solidFill>
                  <a:srgbClr val="231F20"/>
                </a:solidFill>
                <a:latin typeface="Avenir Book"/>
                <a:cs typeface="Avenir Book"/>
              </a:rPr>
              <a:t> </a:t>
            </a:r>
            <a:r>
              <a:rPr sz="2000" dirty="0">
                <a:solidFill>
                  <a:srgbClr val="231F20"/>
                </a:solidFill>
                <a:latin typeface="Avenir Book"/>
                <a:cs typeface="Avenir Book"/>
              </a:rPr>
              <a:t>who</a:t>
            </a:r>
            <a:r>
              <a:rPr sz="2000" spc="-30" dirty="0">
                <a:solidFill>
                  <a:srgbClr val="231F20"/>
                </a:solidFill>
                <a:latin typeface="Avenir Book"/>
                <a:cs typeface="Avenir Book"/>
              </a:rPr>
              <a:t> </a:t>
            </a:r>
            <a:r>
              <a:rPr sz="2000" dirty="0">
                <a:solidFill>
                  <a:srgbClr val="231F20"/>
                </a:solidFill>
                <a:latin typeface="Avenir Book"/>
                <a:cs typeface="Avenir Book"/>
              </a:rPr>
              <a:t>have</a:t>
            </a:r>
            <a:r>
              <a:rPr sz="2000" spc="-30" dirty="0">
                <a:solidFill>
                  <a:srgbClr val="231F20"/>
                </a:solidFill>
                <a:latin typeface="Avenir Book"/>
                <a:cs typeface="Avenir Book"/>
              </a:rPr>
              <a:t> </a:t>
            </a:r>
            <a:r>
              <a:rPr sz="2000" dirty="0">
                <a:solidFill>
                  <a:srgbClr val="231F20"/>
                </a:solidFill>
                <a:latin typeface="Avenir Book"/>
                <a:cs typeface="Avenir Book"/>
              </a:rPr>
              <a:t>been</a:t>
            </a:r>
            <a:r>
              <a:rPr sz="2000" spc="-25" dirty="0">
                <a:solidFill>
                  <a:srgbClr val="231F20"/>
                </a:solidFill>
                <a:latin typeface="Avenir Book"/>
                <a:cs typeface="Avenir Book"/>
              </a:rPr>
              <a:t> </a:t>
            </a:r>
            <a:r>
              <a:rPr sz="2000" dirty="0">
                <a:solidFill>
                  <a:srgbClr val="231F20"/>
                </a:solidFill>
                <a:latin typeface="Avenir Book"/>
                <a:cs typeface="Avenir Book"/>
              </a:rPr>
              <a:t>treated</a:t>
            </a:r>
            <a:r>
              <a:rPr sz="2000" spc="-30" dirty="0">
                <a:solidFill>
                  <a:srgbClr val="231F20"/>
                </a:solidFill>
                <a:latin typeface="Avenir Book"/>
                <a:cs typeface="Avenir Book"/>
              </a:rPr>
              <a:t> </a:t>
            </a:r>
            <a:r>
              <a:rPr sz="2000" dirty="0">
                <a:solidFill>
                  <a:srgbClr val="231F20"/>
                </a:solidFill>
                <a:latin typeface="Avenir Book"/>
                <a:cs typeface="Avenir Book"/>
              </a:rPr>
              <a:t>for</a:t>
            </a:r>
            <a:r>
              <a:rPr sz="2000" spc="-30" dirty="0">
                <a:solidFill>
                  <a:srgbClr val="231F20"/>
                </a:solidFill>
                <a:latin typeface="Avenir Book"/>
                <a:cs typeface="Avenir Book"/>
              </a:rPr>
              <a:t> </a:t>
            </a:r>
            <a:r>
              <a:rPr sz="2000" spc="-10" dirty="0">
                <a:solidFill>
                  <a:srgbClr val="231F20"/>
                </a:solidFill>
                <a:latin typeface="Avenir Book"/>
                <a:cs typeface="Avenir Book"/>
              </a:rPr>
              <a:t>cancer.)</a:t>
            </a:r>
            <a:endParaRPr sz="2000">
              <a:latin typeface="Avenir Book"/>
              <a:cs typeface="Avenir Book"/>
            </a:endParaRPr>
          </a:p>
          <a:p>
            <a:pPr marL="12700" marR="52069">
              <a:lnSpc>
                <a:spcPts val="2300"/>
              </a:lnSpc>
              <a:spcBef>
                <a:spcPts val="1350"/>
              </a:spcBef>
            </a:pPr>
            <a:r>
              <a:rPr sz="2000" b="1" dirty="0">
                <a:solidFill>
                  <a:srgbClr val="231F20"/>
                </a:solidFill>
                <a:latin typeface="Avenir Heavy"/>
                <a:cs typeface="Avenir Heavy"/>
              </a:rPr>
              <a:t>It</a:t>
            </a:r>
            <a:r>
              <a:rPr sz="2000" b="1" spc="-30" dirty="0">
                <a:solidFill>
                  <a:srgbClr val="231F20"/>
                </a:solidFill>
                <a:latin typeface="Avenir Heavy"/>
                <a:cs typeface="Avenir Heavy"/>
              </a:rPr>
              <a:t> </a:t>
            </a:r>
            <a:r>
              <a:rPr sz="2000" b="1" dirty="0">
                <a:solidFill>
                  <a:srgbClr val="231F20"/>
                </a:solidFill>
                <a:latin typeface="Avenir Heavy"/>
                <a:cs typeface="Avenir Heavy"/>
              </a:rPr>
              <a:t>used</a:t>
            </a:r>
            <a:r>
              <a:rPr sz="2000" b="1" spc="-30" dirty="0">
                <a:solidFill>
                  <a:srgbClr val="231F20"/>
                </a:solidFill>
                <a:latin typeface="Avenir Heavy"/>
                <a:cs typeface="Avenir Heavy"/>
              </a:rPr>
              <a:t> </a:t>
            </a:r>
            <a:r>
              <a:rPr sz="2000" b="1" dirty="0">
                <a:solidFill>
                  <a:srgbClr val="231F20"/>
                </a:solidFill>
                <a:latin typeface="Avenir Heavy"/>
                <a:cs typeface="Avenir Heavy"/>
              </a:rPr>
              <a:t>to</a:t>
            </a:r>
            <a:r>
              <a:rPr sz="2000" b="1" spc="-25" dirty="0">
                <a:solidFill>
                  <a:srgbClr val="231F20"/>
                </a:solidFill>
                <a:latin typeface="Avenir Heavy"/>
                <a:cs typeface="Avenir Heavy"/>
              </a:rPr>
              <a:t> </a:t>
            </a:r>
            <a:r>
              <a:rPr sz="2000" b="1" dirty="0">
                <a:solidFill>
                  <a:srgbClr val="231F20"/>
                </a:solidFill>
                <a:latin typeface="Avenir Heavy"/>
                <a:cs typeface="Avenir Heavy"/>
              </a:rPr>
              <a:t>be</a:t>
            </a:r>
            <a:r>
              <a:rPr sz="2000" b="1" spc="-30" dirty="0">
                <a:solidFill>
                  <a:srgbClr val="231F20"/>
                </a:solidFill>
                <a:latin typeface="Avenir Heavy"/>
                <a:cs typeface="Avenir Heavy"/>
              </a:rPr>
              <a:t> </a:t>
            </a:r>
            <a:r>
              <a:rPr sz="2000" b="1" dirty="0">
                <a:solidFill>
                  <a:srgbClr val="231F20"/>
                </a:solidFill>
                <a:latin typeface="Avenir Heavy"/>
                <a:cs typeface="Avenir Heavy"/>
              </a:rPr>
              <a:t>that</a:t>
            </a:r>
            <a:r>
              <a:rPr sz="2000" b="1" spc="-25" dirty="0">
                <a:solidFill>
                  <a:srgbClr val="231F20"/>
                </a:solidFill>
                <a:latin typeface="Avenir Heavy"/>
                <a:cs typeface="Avenir Heavy"/>
              </a:rPr>
              <a:t> </a:t>
            </a:r>
            <a:r>
              <a:rPr sz="2000" b="1" dirty="0">
                <a:solidFill>
                  <a:srgbClr val="231F20"/>
                </a:solidFill>
                <a:latin typeface="Avenir Heavy"/>
                <a:cs typeface="Avenir Heavy"/>
              </a:rPr>
              <a:t>only</a:t>
            </a:r>
            <a:r>
              <a:rPr sz="2000" b="1" spc="-30" dirty="0">
                <a:solidFill>
                  <a:srgbClr val="231F20"/>
                </a:solidFill>
                <a:latin typeface="Avenir Heavy"/>
                <a:cs typeface="Avenir Heavy"/>
              </a:rPr>
              <a:t> </a:t>
            </a:r>
            <a:r>
              <a:rPr sz="2000" b="1" dirty="0">
                <a:solidFill>
                  <a:srgbClr val="231F20"/>
                </a:solidFill>
                <a:latin typeface="Avenir Heavy"/>
                <a:cs typeface="Avenir Heavy"/>
              </a:rPr>
              <a:t>1</a:t>
            </a:r>
            <a:r>
              <a:rPr sz="2000" b="1" spc="-30" dirty="0">
                <a:solidFill>
                  <a:srgbClr val="231F20"/>
                </a:solidFill>
                <a:latin typeface="Avenir Heavy"/>
                <a:cs typeface="Avenir Heavy"/>
              </a:rPr>
              <a:t> </a:t>
            </a:r>
            <a:r>
              <a:rPr sz="2000" b="1" dirty="0">
                <a:solidFill>
                  <a:srgbClr val="231F20"/>
                </a:solidFill>
                <a:latin typeface="Avenir Heavy"/>
                <a:cs typeface="Avenir Heavy"/>
              </a:rPr>
              <a:t>in</a:t>
            </a:r>
            <a:r>
              <a:rPr sz="2000" b="1" spc="-25" dirty="0">
                <a:solidFill>
                  <a:srgbClr val="231F20"/>
                </a:solidFill>
                <a:latin typeface="Avenir Heavy"/>
                <a:cs typeface="Avenir Heavy"/>
              </a:rPr>
              <a:t> </a:t>
            </a:r>
            <a:r>
              <a:rPr sz="2000" b="1" dirty="0">
                <a:solidFill>
                  <a:srgbClr val="231F20"/>
                </a:solidFill>
                <a:latin typeface="Avenir Heavy"/>
                <a:cs typeface="Avenir Heavy"/>
              </a:rPr>
              <a:t>10</a:t>
            </a:r>
            <a:r>
              <a:rPr sz="2000" b="1" spc="-30" dirty="0">
                <a:solidFill>
                  <a:srgbClr val="231F20"/>
                </a:solidFill>
                <a:latin typeface="Avenir Heavy"/>
                <a:cs typeface="Avenir Heavy"/>
              </a:rPr>
              <a:t> </a:t>
            </a:r>
            <a:r>
              <a:rPr sz="2000" b="1" dirty="0">
                <a:solidFill>
                  <a:srgbClr val="231F20"/>
                </a:solidFill>
                <a:latin typeface="Avenir Heavy"/>
                <a:cs typeface="Avenir Heavy"/>
              </a:rPr>
              <a:t>children</a:t>
            </a:r>
            <a:r>
              <a:rPr sz="2000" b="1" spc="-25" dirty="0">
                <a:solidFill>
                  <a:srgbClr val="231F20"/>
                </a:solidFill>
                <a:latin typeface="Avenir Heavy"/>
                <a:cs typeface="Avenir Heavy"/>
              </a:rPr>
              <a:t> </a:t>
            </a:r>
            <a:r>
              <a:rPr sz="2000" b="1" dirty="0">
                <a:solidFill>
                  <a:srgbClr val="231F20"/>
                </a:solidFill>
                <a:latin typeface="Avenir Heavy"/>
                <a:cs typeface="Avenir Heavy"/>
              </a:rPr>
              <a:t>with</a:t>
            </a:r>
            <a:r>
              <a:rPr sz="2000" b="1" spc="-30" dirty="0">
                <a:solidFill>
                  <a:srgbClr val="231F20"/>
                </a:solidFill>
                <a:latin typeface="Avenir Heavy"/>
                <a:cs typeface="Avenir Heavy"/>
              </a:rPr>
              <a:t> </a:t>
            </a:r>
            <a:r>
              <a:rPr sz="2000" b="1" spc="-10" dirty="0">
                <a:solidFill>
                  <a:srgbClr val="231F20"/>
                </a:solidFill>
                <a:latin typeface="Avenir Heavy"/>
                <a:cs typeface="Avenir Heavy"/>
              </a:rPr>
              <a:t>leukemia </a:t>
            </a:r>
            <a:r>
              <a:rPr sz="2000" b="1" dirty="0">
                <a:solidFill>
                  <a:srgbClr val="231F20"/>
                </a:solidFill>
                <a:latin typeface="Avenir Heavy"/>
                <a:cs typeface="Avenir Heavy"/>
              </a:rPr>
              <a:t>survived</a:t>
            </a:r>
            <a:r>
              <a:rPr sz="2000" b="1" spc="-35" dirty="0">
                <a:solidFill>
                  <a:srgbClr val="231F20"/>
                </a:solidFill>
                <a:latin typeface="Avenir Heavy"/>
                <a:cs typeface="Avenir Heavy"/>
              </a:rPr>
              <a:t> </a:t>
            </a:r>
            <a:r>
              <a:rPr sz="2000" b="1" dirty="0">
                <a:solidFill>
                  <a:srgbClr val="231F20"/>
                </a:solidFill>
                <a:latin typeface="Avenir Heavy"/>
                <a:cs typeface="Avenir Heavy"/>
              </a:rPr>
              <a:t>for</a:t>
            </a:r>
            <a:r>
              <a:rPr sz="2000" b="1" spc="-35" dirty="0">
                <a:solidFill>
                  <a:srgbClr val="231F20"/>
                </a:solidFill>
                <a:latin typeface="Avenir Heavy"/>
                <a:cs typeface="Avenir Heavy"/>
              </a:rPr>
              <a:t> </a:t>
            </a:r>
            <a:r>
              <a:rPr sz="2000" b="1" dirty="0">
                <a:solidFill>
                  <a:srgbClr val="231F20"/>
                </a:solidFill>
                <a:latin typeface="Avenir Heavy"/>
                <a:cs typeface="Avenir Heavy"/>
              </a:rPr>
              <a:t>five</a:t>
            </a:r>
            <a:r>
              <a:rPr sz="2000" b="1" spc="-35" dirty="0">
                <a:solidFill>
                  <a:srgbClr val="231F20"/>
                </a:solidFill>
                <a:latin typeface="Avenir Heavy"/>
                <a:cs typeface="Avenir Heavy"/>
              </a:rPr>
              <a:t> </a:t>
            </a:r>
            <a:r>
              <a:rPr sz="2000" b="1" dirty="0">
                <a:solidFill>
                  <a:srgbClr val="231F20"/>
                </a:solidFill>
                <a:latin typeface="Avenir Heavy"/>
                <a:cs typeface="Avenir Heavy"/>
              </a:rPr>
              <a:t>years.</a:t>
            </a:r>
            <a:r>
              <a:rPr sz="2000" b="1" spc="-35" dirty="0">
                <a:solidFill>
                  <a:srgbClr val="231F20"/>
                </a:solidFill>
                <a:latin typeface="Avenir Heavy"/>
                <a:cs typeface="Avenir Heavy"/>
              </a:rPr>
              <a:t> </a:t>
            </a:r>
            <a:r>
              <a:rPr sz="2000" b="1" dirty="0">
                <a:solidFill>
                  <a:srgbClr val="231F20"/>
                </a:solidFill>
                <a:latin typeface="Avenir Heavy"/>
                <a:cs typeface="Avenir Heavy"/>
              </a:rPr>
              <a:t>Now</a:t>
            </a:r>
            <a:r>
              <a:rPr sz="2000" b="1" spc="-35" dirty="0">
                <a:solidFill>
                  <a:srgbClr val="231F20"/>
                </a:solidFill>
                <a:latin typeface="Avenir Heavy"/>
                <a:cs typeface="Avenir Heavy"/>
              </a:rPr>
              <a:t> </a:t>
            </a:r>
            <a:r>
              <a:rPr sz="2000" b="1" spc="-10" dirty="0">
                <a:solidFill>
                  <a:srgbClr val="231F20"/>
                </a:solidFill>
                <a:latin typeface="Avenir Heavy"/>
                <a:cs typeface="Avenir Heavy"/>
              </a:rPr>
              <a:t>it’s</a:t>
            </a:r>
            <a:r>
              <a:rPr sz="2000" b="1" spc="-35" dirty="0">
                <a:solidFill>
                  <a:srgbClr val="231F20"/>
                </a:solidFill>
                <a:latin typeface="Avenir Heavy"/>
                <a:cs typeface="Avenir Heavy"/>
              </a:rPr>
              <a:t> </a:t>
            </a:r>
            <a:r>
              <a:rPr sz="2000" b="1" dirty="0">
                <a:solidFill>
                  <a:srgbClr val="231F20"/>
                </a:solidFill>
                <a:latin typeface="Avenir Heavy"/>
                <a:cs typeface="Avenir Heavy"/>
              </a:rPr>
              <a:t>9</a:t>
            </a:r>
            <a:r>
              <a:rPr sz="2000" b="1" spc="-35" dirty="0">
                <a:solidFill>
                  <a:srgbClr val="231F20"/>
                </a:solidFill>
                <a:latin typeface="Avenir Heavy"/>
                <a:cs typeface="Avenir Heavy"/>
              </a:rPr>
              <a:t> </a:t>
            </a:r>
            <a:r>
              <a:rPr sz="2000" b="1" dirty="0">
                <a:solidFill>
                  <a:srgbClr val="231F20"/>
                </a:solidFill>
                <a:latin typeface="Avenir Heavy"/>
                <a:cs typeface="Avenir Heavy"/>
              </a:rPr>
              <a:t>in</a:t>
            </a:r>
            <a:r>
              <a:rPr sz="2000" b="1" spc="-35" dirty="0">
                <a:solidFill>
                  <a:srgbClr val="231F20"/>
                </a:solidFill>
                <a:latin typeface="Avenir Heavy"/>
                <a:cs typeface="Avenir Heavy"/>
              </a:rPr>
              <a:t> </a:t>
            </a:r>
            <a:r>
              <a:rPr sz="2000" b="1" dirty="0">
                <a:solidFill>
                  <a:srgbClr val="231F20"/>
                </a:solidFill>
                <a:latin typeface="Avenir Heavy"/>
                <a:cs typeface="Avenir Heavy"/>
              </a:rPr>
              <a:t>10</a:t>
            </a:r>
            <a:r>
              <a:rPr sz="2000" b="1" spc="-35" dirty="0">
                <a:solidFill>
                  <a:srgbClr val="231F20"/>
                </a:solidFill>
                <a:latin typeface="Avenir Heavy"/>
                <a:cs typeface="Avenir Heavy"/>
              </a:rPr>
              <a:t> </a:t>
            </a:r>
            <a:r>
              <a:rPr sz="2000" b="1" dirty="0">
                <a:solidFill>
                  <a:srgbClr val="231F20"/>
                </a:solidFill>
                <a:latin typeface="Avenir Heavy"/>
                <a:cs typeface="Avenir Heavy"/>
              </a:rPr>
              <a:t>in</a:t>
            </a:r>
            <a:r>
              <a:rPr sz="2000" b="1" spc="-30" dirty="0">
                <a:solidFill>
                  <a:srgbClr val="231F20"/>
                </a:solidFill>
                <a:latin typeface="Avenir Heavy"/>
                <a:cs typeface="Avenir Heavy"/>
              </a:rPr>
              <a:t> </a:t>
            </a:r>
            <a:r>
              <a:rPr sz="2000" b="1" dirty="0">
                <a:solidFill>
                  <a:srgbClr val="231F20"/>
                </a:solidFill>
                <a:latin typeface="Avenir Heavy"/>
                <a:cs typeface="Avenir Heavy"/>
              </a:rPr>
              <a:t>high</a:t>
            </a:r>
            <a:r>
              <a:rPr sz="2000" b="1" spc="-35" dirty="0">
                <a:solidFill>
                  <a:srgbClr val="231F20"/>
                </a:solidFill>
                <a:latin typeface="Avenir Heavy"/>
                <a:cs typeface="Avenir Heavy"/>
              </a:rPr>
              <a:t> </a:t>
            </a:r>
            <a:r>
              <a:rPr sz="2000" b="1" spc="-10" dirty="0">
                <a:solidFill>
                  <a:srgbClr val="231F20"/>
                </a:solidFill>
                <a:latin typeface="Avenir Heavy"/>
                <a:cs typeface="Avenir Heavy"/>
              </a:rPr>
              <a:t>income </a:t>
            </a:r>
            <a:r>
              <a:rPr sz="2000" b="1" dirty="0">
                <a:solidFill>
                  <a:srgbClr val="231F20"/>
                </a:solidFill>
                <a:latin typeface="Avenir Heavy"/>
                <a:cs typeface="Avenir Heavy"/>
              </a:rPr>
              <a:t>countries</a:t>
            </a:r>
            <a:r>
              <a:rPr sz="2000" b="1" spc="-25" dirty="0">
                <a:solidFill>
                  <a:srgbClr val="231F20"/>
                </a:solidFill>
                <a:latin typeface="Avenir Heavy"/>
                <a:cs typeface="Avenir Heavy"/>
              </a:rPr>
              <a:t> </a:t>
            </a:r>
            <a:r>
              <a:rPr sz="2000" b="1" dirty="0">
                <a:solidFill>
                  <a:srgbClr val="231F20"/>
                </a:solidFill>
                <a:latin typeface="Avenir Heavy"/>
                <a:cs typeface="Avenir Heavy"/>
              </a:rPr>
              <a:t>(it</a:t>
            </a:r>
            <a:r>
              <a:rPr sz="2000" b="1" spc="-20" dirty="0">
                <a:solidFill>
                  <a:srgbClr val="231F20"/>
                </a:solidFill>
                <a:latin typeface="Avenir Heavy"/>
                <a:cs typeface="Avenir Heavy"/>
              </a:rPr>
              <a:t> </a:t>
            </a:r>
            <a:r>
              <a:rPr sz="2000" b="1" dirty="0">
                <a:solidFill>
                  <a:srgbClr val="231F20"/>
                </a:solidFill>
                <a:latin typeface="Avenir Heavy"/>
                <a:cs typeface="Avenir Heavy"/>
              </a:rPr>
              <a:t>is</a:t>
            </a:r>
            <a:r>
              <a:rPr sz="2000" b="1" spc="-25" dirty="0">
                <a:solidFill>
                  <a:srgbClr val="231F20"/>
                </a:solidFill>
                <a:latin typeface="Avenir Heavy"/>
                <a:cs typeface="Avenir Heavy"/>
              </a:rPr>
              <a:t> </a:t>
            </a:r>
            <a:r>
              <a:rPr sz="2000" b="1" dirty="0">
                <a:solidFill>
                  <a:srgbClr val="231F20"/>
                </a:solidFill>
                <a:latin typeface="Avenir Heavy"/>
                <a:cs typeface="Avenir Heavy"/>
              </a:rPr>
              <a:t>still</a:t>
            </a:r>
            <a:r>
              <a:rPr sz="2000" b="1" spc="-20" dirty="0">
                <a:solidFill>
                  <a:srgbClr val="231F20"/>
                </a:solidFill>
                <a:latin typeface="Avenir Heavy"/>
                <a:cs typeface="Avenir Heavy"/>
              </a:rPr>
              <a:t> </a:t>
            </a:r>
            <a:r>
              <a:rPr sz="2000" b="1" dirty="0">
                <a:solidFill>
                  <a:srgbClr val="231F20"/>
                </a:solidFill>
                <a:latin typeface="Avenir Heavy"/>
                <a:cs typeface="Avenir Heavy"/>
              </a:rPr>
              <a:t>much</a:t>
            </a:r>
            <a:r>
              <a:rPr sz="2000" b="1" spc="-25" dirty="0">
                <a:solidFill>
                  <a:srgbClr val="231F20"/>
                </a:solidFill>
                <a:latin typeface="Avenir Heavy"/>
                <a:cs typeface="Avenir Heavy"/>
              </a:rPr>
              <a:t> </a:t>
            </a:r>
            <a:r>
              <a:rPr sz="2000" b="1" dirty="0">
                <a:solidFill>
                  <a:srgbClr val="231F20"/>
                </a:solidFill>
                <a:latin typeface="Avenir Heavy"/>
                <a:cs typeface="Avenir Heavy"/>
              </a:rPr>
              <a:t>less</a:t>
            </a:r>
            <a:r>
              <a:rPr sz="2000" b="1" spc="-20" dirty="0">
                <a:solidFill>
                  <a:srgbClr val="231F20"/>
                </a:solidFill>
                <a:latin typeface="Avenir Heavy"/>
                <a:cs typeface="Avenir Heavy"/>
              </a:rPr>
              <a:t> </a:t>
            </a:r>
            <a:r>
              <a:rPr sz="2000" b="1" dirty="0">
                <a:solidFill>
                  <a:srgbClr val="231F20"/>
                </a:solidFill>
                <a:latin typeface="Avenir Heavy"/>
                <a:cs typeface="Avenir Heavy"/>
              </a:rPr>
              <a:t>than</a:t>
            </a:r>
            <a:r>
              <a:rPr sz="2000" b="1" spc="-25" dirty="0">
                <a:solidFill>
                  <a:srgbClr val="231F20"/>
                </a:solidFill>
                <a:latin typeface="Avenir Heavy"/>
                <a:cs typeface="Avenir Heavy"/>
              </a:rPr>
              <a:t> </a:t>
            </a:r>
            <a:r>
              <a:rPr sz="2000" b="1" dirty="0">
                <a:solidFill>
                  <a:srgbClr val="231F20"/>
                </a:solidFill>
                <a:latin typeface="Avenir Heavy"/>
                <a:cs typeface="Avenir Heavy"/>
              </a:rPr>
              <a:t>that</a:t>
            </a:r>
            <a:r>
              <a:rPr sz="2000" b="1" spc="-20" dirty="0">
                <a:solidFill>
                  <a:srgbClr val="231F20"/>
                </a:solidFill>
                <a:latin typeface="Avenir Heavy"/>
                <a:cs typeface="Avenir Heavy"/>
              </a:rPr>
              <a:t> </a:t>
            </a:r>
            <a:r>
              <a:rPr sz="2000" b="1" dirty="0">
                <a:solidFill>
                  <a:srgbClr val="231F20"/>
                </a:solidFill>
                <a:latin typeface="Avenir Heavy"/>
                <a:cs typeface="Avenir Heavy"/>
              </a:rPr>
              <a:t>in</a:t>
            </a:r>
            <a:r>
              <a:rPr sz="2000" b="1" spc="-25" dirty="0">
                <a:solidFill>
                  <a:srgbClr val="231F20"/>
                </a:solidFill>
                <a:latin typeface="Avenir Heavy"/>
                <a:cs typeface="Avenir Heavy"/>
              </a:rPr>
              <a:t> </a:t>
            </a:r>
            <a:r>
              <a:rPr sz="2000" b="1" spc="-10" dirty="0">
                <a:solidFill>
                  <a:srgbClr val="231F20"/>
                </a:solidFill>
                <a:latin typeface="Avenir Heavy"/>
                <a:cs typeface="Avenir Heavy"/>
              </a:rPr>
              <a:t>low-income </a:t>
            </a:r>
            <a:r>
              <a:rPr sz="2000" b="1" dirty="0">
                <a:solidFill>
                  <a:srgbClr val="231F20"/>
                </a:solidFill>
                <a:latin typeface="Avenir Heavy"/>
                <a:cs typeface="Avenir Heavy"/>
              </a:rPr>
              <a:t>countries).</a:t>
            </a:r>
            <a:r>
              <a:rPr sz="2000" b="1" spc="-30" dirty="0">
                <a:solidFill>
                  <a:srgbClr val="231F20"/>
                </a:solidFill>
                <a:latin typeface="Avenir Heavy"/>
                <a:cs typeface="Avenir Heavy"/>
              </a:rPr>
              <a:t> </a:t>
            </a:r>
            <a:r>
              <a:rPr sz="2000" b="1" dirty="0">
                <a:solidFill>
                  <a:srgbClr val="231F20"/>
                </a:solidFill>
                <a:latin typeface="Avenir Heavy"/>
                <a:cs typeface="Avenir Heavy"/>
              </a:rPr>
              <a:t>For</a:t>
            </a:r>
            <a:r>
              <a:rPr sz="2000" b="1" spc="-30" dirty="0">
                <a:solidFill>
                  <a:srgbClr val="231F20"/>
                </a:solidFill>
                <a:latin typeface="Avenir Heavy"/>
                <a:cs typeface="Avenir Heavy"/>
              </a:rPr>
              <a:t> </a:t>
            </a:r>
            <a:r>
              <a:rPr sz="2000" b="1" dirty="0">
                <a:solidFill>
                  <a:srgbClr val="231F20"/>
                </a:solidFill>
                <a:latin typeface="Avenir Heavy"/>
                <a:cs typeface="Avenir Heavy"/>
              </a:rPr>
              <a:t>some</a:t>
            </a:r>
            <a:r>
              <a:rPr sz="2000" b="1" spc="-25" dirty="0">
                <a:solidFill>
                  <a:srgbClr val="231F20"/>
                </a:solidFill>
                <a:latin typeface="Avenir Heavy"/>
                <a:cs typeface="Avenir Heavy"/>
              </a:rPr>
              <a:t> </a:t>
            </a:r>
            <a:r>
              <a:rPr sz="2000" b="1" dirty="0">
                <a:solidFill>
                  <a:srgbClr val="231F20"/>
                </a:solidFill>
                <a:latin typeface="Avenir Heavy"/>
                <a:cs typeface="Avenir Heavy"/>
              </a:rPr>
              <a:t>cancers,</a:t>
            </a:r>
            <a:r>
              <a:rPr sz="2000" b="1" spc="-30" dirty="0">
                <a:solidFill>
                  <a:srgbClr val="231F20"/>
                </a:solidFill>
                <a:latin typeface="Avenir Heavy"/>
                <a:cs typeface="Avenir Heavy"/>
              </a:rPr>
              <a:t> </a:t>
            </a:r>
            <a:r>
              <a:rPr sz="2000" b="1" dirty="0">
                <a:solidFill>
                  <a:srgbClr val="231F20"/>
                </a:solidFill>
                <a:latin typeface="Avenir Heavy"/>
                <a:cs typeface="Avenir Heavy"/>
              </a:rPr>
              <a:t>survival</a:t>
            </a:r>
            <a:r>
              <a:rPr sz="2000" b="1" spc="-25" dirty="0">
                <a:solidFill>
                  <a:srgbClr val="231F20"/>
                </a:solidFill>
                <a:latin typeface="Avenir Heavy"/>
                <a:cs typeface="Avenir Heavy"/>
              </a:rPr>
              <a:t> </a:t>
            </a:r>
            <a:r>
              <a:rPr sz="2000" b="1" dirty="0">
                <a:solidFill>
                  <a:srgbClr val="231F20"/>
                </a:solidFill>
                <a:latin typeface="Avenir Heavy"/>
                <a:cs typeface="Avenir Heavy"/>
              </a:rPr>
              <a:t>rates</a:t>
            </a:r>
            <a:r>
              <a:rPr sz="2000" b="1" spc="-30" dirty="0">
                <a:solidFill>
                  <a:srgbClr val="231F20"/>
                </a:solidFill>
                <a:latin typeface="Avenir Heavy"/>
                <a:cs typeface="Avenir Heavy"/>
              </a:rPr>
              <a:t> </a:t>
            </a:r>
            <a:r>
              <a:rPr sz="2000" b="1" dirty="0">
                <a:solidFill>
                  <a:srgbClr val="231F20"/>
                </a:solidFill>
                <a:latin typeface="Avenir Heavy"/>
                <a:cs typeface="Avenir Heavy"/>
              </a:rPr>
              <a:t>have</a:t>
            </a:r>
            <a:r>
              <a:rPr sz="2000" b="1" spc="-30" dirty="0">
                <a:solidFill>
                  <a:srgbClr val="231F20"/>
                </a:solidFill>
                <a:latin typeface="Avenir Heavy"/>
                <a:cs typeface="Avenir Heavy"/>
              </a:rPr>
              <a:t> </a:t>
            </a:r>
            <a:r>
              <a:rPr sz="2000" b="1" spc="-25" dirty="0">
                <a:solidFill>
                  <a:srgbClr val="231F20"/>
                </a:solidFill>
                <a:latin typeface="Avenir Heavy"/>
                <a:cs typeface="Avenir Heavy"/>
              </a:rPr>
              <a:t>not </a:t>
            </a:r>
            <a:r>
              <a:rPr sz="2000" b="1" dirty="0">
                <a:solidFill>
                  <a:srgbClr val="231F20"/>
                </a:solidFill>
                <a:latin typeface="Avenir Heavy"/>
                <a:cs typeface="Avenir Heavy"/>
              </a:rPr>
              <a:t>gotten</a:t>
            </a:r>
            <a:r>
              <a:rPr sz="2000" b="1" spc="-35" dirty="0">
                <a:solidFill>
                  <a:srgbClr val="231F20"/>
                </a:solidFill>
                <a:latin typeface="Avenir Heavy"/>
                <a:cs typeface="Avenir Heavy"/>
              </a:rPr>
              <a:t> </a:t>
            </a:r>
            <a:r>
              <a:rPr sz="2000" b="1" dirty="0">
                <a:solidFill>
                  <a:srgbClr val="231F20"/>
                </a:solidFill>
                <a:latin typeface="Avenir Heavy"/>
                <a:cs typeface="Avenir Heavy"/>
              </a:rPr>
              <a:t>much</a:t>
            </a:r>
            <a:r>
              <a:rPr sz="2000" b="1" spc="-30" dirty="0">
                <a:solidFill>
                  <a:srgbClr val="231F20"/>
                </a:solidFill>
                <a:latin typeface="Avenir Heavy"/>
                <a:cs typeface="Avenir Heavy"/>
              </a:rPr>
              <a:t> </a:t>
            </a:r>
            <a:r>
              <a:rPr sz="2000" b="1" spc="-10" dirty="0">
                <a:solidFill>
                  <a:srgbClr val="231F20"/>
                </a:solidFill>
                <a:latin typeface="Avenir Heavy"/>
                <a:cs typeface="Avenir Heavy"/>
              </a:rPr>
              <a:t>better.</a:t>
            </a:r>
            <a:endParaRPr sz="2000">
              <a:latin typeface="Avenir Heavy"/>
              <a:cs typeface="Avenir Heavy"/>
            </a:endParaRPr>
          </a:p>
        </p:txBody>
      </p:sp>
      <p:sp>
        <p:nvSpPr>
          <p:cNvPr id="4" name="object 4"/>
          <p:cNvSpPr txBox="1"/>
          <p:nvPr/>
        </p:nvSpPr>
        <p:spPr>
          <a:xfrm>
            <a:off x="292100" y="7315200"/>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a:latin typeface="Avenir Next Medium"/>
              <a:cs typeface="Avenir Next Medium"/>
            </a:endParaRPr>
          </a:p>
        </p:txBody>
      </p:sp>
      <p:sp>
        <p:nvSpPr>
          <p:cNvPr id="5" name="object 5"/>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7</a:t>
            </a:r>
            <a:endParaRPr sz="3000">
              <a:latin typeface="Avenir Next Medium"/>
              <a:cs typeface="Avenir Next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8779" y="639975"/>
            <a:ext cx="8371205" cy="833119"/>
          </a:xfrm>
          <a:prstGeom prst="rect">
            <a:avLst/>
          </a:prstGeom>
        </p:spPr>
        <p:txBody>
          <a:bodyPr vert="horz" wrap="square" lIns="0" tIns="63500" rIns="0" bIns="0" rtlCol="0">
            <a:spAutoFit/>
          </a:bodyPr>
          <a:lstStyle/>
          <a:p>
            <a:pPr marL="12700" marR="5080">
              <a:lnSpc>
                <a:spcPts val="3000"/>
              </a:lnSpc>
              <a:spcBef>
                <a:spcPts val="500"/>
              </a:spcBef>
            </a:pPr>
            <a:r>
              <a:rPr sz="2800" spc="90" dirty="0"/>
              <a:t>More </a:t>
            </a:r>
            <a:r>
              <a:rPr sz="2800" dirty="0"/>
              <a:t>kids</a:t>
            </a:r>
            <a:r>
              <a:rPr sz="2800" spc="90" dirty="0"/>
              <a:t> </a:t>
            </a:r>
            <a:r>
              <a:rPr sz="2800" dirty="0"/>
              <a:t>survive</a:t>
            </a:r>
            <a:r>
              <a:rPr sz="2800" spc="95" dirty="0"/>
              <a:t> </a:t>
            </a:r>
            <a:r>
              <a:rPr sz="2800" dirty="0"/>
              <a:t>cancer</a:t>
            </a:r>
            <a:r>
              <a:rPr sz="2800" spc="90" dirty="0"/>
              <a:t> </a:t>
            </a:r>
            <a:r>
              <a:rPr sz="2800" spc="140" dirty="0"/>
              <a:t>than</a:t>
            </a:r>
            <a:r>
              <a:rPr sz="2800" spc="95" dirty="0"/>
              <a:t> </a:t>
            </a:r>
            <a:r>
              <a:rPr sz="2800" dirty="0"/>
              <a:t>ever</a:t>
            </a:r>
            <a:r>
              <a:rPr sz="2800" spc="90" dirty="0"/>
              <a:t> </a:t>
            </a:r>
            <a:r>
              <a:rPr sz="2800" dirty="0"/>
              <a:t>before,</a:t>
            </a:r>
            <a:r>
              <a:rPr sz="2800" spc="90" dirty="0"/>
              <a:t> </a:t>
            </a:r>
            <a:r>
              <a:rPr sz="2800" spc="95" dirty="0"/>
              <a:t>but </a:t>
            </a:r>
            <a:r>
              <a:rPr sz="2800" spc="-10" dirty="0"/>
              <a:t>survivors </a:t>
            </a:r>
            <a:r>
              <a:rPr sz="2800" dirty="0"/>
              <a:t>have</a:t>
            </a:r>
            <a:r>
              <a:rPr sz="2800" spc="105" dirty="0"/>
              <a:t> </a:t>
            </a:r>
            <a:r>
              <a:rPr sz="2800" dirty="0"/>
              <a:t>greater</a:t>
            </a:r>
            <a:r>
              <a:rPr sz="2800" spc="110" dirty="0"/>
              <a:t> </a:t>
            </a:r>
            <a:r>
              <a:rPr sz="2800" spc="65" dirty="0"/>
              <a:t>health</a:t>
            </a:r>
            <a:r>
              <a:rPr sz="2800" spc="110" dirty="0"/>
              <a:t> </a:t>
            </a:r>
            <a:r>
              <a:rPr sz="2800" dirty="0"/>
              <a:t>risks</a:t>
            </a:r>
            <a:r>
              <a:rPr sz="2800" spc="110" dirty="0"/>
              <a:t> </a:t>
            </a:r>
            <a:r>
              <a:rPr sz="2800" dirty="0"/>
              <a:t>for</a:t>
            </a:r>
            <a:r>
              <a:rPr sz="2800" spc="105" dirty="0"/>
              <a:t> </a:t>
            </a:r>
            <a:r>
              <a:rPr sz="2800" spc="75" dirty="0"/>
              <a:t>the</a:t>
            </a:r>
            <a:r>
              <a:rPr sz="2800" spc="110" dirty="0"/>
              <a:t> </a:t>
            </a:r>
            <a:r>
              <a:rPr sz="2800" dirty="0"/>
              <a:t>rest</a:t>
            </a:r>
            <a:r>
              <a:rPr sz="2800" spc="110" dirty="0"/>
              <a:t> </a:t>
            </a:r>
            <a:r>
              <a:rPr sz="2800" dirty="0"/>
              <a:t>of</a:t>
            </a:r>
            <a:r>
              <a:rPr sz="2800" spc="110" dirty="0"/>
              <a:t> </a:t>
            </a:r>
            <a:r>
              <a:rPr sz="2800" spc="60" dirty="0"/>
              <a:t>their</a:t>
            </a:r>
            <a:r>
              <a:rPr sz="2800" spc="110" dirty="0"/>
              <a:t> </a:t>
            </a:r>
            <a:r>
              <a:rPr sz="2800" spc="-10" dirty="0"/>
              <a:t>lives.</a:t>
            </a:r>
            <a:endParaRPr sz="2800"/>
          </a:p>
        </p:txBody>
      </p:sp>
      <p:pic>
        <p:nvPicPr>
          <p:cNvPr id="3" name="object 3"/>
          <p:cNvPicPr/>
          <p:nvPr/>
        </p:nvPicPr>
        <p:blipFill>
          <a:blip r:embed="rId2" cstate="print"/>
          <a:stretch>
            <a:fillRect/>
          </a:stretch>
        </p:blipFill>
        <p:spPr>
          <a:xfrm>
            <a:off x="2218867" y="2738043"/>
            <a:ext cx="3605641" cy="1920606"/>
          </a:xfrm>
          <a:prstGeom prst="rect">
            <a:avLst/>
          </a:prstGeom>
        </p:spPr>
      </p:pic>
      <p:pic>
        <p:nvPicPr>
          <p:cNvPr id="4" name="object 4"/>
          <p:cNvPicPr/>
          <p:nvPr/>
        </p:nvPicPr>
        <p:blipFill>
          <a:blip r:embed="rId3" cstate="print"/>
          <a:stretch>
            <a:fillRect/>
          </a:stretch>
        </p:blipFill>
        <p:spPr>
          <a:xfrm>
            <a:off x="5921679" y="2738035"/>
            <a:ext cx="2450858" cy="2064659"/>
          </a:xfrm>
          <a:prstGeom prst="rect">
            <a:avLst/>
          </a:prstGeom>
        </p:spPr>
      </p:pic>
      <p:sp>
        <p:nvSpPr>
          <p:cNvPr id="5" name="object 5"/>
          <p:cNvSpPr txBox="1"/>
          <p:nvPr/>
        </p:nvSpPr>
        <p:spPr>
          <a:xfrm>
            <a:off x="398779" y="1484526"/>
            <a:ext cx="7484109" cy="2007870"/>
          </a:xfrm>
          <a:prstGeom prst="rect">
            <a:avLst/>
          </a:prstGeom>
        </p:spPr>
        <p:txBody>
          <a:bodyPr vert="horz" wrap="square" lIns="0" tIns="12700" rIns="0" bIns="0" rtlCol="0">
            <a:spAutoFit/>
          </a:bodyPr>
          <a:lstStyle/>
          <a:p>
            <a:pPr marL="12700">
              <a:lnSpc>
                <a:spcPct val="100000"/>
              </a:lnSpc>
              <a:spcBef>
                <a:spcPts val="100"/>
              </a:spcBef>
            </a:pPr>
            <a:r>
              <a:rPr sz="2400" spc="50" dirty="0">
                <a:solidFill>
                  <a:srgbClr val="004A91"/>
                </a:solidFill>
                <a:latin typeface="Times New Roman"/>
                <a:cs typeface="Times New Roman"/>
              </a:rPr>
              <a:t>Children</a:t>
            </a:r>
            <a:r>
              <a:rPr sz="2400" spc="80" dirty="0">
                <a:solidFill>
                  <a:srgbClr val="004A91"/>
                </a:solidFill>
                <a:latin typeface="Times New Roman"/>
                <a:cs typeface="Times New Roman"/>
              </a:rPr>
              <a:t> </a:t>
            </a:r>
            <a:r>
              <a:rPr sz="2400" dirty="0">
                <a:solidFill>
                  <a:srgbClr val="004A91"/>
                </a:solidFill>
                <a:latin typeface="Times New Roman"/>
                <a:cs typeface="Times New Roman"/>
              </a:rPr>
              <a:t>should</a:t>
            </a:r>
            <a:r>
              <a:rPr sz="2400" spc="80" dirty="0">
                <a:solidFill>
                  <a:srgbClr val="004A91"/>
                </a:solidFill>
                <a:latin typeface="Times New Roman"/>
                <a:cs typeface="Times New Roman"/>
              </a:rPr>
              <a:t> </a:t>
            </a:r>
            <a:r>
              <a:rPr sz="2400" spc="55" dirty="0">
                <a:solidFill>
                  <a:srgbClr val="004A91"/>
                </a:solidFill>
                <a:latin typeface="Times New Roman"/>
                <a:cs typeface="Times New Roman"/>
              </a:rPr>
              <a:t>be</a:t>
            </a:r>
            <a:r>
              <a:rPr sz="2400" spc="85" dirty="0">
                <a:solidFill>
                  <a:srgbClr val="004A91"/>
                </a:solidFill>
                <a:latin typeface="Times New Roman"/>
                <a:cs typeface="Times New Roman"/>
              </a:rPr>
              <a:t> </a:t>
            </a:r>
            <a:r>
              <a:rPr sz="2400" spc="-10" dirty="0">
                <a:solidFill>
                  <a:srgbClr val="004A91"/>
                </a:solidFill>
                <a:latin typeface="Times New Roman"/>
                <a:cs typeface="Times New Roman"/>
              </a:rPr>
              <a:t>closely</a:t>
            </a:r>
            <a:r>
              <a:rPr sz="2400" spc="80" dirty="0">
                <a:solidFill>
                  <a:srgbClr val="004A91"/>
                </a:solidFill>
                <a:latin typeface="Times New Roman"/>
                <a:cs typeface="Times New Roman"/>
              </a:rPr>
              <a:t> </a:t>
            </a:r>
            <a:r>
              <a:rPr sz="2400" dirty="0">
                <a:solidFill>
                  <a:srgbClr val="004A91"/>
                </a:solidFill>
                <a:latin typeface="Times New Roman"/>
                <a:cs typeface="Times New Roman"/>
              </a:rPr>
              <a:t>followed</a:t>
            </a:r>
            <a:r>
              <a:rPr sz="2400" spc="85" dirty="0">
                <a:solidFill>
                  <a:srgbClr val="004A91"/>
                </a:solidFill>
                <a:latin typeface="Times New Roman"/>
                <a:cs typeface="Times New Roman"/>
              </a:rPr>
              <a:t> </a:t>
            </a:r>
            <a:r>
              <a:rPr sz="2400" spc="60" dirty="0">
                <a:solidFill>
                  <a:srgbClr val="004A91"/>
                </a:solidFill>
                <a:latin typeface="Times New Roman"/>
                <a:cs typeface="Times New Roman"/>
              </a:rPr>
              <a:t>in</a:t>
            </a:r>
            <a:r>
              <a:rPr sz="2400" spc="80" dirty="0">
                <a:solidFill>
                  <a:srgbClr val="004A91"/>
                </a:solidFill>
                <a:latin typeface="Times New Roman"/>
                <a:cs typeface="Times New Roman"/>
              </a:rPr>
              <a:t> </a:t>
            </a:r>
            <a:r>
              <a:rPr sz="2400" dirty="0">
                <a:solidFill>
                  <a:srgbClr val="004A91"/>
                </a:solidFill>
                <a:latin typeface="Times New Roman"/>
                <a:cs typeface="Times New Roman"/>
              </a:rPr>
              <a:t>survivorship</a:t>
            </a:r>
            <a:r>
              <a:rPr sz="2400" spc="85" dirty="0">
                <a:solidFill>
                  <a:srgbClr val="004A91"/>
                </a:solidFill>
                <a:latin typeface="Times New Roman"/>
                <a:cs typeface="Times New Roman"/>
              </a:rPr>
              <a:t> </a:t>
            </a:r>
            <a:r>
              <a:rPr sz="2400" spc="-10" dirty="0">
                <a:solidFill>
                  <a:srgbClr val="004A91"/>
                </a:solidFill>
                <a:latin typeface="Times New Roman"/>
                <a:cs typeface="Times New Roman"/>
              </a:rPr>
              <a:t>clinics.</a:t>
            </a:r>
            <a:endParaRPr sz="2400">
              <a:latin typeface="Times New Roman"/>
              <a:cs typeface="Times New Roman"/>
            </a:endParaRPr>
          </a:p>
          <a:p>
            <a:pPr marL="279400">
              <a:lnSpc>
                <a:spcPts val="2000"/>
              </a:lnSpc>
              <a:spcBef>
                <a:spcPts val="1805"/>
              </a:spcBef>
            </a:pPr>
            <a:r>
              <a:rPr sz="1800" b="1" dirty="0">
                <a:solidFill>
                  <a:srgbClr val="231F20"/>
                </a:solidFill>
                <a:latin typeface="Avenir Heavy"/>
                <a:cs typeface="Avenir Heavy"/>
              </a:rPr>
              <a:t>It</a:t>
            </a:r>
            <a:r>
              <a:rPr sz="1800" b="1" spc="25" dirty="0">
                <a:solidFill>
                  <a:srgbClr val="231F20"/>
                </a:solidFill>
                <a:latin typeface="Avenir Heavy"/>
                <a:cs typeface="Avenir Heavy"/>
              </a:rPr>
              <a:t> </a:t>
            </a:r>
            <a:r>
              <a:rPr sz="1800" b="1" dirty="0">
                <a:solidFill>
                  <a:srgbClr val="231F20"/>
                </a:solidFill>
                <a:latin typeface="Avenir Heavy"/>
                <a:cs typeface="Avenir Heavy"/>
              </a:rPr>
              <a:t>used</a:t>
            </a:r>
            <a:r>
              <a:rPr sz="1800" b="1" spc="25" dirty="0">
                <a:solidFill>
                  <a:srgbClr val="231F20"/>
                </a:solidFill>
                <a:latin typeface="Avenir Heavy"/>
                <a:cs typeface="Avenir Heavy"/>
              </a:rPr>
              <a:t> </a:t>
            </a:r>
            <a:r>
              <a:rPr sz="1800" b="1" dirty="0">
                <a:solidFill>
                  <a:srgbClr val="231F20"/>
                </a:solidFill>
                <a:latin typeface="Avenir Heavy"/>
                <a:cs typeface="Avenir Heavy"/>
              </a:rPr>
              <a:t>to</a:t>
            </a:r>
            <a:r>
              <a:rPr sz="1800" b="1" spc="25" dirty="0">
                <a:solidFill>
                  <a:srgbClr val="231F20"/>
                </a:solidFill>
                <a:latin typeface="Avenir Heavy"/>
                <a:cs typeface="Avenir Heavy"/>
              </a:rPr>
              <a:t> </a:t>
            </a:r>
            <a:r>
              <a:rPr sz="1800" b="1" dirty="0">
                <a:solidFill>
                  <a:srgbClr val="231F20"/>
                </a:solidFill>
                <a:latin typeface="Avenir Heavy"/>
                <a:cs typeface="Avenir Heavy"/>
              </a:rPr>
              <a:t>be</a:t>
            </a:r>
            <a:r>
              <a:rPr sz="1800" b="1" spc="25" dirty="0">
                <a:solidFill>
                  <a:srgbClr val="231F20"/>
                </a:solidFill>
                <a:latin typeface="Avenir Heavy"/>
                <a:cs typeface="Avenir Heavy"/>
              </a:rPr>
              <a:t> </a:t>
            </a:r>
            <a:r>
              <a:rPr sz="1800" b="1" dirty="0">
                <a:solidFill>
                  <a:srgbClr val="231F20"/>
                </a:solidFill>
                <a:latin typeface="Avenir Heavy"/>
                <a:cs typeface="Avenir Heavy"/>
              </a:rPr>
              <a:t>that</a:t>
            </a:r>
            <a:r>
              <a:rPr sz="1800" b="1" spc="25" dirty="0">
                <a:solidFill>
                  <a:srgbClr val="231F20"/>
                </a:solidFill>
                <a:latin typeface="Avenir Heavy"/>
                <a:cs typeface="Avenir Heavy"/>
              </a:rPr>
              <a:t> </a:t>
            </a:r>
            <a:r>
              <a:rPr sz="1800" b="1" spc="-20" dirty="0">
                <a:solidFill>
                  <a:srgbClr val="231F20"/>
                </a:solidFill>
                <a:latin typeface="Avenir Heavy"/>
                <a:cs typeface="Avenir Heavy"/>
              </a:rPr>
              <a:t>only</a:t>
            </a:r>
            <a:endParaRPr sz="1800">
              <a:latin typeface="Avenir Heavy"/>
              <a:cs typeface="Avenir Heavy"/>
            </a:endParaRPr>
          </a:p>
          <a:p>
            <a:pPr marL="279400">
              <a:lnSpc>
                <a:spcPts val="2910"/>
              </a:lnSpc>
            </a:pPr>
            <a:r>
              <a:rPr sz="2700" b="1" dirty="0">
                <a:solidFill>
                  <a:srgbClr val="231F20"/>
                </a:solidFill>
                <a:latin typeface="Avenir Heavy"/>
                <a:cs typeface="Avenir Heavy"/>
              </a:rPr>
              <a:t>1</a:t>
            </a:r>
            <a:r>
              <a:rPr sz="2700" b="1" spc="30" dirty="0">
                <a:solidFill>
                  <a:srgbClr val="231F20"/>
                </a:solidFill>
                <a:latin typeface="Avenir Heavy"/>
                <a:cs typeface="Avenir Heavy"/>
              </a:rPr>
              <a:t> </a:t>
            </a:r>
            <a:r>
              <a:rPr sz="2700" b="1" dirty="0">
                <a:solidFill>
                  <a:srgbClr val="231F20"/>
                </a:solidFill>
                <a:latin typeface="Avenir Heavy"/>
                <a:cs typeface="Avenir Heavy"/>
              </a:rPr>
              <a:t>in</a:t>
            </a:r>
            <a:r>
              <a:rPr sz="2700" b="1" spc="35" dirty="0">
                <a:solidFill>
                  <a:srgbClr val="231F20"/>
                </a:solidFill>
                <a:latin typeface="Avenir Heavy"/>
                <a:cs typeface="Avenir Heavy"/>
              </a:rPr>
              <a:t> </a:t>
            </a:r>
            <a:r>
              <a:rPr sz="2700" b="1" dirty="0">
                <a:solidFill>
                  <a:srgbClr val="231F20"/>
                </a:solidFill>
                <a:latin typeface="Avenir Heavy"/>
                <a:cs typeface="Avenir Heavy"/>
              </a:rPr>
              <a:t>10</a:t>
            </a:r>
            <a:r>
              <a:rPr sz="2700" b="1" spc="35" dirty="0">
                <a:solidFill>
                  <a:srgbClr val="231F20"/>
                </a:solidFill>
                <a:latin typeface="Avenir Heavy"/>
                <a:cs typeface="Avenir Heavy"/>
              </a:rPr>
              <a:t> </a:t>
            </a:r>
            <a:r>
              <a:rPr sz="2700" b="1" spc="-10" dirty="0">
                <a:solidFill>
                  <a:srgbClr val="231F20"/>
                </a:solidFill>
                <a:latin typeface="Avenir Heavy"/>
                <a:cs typeface="Avenir Heavy"/>
              </a:rPr>
              <a:t>children</a:t>
            </a:r>
            <a:endParaRPr sz="2700">
              <a:latin typeface="Avenir Heavy"/>
              <a:cs typeface="Avenir Heavy"/>
            </a:endParaRPr>
          </a:p>
          <a:p>
            <a:pPr marL="279400" marR="5690235">
              <a:lnSpc>
                <a:spcPts val="2010"/>
              </a:lnSpc>
              <a:spcBef>
                <a:spcPts val="25"/>
              </a:spcBef>
            </a:pPr>
            <a:r>
              <a:rPr sz="1800" b="1" dirty="0">
                <a:solidFill>
                  <a:srgbClr val="231F20"/>
                </a:solidFill>
                <a:latin typeface="Avenir Heavy"/>
                <a:cs typeface="Avenir Heavy"/>
              </a:rPr>
              <a:t>with</a:t>
            </a:r>
            <a:r>
              <a:rPr sz="1800" b="1" spc="30" dirty="0">
                <a:solidFill>
                  <a:srgbClr val="231F20"/>
                </a:solidFill>
                <a:latin typeface="Avenir Heavy"/>
                <a:cs typeface="Avenir Heavy"/>
              </a:rPr>
              <a:t> </a:t>
            </a:r>
            <a:r>
              <a:rPr sz="1800" b="1" spc="-10" dirty="0">
                <a:solidFill>
                  <a:srgbClr val="231F20"/>
                </a:solidFill>
                <a:latin typeface="Avenir Heavy"/>
                <a:cs typeface="Avenir Heavy"/>
              </a:rPr>
              <a:t>leukemia </a:t>
            </a:r>
            <a:r>
              <a:rPr sz="1800" b="1" dirty="0">
                <a:solidFill>
                  <a:srgbClr val="231F20"/>
                </a:solidFill>
                <a:latin typeface="Avenir Heavy"/>
                <a:cs typeface="Avenir Heavy"/>
              </a:rPr>
              <a:t>survived</a:t>
            </a:r>
            <a:r>
              <a:rPr sz="1800" b="1" spc="75" dirty="0">
                <a:solidFill>
                  <a:srgbClr val="231F20"/>
                </a:solidFill>
                <a:latin typeface="Avenir Heavy"/>
                <a:cs typeface="Avenir Heavy"/>
              </a:rPr>
              <a:t> </a:t>
            </a:r>
            <a:r>
              <a:rPr sz="1800" b="1" spc="-25" dirty="0">
                <a:solidFill>
                  <a:srgbClr val="231F20"/>
                </a:solidFill>
                <a:latin typeface="Avenir Heavy"/>
                <a:cs typeface="Avenir Heavy"/>
              </a:rPr>
              <a:t>for </a:t>
            </a:r>
            <a:r>
              <a:rPr sz="1800" b="1" dirty="0">
                <a:solidFill>
                  <a:srgbClr val="231F20"/>
                </a:solidFill>
                <a:latin typeface="Avenir Heavy"/>
                <a:cs typeface="Avenir Heavy"/>
              </a:rPr>
              <a:t>five</a:t>
            </a:r>
            <a:r>
              <a:rPr sz="1800" b="1" spc="5" dirty="0">
                <a:solidFill>
                  <a:srgbClr val="231F20"/>
                </a:solidFill>
                <a:latin typeface="Avenir Heavy"/>
                <a:cs typeface="Avenir Heavy"/>
              </a:rPr>
              <a:t> </a:t>
            </a:r>
            <a:r>
              <a:rPr sz="1800" b="1" spc="-10" dirty="0">
                <a:solidFill>
                  <a:srgbClr val="231F20"/>
                </a:solidFill>
                <a:latin typeface="Avenir Heavy"/>
                <a:cs typeface="Avenir Heavy"/>
              </a:rPr>
              <a:t>years.</a:t>
            </a:r>
            <a:endParaRPr sz="1800">
              <a:latin typeface="Avenir Heavy"/>
              <a:cs typeface="Avenir Heavy"/>
            </a:endParaRPr>
          </a:p>
        </p:txBody>
      </p:sp>
      <p:pic>
        <p:nvPicPr>
          <p:cNvPr id="6" name="object 6"/>
          <p:cNvPicPr/>
          <p:nvPr/>
        </p:nvPicPr>
        <p:blipFill>
          <a:blip r:embed="rId4" cstate="print"/>
          <a:stretch>
            <a:fillRect/>
          </a:stretch>
        </p:blipFill>
        <p:spPr>
          <a:xfrm>
            <a:off x="754583" y="5306453"/>
            <a:ext cx="3679717" cy="1692910"/>
          </a:xfrm>
          <a:prstGeom prst="rect">
            <a:avLst/>
          </a:prstGeom>
        </p:spPr>
      </p:pic>
      <p:pic>
        <p:nvPicPr>
          <p:cNvPr id="7" name="object 7"/>
          <p:cNvPicPr/>
          <p:nvPr/>
        </p:nvPicPr>
        <p:blipFill>
          <a:blip r:embed="rId5" cstate="print"/>
          <a:stretch>
            <a:fillRect/>
          </a:stretch>
        </p:blipFill>
        <p:spPr>
          <a:xfrm>
            <a:off x="4521049" y="5306453"/>
            <a:ext cx="2429635" cy="1745957"/>
          </a:xfrm>
          <a:prstGeom prst="rect">
            <a:avLst/>
          </a:prstGeom>
        </p:spPr>
      </p:pic>
      <p:sp>
        <p:nvSpPr>
          <p:cNvPr id="8" name="object 8"/>
          <p:cNvSpPr txBox="1"/>
          <p:nvPr/>
        </p:nvSpPr>
        <p:spPr>
          <a:xfrm>
            <a:off x="712072" y="4752310"/>
            <a:ext cx="4805680" cy="442595"/>
          </a:xfrm>
          <a:prstGeom prst="rect">
            <a:avLst/>
          </a:prstGeom>
        </p:spPr>
        <p:txBody>
          <a:bodyPr vert="horz" wrap="square" lIns="0" tIns="17145" rIns="0" bIns="0" rtlCol="0">
            <a:spAutoFit/>
          </a:bodyPr>
          <a:lstStyle/>
          <a:p>
            <a:pPr marL="12700">
              <a:lnSpc>
                <a:spcPct val="100000"/>
              </a:lnSpc>
              <a:spcBef>
                <a:spcPts val="135"/>
              </a:spcBef>
            </a:pPr>
            <a:r>
              <a:rPr sz="1800" b="1" dirty="0">
                <a:solidFill>
                  <a:srgbClr val="231F20"/>
                </a:solidFill>
                <a:latin typeface="Avenir Heavy"/>
                <a:cs typeface="Avenir Heavy"/>
              </a:rPr>
              <a:t>Now</a:t>
            </a:r>
            <a:r>
              <a:rPr sz="1800" b="1" spc="15" dirty="0">
                <a:solidFill>
                  <a:srgbClr val="231F20"/>
                </a:solidFill>
                <a:latin typeface="Avenir Heavy"/>
                <a:cs typeface="Avenir Heavy"/>
              </a:rPr>
              <a:t> </a:t>
            </a:r>
            <a:r>
              <a:rPr sz="1800" b="1" dirty="0">
                <a:solidFill>
                  <a:srgbClr val="231F20"/>
                </a:solidFill>
                <a:latin typeface="Avenir Heavy"/>
                <a:cs typeface="Avenir Heavy"/>
              </a:rPr>
              <a:t>it’s</a:t>
            </a:r>
            <a:r>
              <a:rPr sz="1800" b="1" spc="15" dirty="0">
                <a:solidFill>
                  <a:srgbClr val="231F20"/>
                </a:solidFill>
                <a:latin typeface="Avenir Heavy"/>
                <a:cs typeface="Avenir Heavy"/>
              </a:rPr>
              <a:t> </a:t>
            </a:r>
            <a:r>
              <a:rPr sz="2700" b="1" dirty="0">
                <a:solidFill>
                  <a:srgbClr val="231F20"/>
                </a:solidFill>
                <a:latin typeface="Avenir Heavy"/>
                <a:cs typeface="Avenir Heavy"/>
              </a:rPr>
              <a:t>9</a:t>
            </a:r>
            <a:r>
              <a:rPr sz="2700" b="1" spc="30" dirty="0">
                <a:solidFill>
                  <a:srgbClr val="231F20"/>
                </a:solidFill>
                <a:latin typeface="Avenir Heavy"/>
                <a:cs typeface="Avenir Heavy"/>
              </a:rPr>
              <a:t> </a:t>
            </a:r>
            <a:r>
              <a:rPr sz="2700" b="1" dirty="0">
                <a:solidFill>
                  <a:srgbClr val="231F20"/>
                </a:solidFill>
                <a:latin typeface="Avenir Heavy"/>
                <a:cs typeface="Avenir Heavy"/>
              </a:rPr>
              <a:t>in</a:t>
            </a:r>
            <a:r>
              <a:rPr sz="2700" b="1" spc="25" dirty="0">
                <a:solidFill>
                  <a:srgbClr val="231F20"/>
                </a:solidFill>
                <a:latin typeface="Avenir Heavy"/>
                <a:cs typeface="Avenir Heavy"/>
              </a:rPr>
              <a:t> </a:t>
            </a:r>
            <a:r>
              <a:rPr sz="2700" b="1" dirty="0">
                <a:solidFill>
                  <a:srgbClr val="231F20"/>
                </a:solidFill>
                <a:latin typeface="Avenir Heavy"/>
                <a:cs typeface="Avenir Heavy"/>
              </a:rPr>
              <a:t>10</a:t>
            </a:r>
            <a:r>
              <a:rPr sz="2700" b="1" spc="-245" dirty="0">
                <a:solidFill>
                  <a:srgbClr val="231F20"/>
                </a:solidFill>
                <a:latin typeface="Avenir Heavy"/>
                <a:cs typeface="Avenir Heavy"/>
              </a:rPr>
              <a:t> </a:t>
            </a:r>
            <a:r>
              <a:rPr sz="1800" b="1" dirty="0">
                <a:solidFill>
                  <a:srgbClr val="231F20"/>
                </a:solidFill>
                <a:latin typeface="Avenir Heavy"/>
                <a:cs typeface="Avenir Heavy"/>
              </a:rPr>
              <a:t>in</a:t>
            </a:r>
            <a:r>
              <a:rPr sz="1800" b="1" spc="15" dirty="0">
                <a:solidFill>
                  <a:srgbClr val="231F20"/>
                </a:solidFill>
                <a:latin typeface="Avenir Heavy"/>
                <a:cs typeface="Avenir Heavy"/>
              </a:rPr>
              <a:t> </a:t>
            </a:r>
            <a:r>
              <a:rPr sz="1800" b="1" dirty="0">
                <a:solidFill>
                  <a:srgbClr val="231F20"/>
                </a:solidFill>
                <a:latin typeface="Avenir Heavy"/>
                <a:cs typeface="Avenir Heavy"/>
              </a:rPr>
              <a:t>high</a:t>
            </a:r>
            <a:r>
              <a:rPr sz="1800" b="1" spc="20" dirty="0">
                <a:solidFill>
                  <a:srgbClr val="231F20"/>
                </a:solidFill>
                <a:latin typeface="Avenir Heavy"/>
                <a:cs typeface="Avenir Heavy"/>
              </a:rPr>
              <a:t> </a:t>
            </a:r>
            <a:r>
              <a:rPr sz="1800" b="1" dirty="0">
                <a:solidFill>
                  <a:srgbClr val="231F20"/>
                </a:solidFill>
                <a:latin typeface="Avenir Heavy"/>
                <a:cs typeface="Avenir Heavy"/>
              </a:rPr>
              <a:t>income</a:t>
            </a:r>
            <a:r>
              <a:rPr sz="1800" b="1" spc="15" dirty="0">
                <a:solidFill>
                  <a:srgbClr val="231F20"/>
                </a:solidFill>
                <a:latin typeface="Avenir Heavy"/>
                <a:cs typeface="Avenir Heavy"/>
              </a:rPr>
              <a:t> </a:t>
            </a:r>
            <a:r>
              <a:rPr sz="1800" b="1" spc="-10" dirty="0">
                <a:solidFill>
                  <a:srgbClr val="231F20"/>
                </a:solidFill>
                <a:latin typeface="Avenir Heavy"/>
                <a:cs typeface="Avenir Heavy"/>
              </a:rPr>
              <a:t>countries</a:t>
            </a:r>
            <a:endParaRPr sz="1800">
              <a:latin typeface="Avenir Heavy"/>
              <a:cs typeface="Avenir Heavy"/>
            </a:endParaRPr>
          </a:p>
        </p:txBody>
      </p:sp>
      <p:sp>
        <p:nvSpPr>
          <p:cNvPr id="9" name="object 9"/>
          <p:cNvSpPr txBox="1"/>
          <p:nvPr/>
        </p:nvSpPr>
        <p:spPr>
          <a:xfrm>
            <a:off x="7128782" y="5458857"/>
            <a:ext cx="1981200" cy="1102995"/>
          </a:xfrm>
          <a:prstGeom prst="rect">
            <a:avLst/>
          </a:prstGeom>
        </p:spPr>
        <p:txBody>
          <a:bodyPr vert="horz" wrap="square" lIns="0" tIns="31114" rIns="0" bIns="0" rtlCol="0">
            <a:spAutoFit/>
          </a:bodyPr>
          <a:lstStyle/>
          <a:p>
            <a:pPr marL="12700" marR="5080">
              <a:lnSpc>
                <a:spcPts val="2100"/>
              </a:lnSpc>
              <a:spcBef>
                <a:spcPts val="244"/>
              </a:spcBef>
            </a:pPr>
            <a:r>
              <a:rPr sz="1800" b="1" dirty="0">
                <a:solidFill>
                  <a:srgbClr val="231F20"/>
                </a:solidFill>
                <a:latin typeface="Avenir Heavy"/>
                <a:cs typeface="Avenir Heavy"/>
              </a:rPr>
              <a:t>For</a:t>
            </a:r>
            <a:r>
              <a:rPr sz="1800" b="1" spc="40" dirty="0">
                <a:solidFill>
                  <a:srgbClr val="231F20"/>
                </a:solidFill>
                <a:latin typeface="Avenir Heavy"/>
                <a:cs typeface="Avenir Heavy"/>
              </a:rPr>
              <a:t> </a:t>
            </a:r>
            <a:r>
              <a:rPr sz="1800" b="1" dirty="0">
                <a:solidFill>
                  <a:srgbClr val="231F20"/>
                </a:solidFill>
                <a:latin typeface="Avenir Heavy"/>
                <a:cs typeface="Avenir Heavy"/>
              </a:rPr>
              <a:t>some</a:t>
            </a:r>
            <a:r>
              <a:rPr sz="1800" b="1" spc="40" dirty="0">
                <a:solidFill>
                  <a:srgbClr val="231F20"/>
                </a:solidFill>
                <a:latin typeface="Avenir Heavy"/>
                <a:cs typeface="Avenir Heavy"/>
              </a:rPr>
              <a:t> </a:t>
            </a:r>
            <a:r>
              <a:rPr sz="1800" b="1" spc="-10" dirty="0">
                <a:solidFill>
                  <a:srgbClr val="231F20"/>
                </a:solidFill>
                <a:latin typeface="Avenir Heavy"/>
                <a:cs typeface="Avenir Heavy"/>
              </a:rPr>
              <a:t>cancers, </a:t>
            </a:r>
            <a:r>
              <a:rPr sz="1800" b="1" dirty="0">
                <a:solidFill>
                  <a:srgbClr val="231F20"/>
                </a:solidFill>
                <a:latin typeface="Avenir Heavy"/>
                <a:cs typeface="Avenir Heavy"/>
              </a:rPr>
              <a:t>survival</a:t>
            </a:r>
            <a:r>
              <a:rPr sz="1800" b="1" spc="65" dirty="0">
                <a:solidFill>
                  <a:srgbClr val="231F20"/>
                </a:solidFill>
                <a:latin typeface="Avenir Heavy"/>
                <a:cs typeface="Avenir Heavy"/>
              </a:rPr>
              <a:t> </a:t>
            </a:r>
            <a:r>
              <a:rPr sz="1800" b="1" spc="-10" dirty="0">
                <a:solidFill>
                  <a:srgbClr val="231F20"/>
                </a:solidFill>
                <a:latin typeface="Avenir Heavy"/>
                <a:cs typeface="Avenir Heavy"/>
              </a:rPr>
              <a:t>rates</a:t>
            </a:r>
            <a:r>
              <a:rPr sz="1800" b="1" spc="500" dirty="0">
                <a:solidFill>
                  <a:srgbClr val="231F20"/>
                </a:solidFill>
                <a:latin typeface="Avenir Heavy"/>
                <a:cs typeface="Avenir Heavy"/>
              </a:rPr>
              <a:t> </a:t>
            </a:r>
            <a:r>
              <a:rPr sz="1800" b="1" dirty="0">
                <a:solidFill>
                  <a:srgbClr val="231F20"/>
                </a:solidFill>
                <a:latin typeface="Avenir Heavy"/>
                <a:cs typeface="Avenir Heavy"/>
              </a:rPr>
              <a:t>have</a:t>
            </a:r>
            <a:r>
              <a:rPr sz="1800" b="1" spc="35" dirty="0">
                <a:solidFill>
                  <a:srgbClr val="231F20"/>
                </a:solidFill>
                <a:latin typeface="Avenir Heavy"/>
                <a:cs typeface="Avenir Heavy"/>
              </a:rPr>
              <a:t> </a:t>
            </a:r>
            <a:r>
              <a:rPr sz="1800" b="1" dirty="0">
                <a:solidFill>
                  <a:srgbClr val="231F20"/>
                </a:solidFill>
                <a:latin typeface="Avenir Heavy"/>
                <a:cs typeface="Avenir Heavy"/>
              </a:rPr>
              <a:t>not</a:t>
            </a:r>
            <a:r>
              <a:rPr sz="1800" b="1" spc="40" dirty="0">
                <a:solidFill>
                  <a:srgbClr val="231F20"/>
                </a:solidFill>
                <a:latin typeface="Avenir Heavy"/>
                <a:cs typeface="Avenir Heavy"/>
              </a:rPr>
              <a:t> </a:t>
            </a:r>
            <a:r>
              <a:rPr sz="1800" b="1" spc="-10" dirty="0">
                <a:solidFill>
                  <a:srgbClr val="231F20"/>
                </a:solidFill>
                <a:latin typeface="Avenir Heavy"/>
                <a:cs typeface="Avenir Heavy"/>
              </a:rPr>
              <a:t>gotten </a:t>
            </a:r>
            <a:r>
              <a:rPr sz="1800" b="1" dirty="0">
                <a:solidFill>
                  <a:srgbClr val="231F20"/>
                </a:solidFill>
                <a:latin typeface="Avenir Heavy"/>
                <a:cs typeface="Avenir Heavy"/>
              </a:rPr>
              <a:t>much</a:t>
            </a:r>
            <a:r>
              <a:rPr sz="1800" b="1" spc="50" dirty="0">
                <a:solidFill>
                  <a:srgbClr val="231F20"/>
                </a:solidFill>
                <a:latin typeface="Avenir Heavy"/>
                <a:cs typeface="Avenir Heavy"/>
              </a:rPr>
              <a:t> </a:t>
            </a:r>
            <a:r>
              <a:rPr sz="1800" b="1" spc="-10" dirty="0">
                <a:solidFill>
                  <a:srgbClr val="231F20"/>
                </a:solidFill>
                <a:latin typeface="Avenir Heavy"/>
                <a:cs typeface="Avenir Heavy"/>
              </a:rPr>
              <a:t>better.</a:t>
            </a:r>
            <a:endParaRPr sz="1800">
              <a:latin typeface="Avenir Heavy"/>
              <a:cs typeface="Avenir Heavy"/>
            </a:endParaRPr>
          </a:p>
        </p:txBody>
      </p:sp>
      <p:sp>
        <p:nvSpPr>
          <p:cNvPr id="10" name="object 10"/>
          <p:cNvSpPr txBox="1"/>
          <p:nvPr/>
        </p:nvSpPr>
        <p:spPr>
          <a:xfrm>
            <a:off x="331214" y="7315200"/>
            <a:ext cx="45455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1" name="object 11"/>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7</a:t>
            </a:r>
            <a:endParaRPr sz="3000">
              <a:latin typeface="Avenir Next Medium"/>
              <a:cs typeface="Avenir Nex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61235" y="823260"/>
            <a:ext cx="1758950" cy="574040"/>
          </a:xfrm>
          <a:prstGeom prst="rect">
            <a:avLst/>
          </a:prstGeom>
        </p:spPr>
        <p:txBody>
          <a:bodyPr vert="horz" wrap="square" lIns="0" tIns="12700" rIns="0" bIns="0" rtlCol="0">
            <a:spAutoFit/>
          </a:bodyPr>
          <a:lstStyle/>
          <a:p>
            <a:pPr marL="12700">
              <a:lnSpc>
                <a:spcPct val="100000"/>
              </a:lnSpc>
              <a:spcBef>
                <a:spcPts val="100"/>
              </a:spcBef>
            </a:pPr>
            <a:r>
              <a:rPr spc="-20" dirty="0"/>
              <a:t>Welcome</a:t>
            </a:r>
          </a:p>
        </p:txBody>
      </p:sp>
      <p:sp>
        <p:nvSpPr>
          <p:cNvPr id="4" name="object 4"/>
          <p:cNvSpPr txBox="1"/>
          <p:nvPr/>
        </p:nvSpPr>
        <p:spPr>
          <a:xfrm>
            <a:off x="1761235" y="1570122"/>
            <a:ext cx="5880735" cy="1153160"/>
          </a:xfrm>
          <a:prstGeom prst="rect">
            <a:avLst/>
          </a:prstGeom>
        </p:spPr>
        <p:txBody>
          <a:bodyPr vert="horz" wrap="square" lIns="0" tIns="10160" rIns="0" bIns="0" rtlCol="0">
            <a:spAutoFit/>
          </a:bodyPr>
          <a:lstStyle/>
          <a:p>
            <a:pPr marL="12700" marR="5080">
              <a:lnSpc>
                <a:spcPts val="3000"/>
              </a:lnSpc>
              <a:spcBef>
                <a:spcPts val="80"/>
              </a:spcBef>
            </a:pPr>
            <a:r>
              <a:rPr sz="2400" dirty="0">
                <a:solidFill>
                  <a:srgbClr val="231F20"/>
                </a:solidFill>
                <a:latin typeface="Avenir Book"/>
                <a:cs typeface="Avenir Book"/>
              </a:rPr>
              <a:t>I’d</a:t>
            </a:r>
            <a:r>
              <a:rPr sz="2400" spc="-40" dirty="0">
                <a:solidFill>
                  <a:srgbClr val="231F20"/>
                </a:solidFill>
                <a:latin typeface="Avenir Book"/>
                <a:cs typeface="Avenir Book"/>
              </a:rPr>
              <a:t> </a:t>
            </a:r>
            <a:r>
              <a:rPr sz="2400" dirty="0">
                <a:solidFill>
                  <a:srgbClr val="231F20"/>
                </a:solidFill>
                <a:latin typeface="Avenir Book"/>
                <a:cs typeface="Avenir Book"/>
              </a:rPr>
              <a:t>like</a:t>
            </a:r>
            <a:r>
              <a:rPr sz="2400" spc="-40" dirty="0">
                <a:solidFill>
                  <a:srgbClr val="231F20"/>
                </a:solidFill>
                <a:latin typeface="Avenir Book"/>
                <a:cs typeface="Avenir Book"/>
              </a:rPr>
              <a:t> </a:t>
            </a:r>
            <a:r>
              <a:rPr sz="2400" dirty="0">
                <a:solidFill>
                  <a:srgbClr val="231F20"/>
                </a:solidFill>
                <a:latin typeface="Avenir Book"/>
                <a:cs typeface="Avenir Book"/>
              </a:rPr>
              <a:t>to</a:t>
            </a:r>
            <a:r>
              <a:rPr sz="2400" spc="-40" dirty="0">
                <a:solidFill>
                  <a:srgbClr val="231F20"/>
                </a:solidFill>
                <a:latin typeface="Avenir Book"/>
                <a:cs typeface="Avenir Book"/>
              </a:rPr>
              <a:t> </a:t>
            </a:r>
            <a:r>
              <a:rPr sz="2400" dirty="0">
                <a:solidFill>
                  <a:srgbClr val="231F20"/>
                </a:solidFill>
                <a:latin typeface="Avenir Book"/>
                <a:cs typeface="Avenir Book"/>
              </a:rPr>
              <a:t>talk</a:t>
            </a:r>
            <a:r>
              <a:rPr sz="2400" spc="-35" dirty="0">
                <a:solidFill>
                  <a:srgbClr val="231F20"/>
                </a:solidFill>
                <a:latin typeface="Avenir Book"/>
                <a:cs typeface="Avenir Book"/>
              </a:rPr>
              <a:t> </a:t>
            </a:r>
            <a:r>
              <a:rPr sz="2400" dirty="0">
                <a:solidFill>
                  <a:srgbClr val="231F20"/>
                </a:solidFill>
                <a:latin typeface="Avenir Book"/>
                <a:cs typeface="Avenir Book"/>
              </a:rPr>
              <a:t>to</a:t>
            </a:r>
            <a:r>
              <a:rPr sz="2400" spc="-40" dirty="0">
                <a:solidFill>
                  <a:srgbClr val="231F20"/>
                </a:solidFill>
                <a:latin typeface="Avenir Book"/>
                <a:cs typeface="Avenir Book"/>
              </a:rPr>
              <a:t> </a:t>
            </a:r>
            <a:r>
              <a:rPr sz="2400" dirty="0">
                <a:solidFill>
                  <a:srgbClr val="231F20"/>
                </a:solidFill>
                <a:latin typeface="Avenir Book"/>
                <a:cs typeface="Avenir Book"/>
              </a:rPr>
              <a:t>you</a:t>
            </a:r>
            <a:r>
              <a:rPr sz="2400" spc="-40" dirty="0">
                <a:solidFill>
                  <a:srgbClr val="231F20"/>
                </a:solidFill>
                <a:latin typeface="Avenir Book"/>
                <a:cs typeface="Avenir Book"/>
              </a:rPr>
              <a:t> </a:t>
            </a:r>
            <a:r>
              <a:rPr sz="2400" dirty="0">
                <a:solidFill>
                  <a:srgbClr val="231F20"/>
                </a:solidFill>
                <a:latin typeface="Avenir Book"/>
                <a:cs typeface="Avenir Book"/>
              </a:rPr>
              <a:t>today</a:t>
            </a:r>
            <a:r>
              <a:rPr sz="2400" spc="-40" dirty="0">
                <a:solidFill>
                  <a:srgbClr val="231F20"/>
                </a:solidFill>
                <a:latin typeface="Avenir Book"/>
                <a:cs typeface="Avenir Book"/>
              </a:rPr>
              <a:t> </a:t>
            </a:r>
            <a:r>
              <a:rPr sz="2400" dirty="0">
                <a:solidFill>
                  <a:srgbClr val="231F20"/>
                </a:solidFill>
                <a:latin typeface="Avenir Book"/>
                <a:cs typeface="Avenir Book"/>
              </a:rPr>
              <a:t>about</a:t>
            </a:r>
            <a:r>
              <a:rPr sz="2400" spc="-35" dirty="0">
                <a:solidFill>
                  <a:srgbClr val="231F20"/>
                </a:solidFill>
                <a:latin typeface="Avenir Book"/>
                <a:cs typeface="Avenir Book"/>
              </a:rPr>
              <a:t> </a:t>
            </a:r>
            <a:r>
              <a:rPr sz="2400" spc="-10" dirty="0">
                <a:solidFill>
                  <a:srgbClr val="231F20"/>
                </a:solidFill>
                <a:latin typeface="Avenir Book"/>
                <a:cs typeface="Avenir Book"/>
              </a:rPr>
              <a:t>children’s </a:t>
            </a:r>
            <a:r>
              <a:rPr sz="2400" spc="-25" dirty="0">
                <a:solidFill>
                  <a:srgbClr val="231F20"/>
                </a:solidFill>
                <a:latin typeface="Avenir Book"/>
                <a:cs typeface="Avenir Book"/>
              </a:rPr>
              <a:t>cancer,</a:t>
            </a:r>
            <a:r>
              <a:rPr sz="2400" spc="-90" dirty="0">
                <a:solidFill>
                  <a:srgbClr val="231F20"/>
                </a:solidFill>
                <a:latin typeface="Avenir Book"/>
                <a:cs typeface="Avenir Book"/>
              </a:rPr>
              <a:t> </a:t>
            </a:r>
            <a:r>
              <a:rPr sz="2400" dirty="0">
                <a:solidFill>
                  <a:srgbClr val="231F20"/>
                </a:solidFill>
                <a:latin typeface="Avenir Book"/>
                <a:cs typeface="Avenir Book"/>
              </a:rPr>
              <a:t>like</a:t>
            </a:r>
            <a:r>
              <a:rPr sz="2400" spc="-90" dirty="0">
                <a:solidFill>
                  <a:srgbClr val="231F20"/>
                </a:solidFill>
                <a:latin typeface="Avenir Book"/>
                <a:cs typeface="Avenir Book"/>
              </a:rPr>
              <a:t> </a:t>
            </a:r>
            <a:r>
              <a:rPr sz="2400" dirty="0">
                <a:solidFill>
                  <a:srgbClr val="231F20"/>
                </a:solidFill>
                <a:latin typeface="Avenir Book"/>
                <a:cs typeface="Avenir Book"/>
              </a:rPr>
              <a:t>leukemia,</a:t>
            </a:r>
            <a:r>
              <a:rPr sz="2400" spc="-90" dirty="0">
                <a:solidFill>
                  <a:srgbClr val="231F20"/>
                </a:solidFill>
                <a:latin typeface="Avenir Book"/>
                <a:cs typeface="Avenir Book"/>
              </a:rPr>
              <a:t> </a:t>
            </a:r>
            <a:r>
              <a:rPr sz="2400" dirty="0">
                <a:solidFill>
                  <a:srgbClr val="231F20"/>
                </a:solidFill>
                <a:latin typeface="Avenir Book"/>
                <a:cs typeface="Avenir Book"/>
              </a:rPr>
              <a:t>because</a:t>
            </a:r>
            <a:r>
              <a:rPr sz="2400" spc="-90" dirty="0">
                <a:solidFill>
                  <a:srgbClr val="231F20"/>
                </a:solidFill>
                <a:latin typeface="Avenir Book"/>
                <a:cs typeface="Avenir Book"/>
              </a:rPr>
              <a:t> </a:t>
            </a:r>
            <a:r>
              <a:rPr sz="2400" spc="-50" dirty="0">
                <a:solidFill>
                  <a:srgbClr val="231F20"/>
                </a:solidFill>
                <a:latin typeface="Avenir Book"/>
                <a:cs typeface="Avenir Book"/>
              </a:rPr>
              <a:t>it’s</a:t>
            </a:r>
            <a:r>
              <a:rPr sz="2400" spc="-90" dirty="0">
                <a:solidFill>
                  <a:srgbClr val="231F20"/>
                </a:solidFill>
                <a:latin typeface="Avenir Book"/>
                <a:cs typeface="Avenir Book"/>
              </a:rPr>
              <a:t> </a:t>
            </a:r>
            <a:r>
              <a:rPr sz="2400" spc="-20" dirty="0">
                <a:solidFill>
                  <a:srgbClr val="231F20"/>
                </a:solidFill>
                <a:latin typeface="Avenir Book"/>
                <a:cs typeface="Avenir Book"/>
              </a:rPr>
              <a:t>been </a:t>
            </a:r>
            <a:r>
              <a:rPr sz="2400" dirty="0">
                <a:solidFill>
                  <a:srgbClr val="231F20"/>
                </a:solidFill>
                <a:latin typeface="Avenir Book"/>
                <a:cs typeface="Avenir Book"/>
              </a:rPr>
              <a:t>increasing</a:t>
            </a:r>
            <a:r>
              <a:rPr sz="2400" spc="-55" dirty="0">
                <a:solidFill>
                  <a:srgbClr val="231F20"/>
                </a:solidFill>
                <a:latin typeface="Avenir Book"/>
                <a:cs typeface="Avenir Book"/>
              </a:rPr>
              <a:t> </a:t>
            </a:r>
            <a:r>
              <a:rPr sz="2400" dirty="0">
                <a:solidFill>
                  <a:srgbClr val="231F20"/>
                </a:solidFill>
                <a:latin typeface="Avenir Book"/>
                <a:cs typeface="Avenir Book"/>
              </a:rPr>
              <a:t>a</a:t>
            </a:r>
            <a:r>
              <a:rPr sz="2400" spc="-55" dirty="0">
                <a:solidFill>
                  <a:srgbClr val="231F20"/>
                </a:solidFill>
                <a:latin typeface="Avenir Book"/>
                <a:cs typeface="Avenir Book"/>
              </a:rPr>
              <a:t> </a:t>
            </a:r>
            <a:r>
              <a:rPr sz="2400" dirty="0">
                <a:solidFill>
                  <a:srgbClr val="231F20"/>
                </a:solidFill>
                <a:latin typeface="Avenir Book"/>
                <a:cs typeface="Avenir Book"/>
              </a:rPr>
              <a:t>lot</a:t>
            </a:r>
            <a:r>
              <a:rPr sz="2400" spc="-55" dirty="0">
                <a:solidFill>
                  <a:srgbClr val="231F20"/>
                </a:solidFill>
                <a:latin typeface="Avenir Book"/>
                <a:cs typeface="Avenir Book"/>
              </a:rPr>
              <a:t> </a:t>
            </a:r>
            <a:r>
              <a:rPr sz="2400" dirty="0">
                <a:solidFill>
                  <a:srgbClr val="231F20"/>
                </a:solidFill>
                <a:latin typeface="Avenir Book"/>
                <a:cs typeface="Avenir Book"/>
              </a:rPr>
              <a:t>over</a:t>
            </a:r>
            <a:r>
              <a:rPr sz="2400" spc="-50" dirty="0">
                <a:solidFill>
                  <a:srgbClr val="231F20"/>
                </a:solidFill>
                <a:latin typeface="Avenir Book"/>
                <a:cs typeface="Avenir Book"/>
              </a:rPr>
              <a:t> </a:t>
            </a:r>
            <a:r>
              <a:rPr sz="2400" dirty="0">
                <a:solidFill>
                  <a:srgbClr val="231F20"/>
                </a:solidFill>
                <a:latin typeface="Avenir Book"/>
                <a:cs typeface="Avenir Book"/>
              </a:rPr>
              <a:t>the</a:t>
            </a:r>
            <a:r>
              <a:rPr sz="2400" spc="-55" dirty="0">
                <a:solidFill>
                  <a:srgbClr val="231F20"/>
                </a:solidFill>
                <a:latin typeface="Avenir Book"/>
                <a:cs typeface="Avenir Book"/>
              </a:rPr>
              <a:t> </a:t>
            </a:r>
            <a:r>
              <a:rPr sz="2400" dirty="0">
                <a:solidFill>
                  <a:srgbClr val="231F20"/>
                </a:solidFill>
                <a:latin typeface="Avenir Book"/>
                <a:cs typeface="Avenir Book"/>
              </a:rPr>
              <a:t>past</a:t>
            </a:r>
            <a:r>
              <a:rPr sz="2400" spc="-55" dirty="0">
                <a:solidFill>
                  <a:srgbClr val="231F20"/>
                </a:solidFill>
                <a:latin typeface="Avenir Book"/>
                <a:cs typeface="Avenir Book"/>
              </a:rPr>
              <a:t> </a:t>
            </a:r>
            <a:r>
              <a:rPr sz="2400" spc="-10" dirty="0">
                <a:solidFill>
                  <a:srgbClr val="231F20"/>
                </a:solidFill>
                <a:latin typeface="Avenir Book"/>
                <a:cs typeface="Avenir Book"/>
              </a:rPr>
              <a:t>years.</a:t>
            </a:r>
            <a:endParaRPr sz="2400">
              <a:latin typeface="Avenir Book"/>
              <a:cs typeface="Avenir Book"/>
            </a:endParaRPr>
          </a:p>
        </p:txBody>
      </p:sp>
      <p:sp>
        <p:nvSpPr>
          <p:cNvPr id="5" name="object 5"/>
          <p:cNvSpPr txBox="1"/>
          <p:nvPr/>
        </p:nvSpPr>
        <p:spPr>
          <a:xfrm>
            <a:off x="1761204" y="32782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761204" y="39640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1761204" y="46498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1761204" y="50435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1761204" y="57293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0" name="object 10"/>
          <p:cNvSpPr txBox="1"/>
          <p:nvPr/>
        </p:nvSpPr>
        <p:spPr>
          <a:xfrm>
            <a:off x="1761204" y="2687722"/>
            <a:ext cx="6925596" cy="3295774"/>
          </a:xfrm>
          <a:prstGeom prst="rect">
            <a:avLst/>
          </a:prstGeom>
        </p:spPr>
        <p:txBody>
          <a:bodyPr vert="horz" wrap="square" lIns="0" tIns="101600" rIns="0" bIns="0" rtlCol="0">
            <a:spAutoFit/>
          </a:bodyPr>
          <a:lstStyle/>
          <a:p>
            <a:pPr marL="234950" indent="-222250">
              <a:lnSpc>
                <a:spcPct val="100000"/>
              </a:lnSpc>
              <a:spcBef>
                <a:spcPts val="800"/>
              </a:spcBef>
              <a:buClr>
                <a:srgbClr val="E16C25"/>
              </a:buClr>
              <a:buSzPct val="52500"/>
              <a:buFont typeface="Apple Symbols"/>
              <a:buChar char="■"/>
              <a:tabLst>
                <a:tab pos="234950" algn="l"/>
              </a:tabLst>
            </a:pPr>
            <a:r>
              <a:rPr sz="2000" dirty="0">
                <a:solidFill>
                  <a:srgbClr val="231F20"/>
                </a:solidFill>
                <a:latin typeface="Avenir Book"/>
                <a:cs typeface="Avenir Book"/>
              </a:rPr>
              <a:t>I’m</a:t>
            </a:r>
            <a:r>
              <a:rPr sz="2000" spc="-20" dirty="0">
                <a:solidFill>
                  <a:srgbClr val="231F20"/>
                </a:solidFill>
                <a:latin typeface="Avenir Book"/>
                <a:cs typeface="Avenir Book"/>
              </a:rPr>
              <a:t> </a:t>
            </a:r>
            <a:r>
              <a:rPr sz="2000" dirty="0">
                <a:solidFill>
                  <a:srgbClr val="231F20"/>
                </a:solidFill>
                <a:latin typeface="Avenir Book"/>
                <a:cs typeface="Avenir Book"/>
              </a:rPr>
              <a:t>going</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dirty="0">
                <a:solidFill>
                  <a:srgbClr val="231F20"/>
                </a:solidFill>
                <a:latin typeface="Avenir Book"/>
                <a:cs typeface="Avenir Book"/>
              </a:rPr>
              <a:t>focus</a:t>
            </a:r>
            <a:r>
              <a:rPr sz="2000" spc="-20" dirty="0">
                <a:solidFill>
                  <a:srgbClr val="231F20"/>
                </a:solidFill>
                <a:latin typeface="Avenir Book"/>
                <a:cs typeface="Avenir Book"/>
              </a:rPr>
              <a:t> </a:t>
            </a:r>
            <a:r>
              <a:rPr sz="2000" dirty="0">
                <a:solidFill>
                  <a:srgbClr val="231F20"/>
                </a:solidFill>
                <a:latin typeface="Avenir Book"/>
                <a:cs typeface="Avenir Book"/>
              </a:rPr>
              <a:t>on</a:t>
            </a:r>
            <a:r>
              <a:rPr sz="2000" spc="-15" dirty="0">
                <a:solidFill>
                  <a:srgbClr val="231F20"/>
                </a:solidFill>
                <a:latin typeface="Avenir Book"/>
                <a:cs typeface="Avenir Book"/>
              </a:rPr>
              <a:t> </a:t>
            </a:r>
            <a:r>
              <a:rPr sz="2000" dirty="0">
                <a:solidFill>
                  <a:srgbClr val="231F20"/>
                </a:solidFill>
                <a:latin typeface="Avenir Book"/>
                <a:cs typeface="Avenir Book"/>
              </a:rPr>
              <a:t>environmental</a:t>
            </a:r>
            <a:r>
              <a:rPr sz="2000" spc="-15" dirty="0">
                <a:solidFill>
                  <a:srgbClr val="231F20"/>
                </a:solidFill>
                <a:latin typeface="Avenir Book"/>
                <a:cs typeface="Avenir Book"/>
              </a:rPr>
              <a:t> </a:t>
            </a:r>
            <a:r>
              <a:rPr sz="2000" dirty="0">
                <a:solidFill>
                  <a:srgbClr val="231F20"/>
                </a:solidFill>
                <a:latin typeface="Avenir Book"/>
                <a:cs typeface="Avenir Book"/>
              </a:rPr>
              <a:t>toxic</a:t>
            </a:r>
            <a:r>
              <a:rPr sz="2000" spc="-20" dirty="0">
                <a:solidFill>
                  <a:srgbClr val="231F20"/>
                </a:solidFill>
                <a:latin typeface="Avenir Book"/>
                <a:cs typeface="Avenir Book"/>
              </a:rPr>
              <a:t> </a:t>
            </a:r>
            <a:r>
              <a:rPr sz="2000" spc="-10" dirty="0">
                <a:solidFill>
                  <a:srgbClr val="231F20"/>
                </a:solidFill>
                <a:latin typeface="Avenir Book"/>
                <a:cs typeface="Avenir Book"/>
              </a:rPr>
              <a:t>chemicals.</a:t>
            </a:r>
            <a:endParaRPr sz="2000" dirty="0">
              <a:latin typeface="Avenir Book"/>
              <a:cs typeface="Avenir Book"/>
            </a:endParaRPr>
          </a:p>
          <a:p>
            <a:pPr marL="235585" marR="496570">
              <a:lnSpc>
                <a:spcPts val="2300"/>
              </a:lnSpc>
              <a:spcBef>
                <a:spcPts val="860"/>
              </a:spcBef>
            </a:pPr>
            <a:r>
              <a:rPr sz="2000" dirty="0">
                <a:solidFill>
                  <a:srgbClr val="231F20"/>
                </a:solidFill>
                <a:latin typeface="Avenir Book"/>
                <a:cs typeface="Avenir Book"/>
              </a:rPr>
              <a:t>We’ll</a:t>
            </a:r>
            <a:r>
              <a:rPr sz="2000" spc="-20" dirty="0">
                <a:solidFill>
                  <a:srgbClr val="231F20"/>
                </a:solidFill>
                <a:latin typeface="Avenir Book"/>
                <a:cs typeface="Avenir Book"/>
              </a:rPr>
              <a:t> </a:t>
            </a:r>
            <a:r>
              <a:rPr sz="2000" dirty="0">
                <a:solidFill>
                  <a:srgbClr val="231F20"/>
                </a:solidFill>
                <a:latin typeface="Avenir Book"/>
                <a:cs typeface="Avenir Book"/>
              </a:rPr>
              <a:t>start</a:t>
            </a:r>
            <a:r>
              <a:rPr sz="2000" spc="-15" dirty="0">
                <a:solidFill>
                  <a:srgbClr val="231F20"/>
                </a:solidFill>
                <a:latin typeface="Avenir Book"/>
                <a:cs typeface="Avenir Book"/>
              </a:rPr>
              <a:t> </a:t>
            </a:r>
            <a:r>
              <a:rPr sz="2000" dirty="0">
                <a:solidFill>
                  <a:srgbClr val="231F20"/>
                </a:solidFill>
                <a:latin typeface="Avenir Book"/>
                <a:cs typeface="Avenir Book"/>
              </a:rPr>
              <a:t>by</a:t>
            </a:r>
            <a:r>
              <a:rPr sz="2000" spc="-15" dirty="0">
                <a:solidFill>
                  <a:srgbClr val="231F20"/>
                </a:solidFill>
                <a:latin typeface="Avenir Book"/>
                <a:cs typeface="Avenir Book"/>
              </a:rPr>
              <a:t> </a:t>
            </a:r>
            <a:r>
              <a:rPr sz="2000" dirty="0">
                <a:solidFill>
                  <a:srgbClr val="231F20"/>
                </a:solidFill>
                <a:latin typeface="Avenir Book"/>
                <a:cs typeface="Avenir Book"/>
              </a:rPr>
              <a:t>looking</a:t>
            </a:r>
            <a:r>
              <a:rPr sz="2000" spc="-15" dirty="0">
                <a:solidFill>
                  <a:srgbClr val="231F20"/>
                </a:solidFill>
                <a:latin typeface="Avenir Book"/>
                <a:cs typeface="Avenir Book"/>
              </a:rPr>
              <a:t> </a:t>
            </a:r>
            <a:r>
              <a:rPr sz="2000" dirty="0">
                <a:solidFill>
                  <a:srgbClr val="231F20"/>
                </a:solidFill>
                <a:latin typeface="Avenir Book"/>
                <a:cs typeface="Avenir Book"/>
              </a:rPr>
              <a:t>at</a:t>
            </a:r>
            <a:r>
              <a:rPr sz="2000" spc="-15" dirty="0">
                <a:solidFill>
                  <a:srgbClr val="231F20"/>
                </a:solidFill>
                <a:latin typeface="Avenir Book"/>
                <a:cs typeface="Avenir Book"/>
              </a:rPr>
              <a:t> </a:t>
            </a:r>
            <a:r>
              <a:rPr sz="2000" dirty="0">
                <a:solidFill>
                  <a:srgbClr val="231F20"/>
                </a:solidFill>
                <a:latin typeface="Avenir Book"/>
                <a:cs typeface="Avenir Book"/>
              </a:rPr>
              <a:t>what</a:t>
            </a:r>
            <a:r>
              <a:rPr sz="2000" spc="-15" dirty="0">
                <a:solidFill>
                  <a:srgbClr val="231F20"/>
                </a:solidFill>
                <a:latin typeface="Avenir Book"/>
                <a:cs typeface="Avenir Book"/>
              </a:rPr>
              <a:t> </a:t>
            </a:r>
            <a:r>
              <a:rPr sz="2000" dirty="0">
                <a:solidFill>
                  <a:srgbClr val="231F20"/>
                </a:solidFill>
                <a:latin typeface="Avenir Book"/>
                <a:cs typeface="Avenir Book"/>
              </a:rPr>
              <a:t>is</a:t>
            </a:r>
            <a:r>
              <a:rPr sz="2000" spc="-15" dirty="0">
                <a:solidFill>
                  <a:srgbClr val="231F20"/>
                </a:solidFill>
                <a:latin typeface="Avenir Book"/>
                <a:cs typeface="Avenir Book"/>
              </a:rPr>
              <a:t> </a:t>
            </a:r>
            <a:r>
              <a:rPr sz="2000" dirty="0">
                <a:solidFill>
                  <a:srgbClr val="231F20"/>
                </a:solidFill>
                <a:latin typeface="Avenir Book"/>
                <a:cs typeface="Avenir Book"/>
              </a:rPr>
              <a:t>cancer</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spc="-10" dirty="0">
                <a:solidFill>
                  <a:srgbClr val="231F20"/>
                </a:solidFill>
                <a:latin typeface="Avenir Book"/>
                <a:cs typeface="Avenir Book"/>
              </a:rPr>
              <a:t>different </a:t>
            </a:r>
            <a:r>
              <a:rPr sz="2000" dirty="0">
                <a:solidFill>
                  <a:srgbClr val="231F20"/>
                </a:solidFill>
                <a:latin typeface="Avenir Book"/>
                <a:cs typeface="Avenir Book"/>
              </a:rPr>
              <a:t>types of childhood </a:t>
            </a:r>
            <a:r>
              <a:rPr sz="2000" spc="-10" dirty="0">
                <a:solidFill>
                  <a:srgbClr val="231F20"/>
                </a:solidFill>
                <a:latin typeface="Avenir Book"/>
                <a:cs typeface="Avenir Book"/>
              </a:rPr>
              <a:t>cancer.</a:t>
            </a:r>
            <a:endParaRPr sz="2000" dirty="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Some things that might contribute to the risk for </a:t>
            </a:r>
            <a:r>
              <a:rPr sz="2000" spc="-10" dirty="0">
                <a:solidFill>
                  <a:srgbClr val="231F20"/>
                </a:solidFill>
                <a:latin typeface="Avenir Book"/>
                <a:cs typeface="Avenir Book"/>
              </a:rPr>
              <a:t>getting </a:t>
            </a:r>
            <a:r>
              <a:rPr sz="2000" spc="-25" dirty="0">
                <a:solidFill>
                  <a:srgbClr val="231F20"/>
                </a:solidFill>
                <a:latin typeface="Avenir Book"/>
                <a:cs typeface="Avenir Book"/>
              </a:rPr>
              <a:t>it.</a:t>
            </a:r>
            <a:endParaRPr sz="2000" dirty="0">
              <a:latin typeface="Avenir Book"/>
              <a:cs typeface="Avenir Book"/>
            </a:endParaRPr>
          </a:p>
          <a:p>
            <a:pPr marL="235585">
              <a:lnSpc>
                <a:spcPct val="100000"/>
              </a:lnSpc>
              <a:spcBef>
                <a:spcPts val="640"/>
              </a:spcBef>
            </a:pPr>
            <a:r>
              <a:rPr sz="2000" dirty="0">
                <a:solidFill>
                  <a:srgbClr val="231F20"/>
                </a:solidFill>
                <a:latin typeface="Avenir Book"/>
                <a:cs typeface="Avenir Book"/>
              </a:rPr>
              <a:t>Why</a:t>
            </a:r>
            <a:r>
              <a:rPr sz="2000" spc="-30" dirty="0">
                <a:solidFill>
                  <a:srgbClr val="231F20"/>
                </a:solidFill>
                <a:latin typeface="Avenir Book"/>
                <a:cs typeface="Avenir Book"/>
              </a:rPr>
              <a:t> </a:t>
            </a:r>
            <a:r>
              <a:rPr sz="2000" dirty="0">
                <a:solidFill>
                  <a:srgbClr val="231F20"/>
                </a:solidFill>
                <a:latin typeface="Avenir Book"/>
                <a:cs typeface="Avenir Book"/>
              </a:rPr>
              <a:t>children</a:t>
            </a:r>
            <a:r>
              <a:rPr sz="2000" spc="-25" dirty="0">
                <a:solidFill>
                  <a:srgbClr val="231F20"/>
                </a:solidFill>
                <a:latin typeface="Avenir Book"/>
                <a:cs typeface="Avenir Book"/>
              </a:rPr>
              <a:t> </a:t>
            </a:r>
            <a:r>
              <a:rPr sz="2000" dirty="0">
                <a:solidFill>
                  <a:srgbClr val="231F20"/>
                </a:solidFill>
                <a:latin typeface="Avenir Book"/>
                <a:cs typeface="Avenir Book"/>
              </a:rPr>
              <a:t>are</a:t>
            </a:r>
            <a:r>
              <a:rPr sz="2000" spc="-25" dirty="0">
                <a:solidFill>
                  <a:srgbClr val="231F20"/>
                </a:solidFill>
                <a:latin typeface="Avenir Book"/>
                <a:cs typeface="Avenir Book"/>
              </a:rPr>
              <a:t> </a:t>
            </a:r>
            <a:r>
              <a:rPr sz="2000" dirty="0">
                <a:solidFill>
                  <a:srgbClr val="231F20"/>
                </a:solidFill>
                <a:latin typeface="Avenir Book"/>
                <a:cs typeface="Avenir Book"/>
              </a:rPr>
              <a:t>at</a:t>
            </a:r>
            <a:r>
              <a:rPr sz="2000" spc="-30" dirty="0">
                <a:solidFill>
                  <a:srgbClr val="231F20"/>
                </a:solidFill>
                <a:latin typeface="Avenir Book"/>
                <a:cs typeface="Avenir Book"/>
              </a:rPr>
              <a:t> </a:t>
            </a:r>
            <a:r>
              <a:rPr sz="2000" dirty="0">
                <a:solidFill>
                  <a:srgbClr val="231F20"/>
                </a:solidFill>
                <a:latin typeface="Avenir Book"/>
                <a:cs typeface="Avenir Book"/>
              </a:rPr>
              <a:t>greater</a:t>
            </a:r>
            <a:r>
              <a:rPr sz="2000" spc="-25" dirty="0">
                <a:solidFill>
                  <a:srgbClr val="231F20"/>
                </a:solidFill>
                <a:latin typeface="Avenir Book"/>
                <a:cs typeface="Avenir Book"/>
              </a:rPr>
              <a:t> </a:t>
            </a:r>
            <a:r>
              <a:rPr sz="2000" dirty="0">
                <a:solidFill>
                  <a:srgbClr val="231F20"/>
                </a:solidFill>
                <a:latin typeface="Avenir Book"/>
                <a:cs typeface="Avenir Book"/>
              </a:rPr>
              <a:t>risk</a:t>
            </a:r>
            <a:r>
              <a:rPr sz="2000" spc="-25" dirty="0">
                <a:solidFill>
                  <a:srgbClr val="231F20"/>
                </a:solidFill>
                <a:latin typeface="Avenir Book"/>
                <a:cs typeface="Avenir Book"/>
              </a:rPr>
              <a:t> </a:t>
            </a:r>
            <a:r>
              <a:rPr sz="2000" dirty="0">
                <a:solidFill>
                  <a:srgbClr val="231F20"/>
                </a:solidFill>
                <a:latin typeface="Avenir Book"/>
                <a:cs typeface="Avenir Book"/>
              </a:rPr>
              <a:t>from</a:t>
            </a:r>
            <a:r>
              <a:rPr sz="2000" spc="-30" dirty="0">
                <a:solidFill>
                  <a:srgbClr val="231F20"/>
                </a:solidFill>
                <a:latin typeface="Avenir Book"/>
                <a:cs typeface="Avenir Book"/>
              </a:rPr>
              <a:t> </a:t>
            </a:r>
            <a:r>
              <a:rPr sz="2000" dirty="0">
                <a:solidFill>
                  <a:srgbClr val="231F20"/>
                </a:solidFill>
                <a:latin typeface="Avenir Book"/>
                <a:cs typeface="Avenir Book"/>
              </a:rPr>
              <a:t>toxic</a:t>
            </a:r>
            <a:r>
              <a:rPr sz="2000" spc="-25" dirty="0">
                <a:solidFill>
                  <a:srgbClr val="231F20"/>
                </a:solidFill>
                <a:latin typeface="Avenir Book"/>
                <a:cs typeface="Avenir Book"/>
              </a:rPr>
              <a:t> </a:t>
            </a:r>
            <a:r>
              <a:rPr sz="2000" spc="-10" dirty="0">
                <a:solidFill>
                  <a:srgbClr val="231F20"/>
                </a:solidFill>
                <a:latin typeface="Avenir Book"/>
                <a:cs typeface="Avenir Book"/>
              </a:rPr>
              <a:t>chemicals.</a:t>
            </a:r>
            <a:endParaRPr sz="2000" dirty="0">
              <a:latin typeface="Avenir Book"/>
              <a:cs typeface="Avenir Book"/>
            </a:endParaRPr>
          </a:p>
          <a:p>
            <a:pPr marL="235585" marR="529590">
              <a:lnSpc>
                <a:spcPts val="2300"/>
              </a:lnSpc>
              <a:spcBef>
                <a:spcPts val="860"/>
              </a:spcBef>
            </a:pPr>
            <a:r>
              <a:rPr sz="2000" dirty="0">
                <a:solidFill>
                  <a:srgbClr val="231F20"/>
                </a:solidFill>
                <a:latin typeface="Avenir Book"/>
                <a:cs typeface="Avenir Book"/>
              </a:rPr>
              <a:t>Specific</a:t>
            </a:r>
            <a:r>
              <a:rPr sz="2000" spc="-20" dirty="0">
                <a:solidFill>
                  <a:srgbClr val="231F20"/>
                </a:solidFill>
                <a:latin typeface="Avenir Book"/>
                <a:cs typeface="Avenir Book"/>
              </a:rPr>
              <a:t> </a:t>
            </a:r>
            <a:r>
              <a:rPr sz="2000" dirty="0">
                <a:solidFill>
                  <a:srgbClr val="231F20"/>
                </a:solidFill>
                <a:latin typeface="Avenir Book"/>
                <a:cs typeface="Avenir Book"/>
              </a:rPr>
              <a:t>pollutants</a:t>
            </a:r>
            <a:r>
              <a:rPr sz="2000" spc="-20" dirty="0">
                <a:solidFill>
                  <a:srgbClr val="231F20"/>
                </a:solidFill>
                <a:latin typeface="Avenir Book"/>
                <a:cs typeface="Avenir Book"/>
              </a:rPr>
              <a:t> </a:t>
            </a:r>
            <a:r>
              <a:rPr sz="2000" dirty="0">
                <a:solidFill>
                  <a:srgbClr val="231F20"/>
                </a:solidFill>
                <a:latin typeface="Avenir Book"/>
                <a:cs typeface="Avenir Book"/>
              </a:rPr>
              <a:t>including</a:t>
            </a:r>
            <a:r>
              <a:rPr sz="2000" spc="-15" dirty="0">
                <a:solidFill>
                  <a:srgbClr val="231F20"/>
                </a:solidFill>
                <a:latin typeface="Avenir Book"/>
                <a:cs typeface="Avenir Book"/>
              </a:rPr>
              <a:t> </a:t>
            </a:r>
            <a:r>
              <a:rPr sz="2000" dirty="0">
                <a:solidFill>
                  <a:srgbClr val="231F20"/>
                </a:solidFill>
                <a:latin typeface="Avenir Book"/>
                <a:cs typeface="Avenir Book"/>
              </a:rPr>
              <a:t>outdoor</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indoor</a:t>
            </a:r>
            <a:r>
              <a:rPr sz="2000" spc="-20" dirty="0">
                <a:solidFill>
                  <a:srgbClr val="231F20"/>
                </a:solidFill>
                <a:latin typeface="Avenir Book"/>
                <a:cs typeface="Avenir Book"/>
              </a:rPr>
              <a:t> </a:t>
            </a:r>
            <a:r>
              <a:rPr sz="2000" spc="-25" dirty="0">
                <a:solidFill>
                  <a:srgbClr val="231F20"/>
                </a:solidFill>
                <a:latin typeface="Avenir Book"/>
                <a:cs typeface="Avenir Book"/>
              </a:rPr>
              <a:t>air </a:t>
            </a:r>
            <a:r>
              <a:rPr sz="2000" dirty="0">
                <a:solidFill>
                  <a:srgbClr val="231F20"/>
                </a:solidFill>
                <a:latin typeface="Avenir Book"/>
                <a:cs typeface="Avenir Book"/>
              </a:rPr>
              <a:t>pollution,</a:t>
            </a:r>
            <a:r>
              <a:rPr sz="2000" spc="-10" dirty="0">
                <a:solidFill>
                  <a:srgbClr val="231F20"/>
                </a:solidFill>
                <a:latin typeface="Avenir Book"/>
                <a:cs typeface="Avenir Book"/>
              </a:rPr>
              <a:t> </a:t>
            </a:r>
            <a:r>
              <a:rPr sz="2000" dirty="0">
                <a:solidFill>
                  <a:srgbClr val="231F20"/>
                </a:solidFill>
                <a:latin typeface="Avenir Book"/>
                <a:cs typeface="Avenir Book"/>
              </a:rPr>
              <a:t>pesticides</a:t>
            </a:r>
            <a:r>
              <a:rPr sz="2000" spc="-5"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dirty="0">
                <a:solidFill>
                  <a:srgbClr val="231F20"/>
                </a:solidFill>
                <a:latin typeface="Avenir Book"/>
                <a:cs typeface="Avenir Book"/>
              </a:rPr>
              <a:t>solvents</a:t>
            </a:r>
            <a:r>
              <a:rPr sz="2000" spc="-5" dirty="0">
                <a:solidFill>
                  <a:srgbClr val="231F20"/>
                </a:solidFill>
                <a:latin typeface="Avenir Book"/>
                <a:cs typeface="Avenir Book"/>
              </a:rPr>
              <a:t> </a:t>
            </a:r>
            <a:r>
              <a:rPr sz="2000" dirty="0">
                <a:solidFill>
                  <a:srgbClr val="231F20"/>
                </a:solidFill>
                <a:latin typeface="Avenir Book"/>
                <a:cs typeface="Avenir Book"/>
              </a:rPr>
              <a:t>such</a:t>
            </a:r>
            <a:r>
              <a:rPr sz="2000" spc="-5" dirty="0">
                <a:solidFill>
                  <a:srgbClr val="231F20"/>
                </a:solidFill>
                <a:latin typeface="Avenir Book"/>
                <a:cs typeface="Avenir Book"/>
              </a:rPr>
              <a:t> </a:t>
            </a:r>
            <a:r>
              <a:rPr sz="2000" dirty="0">
                <a:solidFill>
                  <a:srgbClr val="231F20"/>
                </a:solidFill>
                <a:latin typeface="Avenir Book"/>
                <a:cs typeface="Avenir Book"/>
              </a:rPr>
              <a:t>as</a:t>
            </a:r>
            <a:r>
              <a:rPr sz="2000" spc="-5" dirty="0">
                <a:solidFill>
                  <a:srgbClr val="231F20"/>
                </a:solidFill>
                <a:latin typeface="Avenir Book"/>
                <a:cs typeface="Avenir Book"/>
              </a:rPr>
              <a:t> </a:t>
            </a:r>
            <a:r>
              <a:rPr sz="2000" spc="-10" dirty="0">
                <a:solidFill>
                  <a:srgbClr val="231F20"/>
                </a:solidFill>
                <a:latin typeface="Avenir Book"/>
                <a:cs typeface="Avenir Book"/>
              </a:rPr>
              <a:t>paints.</a:t>
            </a:r>
            <a:endParaRPr sz="2000" dirty="0">
              <a:latin typeface="Avenir Book"/>
              <a:cs typeface="Avenir Book"/>
            </a:endParaRPr>
          </a:p>
          <a:p>
            <a:pPr marL="235585" marR="82550">
              <a:lnSpc>
                <a:spcPts val="2300"/>
              </a:lnSpc>
              <a:spcBef>
                <a:spcPts val="800"/>
              </a:spcBef>
            </a:pPr>
            <a:r>
              <a:rPr sz="2000" dirty="0">
                <a:solidFill>
                  <a:srgbClr val="231F20"/>
                </a:solidFill>
                <a:latin typeface="Avenir Book"/>
                <a:cs typeface="Avenir Book"/>
              </a:rPr>
              <a:t>Actions</a:t>
            </a:r>
            <a:r>
              <a:rPr sz="2000" spc="-10" dirty="0">
                <a:solidFill>
                  <a:srgbClr val="231F20"/>
                </a:solidFill>
                <a:latin typeface="Avenir Book"/>
                <a:cs typeface="Avenir Book"/>
              </a:rPr>
              <a:t> </a:t>
            </a:r>
            <a:r>
              <a:rPr sz="2000" dirty="0">
                <a:solidFill>
                  <a:srgbClr val="231F20"/>
                </a:solidFill>
                <a:latin typeface="Avenir Book"/>
                <a:cs typeface="Avenir Book"/>
              </a:rPr>
              <a:t>families</a:t>
            </a:r>
            <a:r>
              <a:rPr sz="2000" spc="-10" dirty="0">
                <a:solidFill>
                  <a:srgbClr val="231F20"/>
                </a:solidFill>
                <a:latin typeface="Avenir Book"/>
                <a:cs typeface="Avenir Book"/>
              </a:rPr>
              <a:t> </a:t>
            </a:r>
            <a:r>
              <a:rPr sz="2000" dirty="0">
                <a:solidFill>
                  <a:srgbClr val="231F20"/>
                </a:solidFill>
                <a:latin typeface="Avenir Book"/>
                <a:cs typeface="Avenir Book"/>
              </a:rPr>
              <a:t>can</a:t>
            </a:r>
            <a:r>
              <a:rPr sz="2000" spc="-10" dirty="0">
                <a:solidFill>
                  <a:srgbClr val="231F20"/>
                </a:solidFill>
                <a:latin typeface="Avenir Book"/>
                <a:cs typeface="Avenir Book"/>
              </a:rPr>
              <a:t> </a:t>
            </a:r>
            <a:r>
              <a:rPr sz="2000" dirty="0">
                <a:solidFill>
                  <a:srgbClr val="231F20"/>
                </a:solidFill>
                <a:latin typeface="Avenir Book"/>
                <a:cs typeface="Avenir Book"/>
              </a:rPr>
              <a:t>take</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help</a:t>
            </a:r>
            <a:r>
              <a:rPr sz="2000" spc="-10" dirty="0">
                <a:solidFill>
                  <a:srgbClr val="231F20"/>
                </a:solidFill>
                <a:latin typeface="Avenir Book"/>
                <a:cs typeface="Avenir Book"/>
              </a:rPr>
              <a:t> </a:t>
            </a:r>
            <a:r>
              <a:rPr sz="2000" dirty="0">
                <a:solidFill>
                  <a:srgbClr val="231F20"/>
                </a:solidFill>
                <a:latin typeface="Avenir Book"/>
                <a:cs typeface="Avenir Book"/>
              </a:rPr>
              <a:t>reduce</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risk</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0" dirty="0">
                <a:solidFill>
                  <a:srgbClr val="231F20"/>
                </a:solidFill>
                <a:latin typeface="Avenir Book"/>
                <a:cs typeface="Avenir Book"/>
              </a:rPr>
              <a:t> their </a:t>
            </a:r>
            <a:r>
              <a:rPr sz="2000" dirty="0">
                <a:solidFill>
                  <a:srgbClr val="231F20"/>
                </a:solidFill>
                <a:latin typeface="Avenir Book"/>
                <a:cs typeface="Avenir Book"/>
              </a:rPr>
              <a:t>kids developing </a:t>
            </a:r>
            <a:r>
              <a:rPr sz="2000" spc="-10" dirty="0">
                <a:solidFill>
                  <a:srgbClr val="231F20"/>
                </a:solidFill>
                <a:latin typeface="Avenir Book"/>
                <a:cs typeface="Avenir Book"/>
              </a:rPr>
              <a:t>cancer.</a:t>
            </a:r>
            <a:endParaRPr sz="2000" dirty="0">
              <a:latin typeface="Avenir Book"/>
              <a:cs typeface="Avenir Book"/>
            </a:endParaRPr>
          </a:p>
        </p:txBody>
      </p:sp>
      <p:sp>
        <p:nvSpPr>
          <p:cNvPr id="11" name="object 11"/>
          <p:cNvSpPr txBox="1"/>
          <p:nvPr/>
        </p:nvSpPr>
        <p:spPr>
          <a:xfrm>
            <a:off x="1761235" y="6355279"/>
            <a:ext cx="2278380" cy="391160"/>
          </a:xfrm>
          <a:prstGeom prst="rect">
            <a:avLst/>
          </a:prstGeom>
        </p:spPr>
        <p:txBody>
          <a:bodyPr vert="horz" wrap="square" lIns="0" tIns="12700" rIns="0" bIns="0" rtlCol="0">
            <a:spAutoFit/>
          </a:bodyPr>
          <a:lstStyle/>
          <a:p>
            <a:pPr marL="12700">
              <a:lnSpc>
                <a:spcPct val="100000"/>
              </a:lnSpc>
              <a:spcBef>
                <a:spcPts val="100"/>
              </a:spcBef>
            </a:pPr>
            <a:r>
              <a:rPr sz="2400" spc="-40" dirty="0">
                <a:solidFill>
                  <a:srgbClr val="231F20"/>
                </a:solidFill>
                <a:latin typeface="Avenir Book"/>
                <a:cs typeface="Avenir Book"/>
              </a:rPr>
              <a:t>Let’s</a:t>
            </a:r>
            <a:r>
              <a:rPr sz="2400" spc="-60" dirty="0">
                <a:solidFill>
                  <a:srgbClr val="231F20"/>
                </a:solidFill>
                <a:latin typeface="Avenir Book"/>
                <a:cs typeface="Avenir Book"/>
              </a:rPr>
              <a:t> </a:t>
            </a:r>
            <a:r>
              <a:rPr sz="2400" dirty="0">
                <a:solidFill>
                  <a:srgbClr val="231F20"/>
                </a:solidFill>
                <a:latin typeface="Avenir Book"/>
                <a:cs typeface="Avenir Book"/>
              </a:rPr>
              <a:t>take</a:t>
            </a:r>
            <a:r>
              <a:rPr sz="2400" spc="-60" dirty="0">
                <a:solidFill>
                  <a:srgbClr val="231F20"/>
                </a:solidFill>
                <a:latin typeface="Avenir Book"/>
                <a:cs typeface="Avenir Book"/>
              </a:rPr>
              <a:t> </a:t>
            </a:r>
            <a:r>
              <a:rPr sz="2400" dirty="0">
                <a:solidFill>
                  <a:srgbClr val="231F20"/>
                </a:solidFill>
                <a:latin typeface="Avenir Book"/>
                <a:cs typeface="Avenir Book"/>
              </a:rPr>
              <a:t>a</a:t>
            </a:r>
            <a:r>
              <a:rPr sz="2400" spc="-60" dirty="0">
                <a:solidFill>
                  <a:srgbClr val="231F20"/>
                </a:solidFill>
                <a:latin typeface="Avenir Book"/>
                <a:cs typeface="Avenir Book"/>
              </a:rPr>
              <a:t> </a:t>
            </a:r>
            <a:r>
              <a:rPr sz="2400" spc="-10" dirty="0">
                <a:solidFill>
                  <a:srgbClr val="231F20"/>
                </a:solidFill>
                <a:latin typeface="Avenir Book"/>
                <a:cs typeface="Avenir Book"/>
              </a:rPr>
              <a:t>look.</a:t>
            </a:r>
            <a:endParaRPr sz="2400">
              <a:latin typeface="Avenir Book"/>
              <a:cs typeface="Avenir Book"/>
            </a:endParaRPr>
          </a:p>
        </p:txBody>
      </p:sp>
      <p:sp>
        <p:nvSpPr>
          <p:cNvPr id="12" name="object 12"/>
          <p:cNvSpPr txBox="1"/>
          <p:nvPr/>
        </p:nvSpPr>
        <p:spPr>
          <a:xfrm>
            <a:off x="292100" y="7273918"/>
            <a:ext cx="53467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3" name="object 13"/>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691639"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i</a:t>
            </a:r>
            <a:endParaRPr sz="3000">
              <a:latin typeface="Avenir Next Medium"/>
              <a:cs typeface="Avenir Next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7900" y="492045"/>
            <a:ext cx="6671309" cy="1082040"/>
          </a:xfrm>
          <a:prstGeom prst="rect">
            <a:avLst/>
          </a:prstGeom>
        </p:spPr>
        <p:txBody>
          <a:bodyPr vert="horz" wrap="square" lIns="0" tIns="63500" rIns="0" bIns="0" rtlCol="0">
            <a:spAutoFit/>
          </a:bodyPr>
          <a:lstStyle/>
          <a:p>
            <a:pPr marL="12700" marR="5080">
              <a:lnSpc>
                <a:spcPts val="4000"/>
              </a:lnSpc>
              <a:spcBef>
                <a:spcPts val="500"/>
              </a:spcBef>
            </a:pPr>
            <a:r>
              <a:rPr spc="70" dirty="0"/>
              <a:t>Having </a:t>
            </a:r>
            <a:r>
              <a:rPr dirty="0"/>
              <a:t>cancer</a:t>
            </a:r>
            <a:r>
              <a:rPr spc="70" dirty="0"/>
              <a:t> </a:t>
            </a:r>
            <a:r>
              <a:rPr spc="100" dirty="0"/>
              <a:t>can</a:t>
            </a:r>
            <a:r>
              <a:rPr spc="70" dirty="0"/>
              <a:t> be </a:t>
            </a:r>
            <a:r>
              <a:rPr dirty="0"/>
              <a:t>very</a:t>
            </a:r>
            <a:r>
              <a:rPr spc="70" dirty="0"/>
              <a:t> </a:t>
            </a:r>
            <a:r>
              <a:rPr spc="-10" dirty="0"/>
              <a:t>difficult </a:t>
            </a:r>
            <a:r>
              <a:rPr dirty="0"/>
              <a:t>for</a:t>
            </a:r>
            <a:r>
              <a:rPr spc="95" dirty="0"/>
              <a:t> </a:t>
            </a:r>
            <a:r>
              <a:rPr spc="80" dirty="0"/>
              <a:t>the</a:t>
            </a:r>
            <a:r>
              <a:rPr spc="95" dirty="0"/>
              <a:t> </a:t>
            </a:r>
            <a:r>
              <a:rPr dirty="0"/>
              <a:t>child</a:t>
            </a:r>
            <a:r>
              <a:rPr spc="95" dirty="0"/>
              <a:t> </a:t>
            </a:r>
            <a:r>
              <a:rPr spc="145" dirty="0"/>
              <a:t>and</a:t>
            </a:r>
            <a:r>
              <a:rPr spc="95" dirty="0"/>
              <a:t> </a:t>
            </a:r>
            <a:r>
              <a:rPr spc="-10" dirty="0"/>
              <a:t>family.</a:t>
            </a:r>
          </a:p>
        </p:txBody>
      </p:sp>
      <p:sp>
        <p:nvSpPr>
          <p:cNvPr id="3" name="object 3"/>
          <p:cNvSpPr txBox="1"/>
          <p:nvPr/>
        </p:nvSpPr>
        <p:spPr>
          <a:xfrm>
            <a:off x="977869" y="209859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977869" y="249229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977869" y="288599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977869" y="357179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977869" y="1508045"/>
            <a:ext cx="8031480" cy="2286000"/>
          </a:xfrm>
          <a:prstGeom prst="rect">
            <a:avLst/>
          </a:prstGeom>
        </p:spPr>
        <p:txBody>
          <a:bodyPr vert="horz" wrap="square" lIns="0" tIns="12700" rIns="0" bIns="0" rtlCol="0">
            <a:spAutoFit/>
          </a:bodyPr>
          <a:lstStyle/>
          <a:p>
            <a:pPr marL="234315" marR="3493135" indent="-222250">
              <a:lnSpc>
                <a:spcPct val="129200"/>
              </a:lnSpc>
              <a:spcBef>
                <a:spcPts val="100"/>
              </a:spcBef>
              <a:buClr>
                <a:srgbClr val="E16C25"/>
              </a:buClr>
              <a:buSzPct val="52500"/>
              <a:buFont typeface="Apple Symbols"/>
              <a:buChar char="■"/>
              <a:tabLst>
                <a:tab pos="235585" algn="l"/>
              </a:tabLst>
            </a:pPr>
            <a:r>
              <a:rPr sz="2000" spc="-20" dirty="0">
                <a:solidFill>
                  <a:srgbClr val="231F20"/>
                </a:solidFill>
                <a:latin typeface="Avenir Book"/>
                <a:cs typeface="Avenir Book"/>
              </a:rPr>
              <a:t>Years</a:t>
            </a:r>
            <a:r>
              <a:rPr sz="2000" spc="-30" dirty="0">
                <a:solidFill>
                  <a:srgbClr val="231F20"/>
                </a:solidFill>
                <a:latin typeface="Avenir Book"/>
                <a:cs typeface="Avenir Book"/>
              </a:rPr>
              <a:t> </a:t>
            </a:r>
            <a:r>
              <a:rPr sz="2000" dirty="0">
                <a:solidFill>
                  <a:srgbClr val="231F20"/>
                </a:solidFill>
                <a:latin typeface="Avenir Book"/>
                <a:cs typeface="Avenir Book"/>
              </a:rPr>
              <a:t>of</a:t>
            </a:r>
            <a:r>
              <a:rPr sz="2000" spc="-25" dirty="0">
                <a:solidFill>
                  <a:srgbClr val="231F20"/>
                </a:solidFill>
                <a:latin typeface="Avenir Book"/>
                <a:cs typeface="Avenir Book"/>
              </a:rPr>
              <a:t> </a:t>
            </a:r>
            <a:r>
              <a:rPr sz="2000" dirty="0">
                <a:solidFill>
                  <a:srgbClr val="231F20"/>
                </a:solidFill>
                <a:latin typeface="Avenir Book"/>
                <a:cs typeface="Avenir Book"/>
              </a:rPr>
              <a:t>medical</a:t>
            </a:r>
            <a:r>
              <a:rPr sz="2000" spc="-25" dirty="0">
                <a:solidFill>
                  <a:srgbClr val="231F20"/>
                </a:solidFill>
                <a:latin typeface="Avenir Book"/>
                <a:cs typeface="Avenir Book"/>
              </a:rPr>
              <a:t> </a:t>
            </a:r>
            <a:r>
              <a:rPr sz="2000" dirty="0">
                <a:solidFill>
                  <a:srgbClr val="231F20"/>
                </a:solidFill>
                <a:latin typeface="Avenir Book"/>
                <a:cs typeface="Avenir Book"/>
              </a:rPr>
              <a:t>tests</a:t>
            </a:r>
            <a:r>
              <a:rPr sz="2000" spc="-25"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spc="-10" dirty="0">
                <a:solidFill>
                  <a:srgbClr val="231F20"/>
                </a:solidFill>
                <a:latin typeface="Avenir Book"/>
                <a:cs typeface="Avenir Book"/>
              </a:rPr>
              <a:t>treatments. 	</a:t>
            </a:r>
            <a:r>
              <a:rPr sz="2000" dirty="0">
                <a:solidFill>
                  <a:srgbClr val="231F20"/>
                </a:solidFill>
                <a:latin typeface="Avenir Book"/>
                <a:cs typeface="Avenir Book"/>
              </a:rPr>
              <a:t>Time</a:t>
            </a:r>
            <a:r>
              <a:rPr sz="2000" spc="-20" dirty="0">
                <a:solidFill>
                  <a:srgbClr val="231F20"/>
                </a:solidFill>
                <a:latin typeface="Avenir Book"/>
                <a:cs typeface="Avenir Book"/>
              </a:rPr>
              <a:t> </a:t>
            </a:r>
            <a:r>
              <a:rPr sz="2000" dirty="0">
                <a:solidFill>
                  <a:srgbClr val="231F20"/>
                </a:solidFill>
                <a:latin typeface="Avenir Book"/>
                <a:cs typeface="Avenir Book"/>
              </a:rPr>
              <a:t>spent</a:t>
            </a:r>
            <a:r>
              <a:rPr sz="2000" spc="-20" dirty="0">
                <a:solidFill>
                  <a:srgbClr val="231F20"/>
                </a:solidFill>
                <a:latin typeface="Avenir Book"/>
                <a:cs typeface="Avenir Book"/>
              </a:rPr>
              <a:t> </a:t>
            </a:r>
            <a:r>
              <a:rPr sz="2000" dirty="0">
                <a:solidFill>
                  <a:srgbClr val="231F20"/>
                </a:solidFill>
                <a:latin typeface="Avenir Book"/>
                <a:cs typeface="Avenir Book"/>
              </a:rPr>
              <a:t>in</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spc="-10" dirty="0">
                <a:solidFill>
                  <a:srgbClr val="231F20"/>
                </a:solidFill>
                <a:latin typeface="Avenir Book"/>
                <a:cs typeface="Avenir Book"/>
              </a:rPr>
              <a:t>hospital.</a:t>
            </a:r>
            <a:endParaRPr sz="2000">
              <a:latin typeface="Avenir Book"/>
              <a:cs typeface="Avenir Book"/>
            </a:endParaRPr>
          </a:p>
          <a:p>
            <a:pPr marL="235585">
              <a:lnSpc>
                <a:spcPct val="100000"/>
              </a:lnSpc>
              <a:spcBef>
                <a:spcPts val="700"/>
              </a:spcBef>
            </a:pPr>
            <a:r>
              <a:rPr sz="2000" dirty="0">
                <a:solidFill>
                  <a:srgbClr val="231F20"/>
                </a:solidFill>
                <a:latin typeface="Avenir Book"/>
                <a:cs typeface="Avenir Book"/>
              </a:rPr>
              <a:t>Financial </a:t>
            </a:r>
            <a:r>
              <a:rPr sz="2000" spc="-10" dirty="0">
                <a:solidFill>
                  <a:srgbClr val="231F20"/>
                </a:solidFill>
                <a:latin typeface="Avenir Book"/>
                <a:cs typeface="Avenir Book"/>
              </a:rPr>
              <a:t>costs.</a:t>
            </a:r>
            <a:endParaRPr sz="2000">
              <a:latin typeface="Avenir Book"/>
              <a:cs typeface="Avenir Book"/>
            </a:endParaRPr>
          </a:p>
          <a:p>
            <a:pPr marL="235585" marR="5080">
              <a:lnSpc>
                <a:spcPts val="2300"/>
              </a:lnSpc>
              <a:spcBef>
                <a:spcPts val="860"/>
              </a:spcBef>
            </a:pPr>
            <a:r>
              <a:rPr sz="2000" dirty="0">
                <a:solidFill>
                  <a:srgbClr val="231F20"/>
                </a:solidFill>
                <a:latin typeface="Avenir Book"/>
                <a:cs typeface="Avenir Book"/>
              </a:rPr>
              <a:t>Child</a:t>
            </a:r>
            <a:r>
              <a:rPr sz="2000" spc="-20" dirty="0">
                <a:solidFill>
                  <a:srgbClr val="231F20"/>
                </a:solidFill>
                <a:latin typeface="Avenir Book"/>
                <a:cs typeface="Avenir Book"/>
              </a:rPr>
              <a:t> </a:t>
            </a:r>
            <a:r>
              <a:rPr sz="2000" dirty="0">
                <a:solidFill>
                  <a:srgbClr val="231F20"/>
                </a:solidFill>
                <a:latin typeface="Avenir Book"/>
                <a:cs typeface="Avenir Book"/>
              </a:rPr>
              <a:t>must</a:t>
            </a:r>
            <a:r>
              <a:rPr sz="2000" spc="-15" dirty="0">
                <a:solidFill>
                  <a:srgbClr val="231F20"/>
                </a:solidFill>
                <a:latin typeface="Avenir Book"/>
                <a:cs typeface="Avenir Book"/>
              </a:rPr>
              <a:t> </a:t>
            </a:r>
            <a:r>
              <a:rPr sz="2000" dirty="0">
                <a:solidFill>
                  <a:srgbClr val="231F20"/>
                </a:solidFill>
                <a:latin typeface="Avenir Book"/>
                <a:cs typeface="Avenir Book"/>
              </a:rPr>
              <a:t>be</a:t>
            </a:r>
            <a:r>
              <a:rPr sz="2000" spc="-15" dirty="0">
                <a:solidFill>
                  <a:srgbClr val="231F20"/>
                </a:solidFill>
                <a:latin typeface="Avenir Book"/>
                <a:cs typeface="Avenir Book"/>
              </a:rPr>
              <a:t> </a:t>
            </a:r>
            <a:r>
              <a:rPr sz="2000" dirty="0">
                <a:solidFill>
                  <a:srgbClr val="231F20"/>
                </a:solidFill>
                <a:latin typeface="Avenir Book"/>
                <a:cs typeface="Avenir Book"/>
              </a:rPr>
              <a:t>followed</a:t>
            </a:r>
            <a:r>
              <a:rPr sz="2000" spc="-15" dirty="0">
                <a:solidFill>
                  <a:srgbClr val="231F20"/>
                </a:solidFill>
                <a:latin typeface="Avenir Book"/>
                <a:cs typeface="Avenir Book"/>
              </a:rPr>
              <a:t> </a:t>
            </a:r>
            <a:r>
              <a:rPr sz="2000" dirty="0">
                <a:solidFill>
                  <a:srgbClr val="231F20"/>
                </a:solidFill>
                <a:latin typeface="Avenir Book"/>
                <a:cs typeface="Avenir Book"/>
              </a:rPr>
              <a:t>for</a:t>
            </a:r>
            <a:r>
              <a:rPr sz="2000" spc="-20" dirty="0">
                <a:solidFill>
                  <a:srgbClr val="231F20"/>
                </a:solidFill>
                <a:latin typeface="Avenir Book"/>
                <a:cs typeface="Avenir Book"/>
              </a:rPr>
              <a:t> </a:t>
            </a:r>
            <a:r>
              <a:rPr sz="2000" dirty="0">
                <a:solidFill>
                  <a:srgbClr val="231F20"/>
                </a:solidFill>
                <a:latin typeface="Avenir Book"/>
                <a:cs typeface="Avenir Book"/>
              </a:rPr>
              <a:t>treatment</a:t>
            </a:r>
            <a:r>
              <a:rPr sz="2000" spc="-15" dirty="0">
                <a:solidFill>
                  <a:srgbClr val="231F20"/>
                </a:solidFill>
                <a:latin typeface="Avenir Book"/>
                <a:cs typeface="Avenir Book"/>
              </a:rPr>
              <a:t> </a:t>
            </a:r>
            <a:r>
              <a:rPr sz="2000" dirty="0">
                <a:solidFill>
                  <a:srgbClr val="231F20"/>
                </a:solidFill>
                <a:latin typeface="Avenir Book"/>
                <a:cs typeface="Avenir Book"/>
              </a:rPr>
              <a:t>related</a:t>
            </a:r>
            <a:r>
              <a:rPr sz="2000" spc="-15" dirty="0">
                <a:solidFill>
                  <a:srgbClr val="231F20"/>
                </a:solidFill>
                <a:latin typeface="Avenir Book"/>
                <a:cs typeface="Avenir Book"/>
              </a:rPr>
              <a:t> </a:t>
            </a:r>
            <a:r>
              <a:rPr sz="2000" dirty="0">
                <a:solidFill>
                  <a:srgbClr val="231F20"/>
                </a:solidFill>
                <a:latin typeface="Avenir Book"/>
                <a:cs typeface="Avenir Book"/>
              </a:rPr>
              <a:t>health</a:t>
            </a:r>
            <a:r>
              <a:rPr sz="2000" spc="-15" dirty="0">
                <a:solidFill>
                  <a:srgbClr val="231F20"/>
                </a:solidFill>
                <a:latin typeface="Avenir Book"/>
                <a:cs typeface="Avenir Book"/>
              </a:rPr>
              <a:t> </a:t>
            </a:r>
            <a:r>
              <a:rPr sz="2000" dirty="0">
                <a:solidFill>
                  <a:srgbClr val="231F20"/>
                </a:solidFill>
                <a:latin typeface="Avenir Book"/>
                <a:cs typeface="Avenir Book"/>
              </a:rPr>
              <a:t>problems</a:t>
            </a:r>
            <a:r>
              <a:rPr sz="2000" spc="-20"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spc="-25" dirty="0">
                <a:solidFill>
                  <a:srgbClr val="231F20"/>
                </a:solidFill>
                <a:latin typeface="Avenir Book"/>
                <a:cs typeface="Avenir Book"/>
              </a:rPr>
              <a:t>the </a:t>
            </a:r>
            <a:r>
              <a:rPr sz="2000" dirty="0">
                <a:solidFill>
                  <a:srgbClr val="231F20"/>
                </a:solidFill>
                <a:latin typeface="Avenir Book"/>
                <a:cs typeface="Avenir Book"/>
              </a:rPr>
              <a:t>rest</a:t>
            </a:r>
            <a:r>
              <a:rPr sz="2000" spc="-20" dirty="0">
                <a:solidFill>
                  <a:srgbClr val="231F20"/>
                </a:solidFill>
                <a:latin typeface="Avenir Book"/>
                <a:cs typeface="Avenir Book"/>
              </a:rPr>
              <a:t> </a:t>
            </a:r>
            <a:r>
              <a:rPr sz="2000" dirty="0">
                <a:solidFill>
                  <a:srgbClr val="231F20"/>
                </a:solidFill>
                <a:latin typeface="Avenir Book"/>
                <a:cs typeface="Avenir Book"/>
              </a:rPr>
              <a:t>of</a:t>
            </a:r>
            <a:r>
              <a:rPr sz="2000" spc="-20" dirty="0">
                <a:solidFill>
                  <a:srgbClr val="231F20"/>
                </a:solidFill>
                <a:latin typeface="Avenir Book"/>
                <a:cs typeface="Avenir Book"/>
              </a:rPr>
              <a:t> </a:t>
            </a:r>
            <a:r>
              <a:rPr sz="2000" spc="-10" dirty="0">
                <a:solidFill>
                  <a:srgbClr val="231F20"/>
                </a:solidFill>
                <a:latin typeface="Avenir Book"/>
                <a:cs typeface="Avenir Book"/>
              </a:rPr>
              <a:t>life.</a:t>
            </a:r>
            <a:endParaRPr sz="2000">
              <a:latin typeface="Avenir Book"/>
              <a:cs typeface="Avenir Book"/>
            </a:endParaRPr>
          </a:p>
          <a:p>
            <a:pPr marL="235585">
              <a:lnSpc>
                <a:spcPct val="100000"/>
              </a:lnSpc>
              <a:spcBef>
                <a:spcPts val="640"/>
              </a:spcBef>
            </a:pPr>
            <a:r>
              <a:rPr sz="2000" dirty="0">
                <a:solidFill>
                  <a:srgbClr val="231F20"/>
                </a:solidFill>
                <a:latin typeface="Avenir Book"/>
                <a:cs typeface="Avenir Book"/>
              </a:rPr>
              <a:t>It</a:t>
            </a:r>
            <a:r>
              <a:rPr sz="2000" spc="-10" dirty="0">
                <a:solidFill>
                  <a:srgbClr val="231F20"/>
                </a:solidFill>
                <a:latin typeface="Avenir Book"/>
                <a:cs typeface="Avenir Book"/>
              </a:rPr>
              <a:t> </a:t>
            </a:r>
            <a:r>
              <a:rPr sz="2000" dirty="0">
                <a:solidFill>
                  <a:srgbClr val="231F20"/>
                </a:solidFill>
                <a:latin typeface="Avenir Book"/>
                <a:cs typeface="Avenir Book"/>
              </a:rPr>
              <a:t>is</a:t>
            </a:r>
            <a:r>
              <a:rPr sz="2000" spc="-10" dirty="0">
                <a:solidFill>
                  <a:srgbClr val="231F20"/>
                </a:solidFill>
                <a:latin typeface="Avenir Book"/>
                <a:cs typeface="Avenir Book"/>
              </a:rPr>
              <a:t> </a:t>
            </a:r>
            <a:r>
              <a:rPr sz="2000" dirty="0">
                <a:solidFill>
                  <a:srgbClr val="231F20"/>
                </a:solidFill>
                <a:latin typeface="Avenir Book"/>
                <a:cs typeface="Avenir Book"/>
              </a:rPr>
              <a:t>very</a:t>
            </a:r>
            <a:r>
              <a:rPr sz="2000" spc="-5" dirty="0">
                <a:solidFill>
                  <a:srgbClr val="231F20"/>
                </a:solidFill>
                <a:latin typeface="Avenir Book"/>
                <a:cs typeface="Avenir Book"/>
              </a:rPr>
              <a:t> </a:t>
            </a:r>
            <a:r>
              <a:rPr sz="2000" dirty="0">
                <a:solidFill>
                  <a:srgbClr val="231F20"/>
                </a:solidFill>
                <a:latin typeface="Avenir Book"/>
                <a:cs typeface="Avenir Book"/>
              </a:rPr>
              <a:t>stressful</a:t>
            </a:r>
            <a:r>
              <a:rPr sz="2000" spc="-10" dirty="0">
                <a:solidFill>
                  <a:srgbClr val="231F20"/>
                </a:solidFill>
                <a:latin typeface="Avenir Book"/>
                <a:cs typeface="Avenir Book"/>
              </a:rPr>
              <a:t> </a:t>
            </a:r>
            <a:r>
              <a:rPr sz="2000" dirty="0">
                <a:solidFill>
                  <a:srgbClr val="231F20"/>
                </a:solidFill>
                <a:latin typeface="Avenir Book"/>
                <a:cs typeface="Avenir Book"/>
              </a:rPr>
              <a:t>for</a:t>
            </a:r>
            <a:r>
              <a:rPr sz="2000" spc="-5" dirty="0">
                <a:solidFill>
                  <a:srgbClr val="231F20"/>
                </a:solidFill>
                <a:latin typeface="Avenir Book"/>
                <a:cs typeface="Avenir Book"/>
              </a:rPr>
              <a:t> </a:t>
            </a:r>
            <a:r>
              <a:rPr sz="2000" spc="-10" dirty="0">
                <a:solidFill>
                  <a:srgbClr val="231F20"/>
                </a:solidFill>
                <a:latin typeface="Avenir Book"/>
                <a:cs typeface="Avenir Book"/>
              </a:rPr>
              <a:t>everyone.</a:t>
            </a:r>
            <a:endParaRPr sz="2000">
              <a:latin typeface="Avenir Book"/>
              <a:cs typeface="Avenir Book"/>
            </a:endParaRPr>
          </a:p>
        </p:txBody>
      </p:sp>
      <p:sp>
        <p:nvSpPr>
          <p:cNvPr id="8" name="object 8"/>
          <p:cNvSpPr txBox="1"/>
          <p:nvPr/>
        </p:nvSpPr>
        <p:spPr>
          <a:xfrm>
            <a:off x="977900" y="3867451"/>
            <a:ext cx="8203565" cy="3215640"/>
          </a:xfrm>
          <a:prstGeom prst="rect">
            <a:avLst/>
          </a:prstGeom>
        </p:spPr>
        <p:txBody>
          <a:bodyPr vert="horz" wrap="square" lIns="0" tIns="33020" rIns="0" bIns="0" rtlCol="0">
            <a:spAutoFit/>
          </a:bodyPr>
          <a:lstStyle/>
          <a:p>
            <a:pPr marL="12700" marR="67310">
              <a:lnSpc>
                <a:spcPts val="2300"/>
              </a:lnSpc>
              <a:spcBef>
                <a:spcPts val="260"/>
              </a:spcBef>
            </a:pPr>
            <a:r>
              <a:rPr sz="2000" dirty="0">
                <a:solidFill>
                  <a:srgbClr val="231F20"/>
                </a:solidFill>
                <a:latin typeface="Avenir Book"/>
                <a:cs typeface="Avenir Book"/>
              </a:rPr>
              <a:t>According</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National</a:t>
            </a:r>
            <a:r>
              <a:rPr sz="2000" spc="-20" dirty="0">
                <a:solidFill>
                  <a:srgbClr val="231F20"/>
                </a:solidFill>
                <a:latin typeface="Avenir Book"/>
                <a:cs typeface="Avenir Book"/>
              </a:rPr>
              <a:t> </a:t>
            </a:r>
            <a:r>
              <a:rPr sz="2000" dirty="0">
                <a:solidFill>
                  <a:srgbClr val="231F20"/>
                </a:solidFill>
                <a:latin typeface="Avenir Book"/>
                <a:cs typeface="Avenir Book"/>
              </a:rPr>
              <a:t>Cancer</a:t>
            </a:r>
            <a:r>
              <a:rPr sz="2000" spc="-20" dirty="0">
                <a:solidFill>
                  <a:srgbClr val="231F20"/>
                </a:solidFill>
                <a:latin typeface="Avenir Book"/>
                <a:cs typeface="Avenir Book"/>
              </a:rPr>
              <a:t> </a:t>
            </a:r>
            <a:r>
              <a:rPr sz="2000" dirty="0">
                <a:solidFill>
                  <a:srgbClr val="231F20"/>
                </a:solidFill>
                <a:latin typeface="Avenir Book"/>
                <a:cs typeface="Avenir Book"/>
              </a:rPr>
              <a:t>Institute,</a:t>
            </a:r>
            <a:r>
              <a:rPr sz="2000" spc="-20" dirty="0">
                <a:solidFill>
                  <a:srgbClr val="231F20"/>
                </a:solidFill>
                <a:latin typeface="Avenir Book"/>
                <a:cs typeface="Avenir Book"/>
              </a:rPr>
              <a:t> </a:t>
            </a:r>
            <a:r>
              <a:rPr sz="2000" i="1" dirty="0">
                <a:solidFill>
                  <a:srgbClr val="231F20"/>
                </a:solidFill>
                <a:latin typeface="Avenir"/>
                <a:cs typeface="Avenir"/>
              </a:rPr>
              <a:t>"An</a:t>
            </a:r>
            <a:r>
              <a:rPr sz="2000" i="1" spc="-20" dirty="0">
                <a:solidFill>
                  <a:srgbClr val="231F20"/>
                </a:solidFill>
                <a:latin typeface="Avenir"/>
                <a:cs typeface="Avenir"/>
              </a:rPr>
              <a:t> </a:t>
            </a:r>
            <a:r>
              <a:rPr sz="2000" i="1" dirty="0">
                <a:solidFill>
                  <a:srgbClr val="231F20"/>
                </a:solidFill>
                <a:latin typeface="Avenir"/>
                <a:cs typeface="Avenir"/>
              </a:rPr>
              <a:t>individual</a:t>
            </a:r>
            <a:r>
              <a:rPr sz="2000" i="1" spc="-20" dirty="0">
                <a:solidFill>
                  <a:srgbClr val="231F20"/>
                </a:solidFill>
                <a:latin typeface="Avenir"/>
                <a:cs typeface="Avenir"/>
              </a:rPr>
              <a:t> </a:t>
            </a:r>
            <a:r>
              <a:rPr sz="2000" i="1" dirty="0">
                <a:solidFill>
                  <a:srgbClr val="231F20"/>
                </a:solidFill>
                <a:latin typeface="Avenir"/>
                <a:cs typeface="Avenir"/>
              </a:rPr>
              <a:t>is</a:t>
            </a:r>
            <a:r>
              <a:rPr sz="2000" i="1" spc="-20" dirty="0">
                <a:solidFill>
                  <a:srgbClr val="231F20"/>
                </a:solidFill>
                <a:latin typeface="Avenir"/>
                <a:cs typeface="Avenir"/>
              </a:rPr>
              <a:t> </a:t>
            </a:r>
            <a:r>
              <a:rPr sz="2000" i="1" spc="-10" dirty="0">
                <a:solidFill>
                  <a:srgbClr val="231F20"/>
                </a:solidFill>
                <a:latin typeface="Avenir"/>
                <a:cs typeface="Avenir"/>
              </a:rPr>
              <a:t>considered </a:t>
            </a:r>
            <a:r>
              <a:rPr sz="2000" i="1" dirty="0">
                <a:solidFill>
                  <a:srgbClr val="231F20"/>
                </a:solidFill>
                <a:latin typeface="Avenir"/>
                <a:cs typeface="Avenir"/>
              </a:rPr>
              <a:t>a</a:t>
            </a:r>
            <a:r>
              <a:rPr sz="2000" i="1" spc="-20" dirty="0">
                <a:solidFill>
                  <a:srgbClr val="231F20"/>
                </a:solidFill>
                <a:latin typeface="Avenir"/>
                <a:cs typeface="Avenir"/>
              </a:rPr>
              <a:t> </a:t>
            </a:r>
            <a:r>
              <a:rPr sz="2000" i="1" dirty="0">
                <a:solidFill>
                  <a:srgbClr val="231F20"/>
                </a:solidFill>
                <a:latin typeface="Avenir"/>
                <a:cs typeface="Avenir"/>
              </a:rPr>
              <a:t>cancer</a:t>
            </a:r>
            <a:r>
              <a:rPr sz="2000" i="1" spc="-20" dirty="0">
                <a:solidFill>
                  <a:srgbClr val="231F20"/>
                </a:solidFill>
                <a:latin typeface="Avenir"/>
                <a:cs typeface="Avenir"/>
              </a:rPr>
              <a:t> </a:t>
            </a:r>
            <a:r>
              <a:rPr sz="2000" i="1" dirty="0">
                <a:solidFill>
                  <a:srgbClr val="231F20"/>
                </a:solidFill>
                <a:latin typeface="Avenir"/>
                <a:cs typeface="Avenir"/>
              </a:rPr>
              <a:t>survivor</a:t>
            </a:r>
            <a:r>
              <a:rPr sz="2000" i="1" spc="-20" dirty="0">
                <a:solidFill>
                  <a:srgbClr val="231F20"/>
                </a:solidFill>
                <a:latin typeface="Avenir"/>
                <a:cs typeface="Avenir"/>
              </a:rPr>
              <a:t> </a:t>
            </a:r>
            <a:r>
              <a:rPr sz="2000" i="1" dirty="0">
                <a:solidFill>
                  <a:srgbClr val="231F20"/>
                </a:solidFill>
                <a:latin typeface="Avenir"/>
                <a:cs typeface="Avenir"/>
              </a:rPr>
              <a:t>from</a:t>
            </a:r>
            <a:r>
              <a:rPr sz="2000" i="1" spc="-15" dirty="0">
                <a:solidFill>
                  <a:srgbClr val="231F20"/>
                </a:solidFill>
                <a:latin typeface="Avenir"/>
                <a:cs typeface="Avenir"/>
              </a:rPr>
              <a:t> </a:t>
            </a:r>
            <a:r>
              <a:rPr sz="2000" i="1" dirty="0">
                <a:solidFill>
                  <a:srgbClr val="231F20"/>
                </a:solidFill>
                <a:latin typeface="Avenir"/>
                <a:cs typeface="Avenir"/>
              </a:rPr>
              <a:t>the</a:t>
            </a:r>
            <a:r>
              <a:rPr sz="2000" i="1" spc="-20" dirty="0">
                <a:solidFill>
                  <a:srgbClr val="231F20"/>
                </a:solidFill>
                <a:latin typeface="Avenir"/>
                <a:cs typeface="Avenir"/>
              </a:rPr>
              <a:t> </a:t>
            </a:r>
            <a:r>
              <a:rPr sz="2000" i="1" dirty="0">
                <a:solidFill>
                  <a:srgbClr val="231F20"/>
                </a:solidFill>
                <a:latin typeface="Avenir"/>
                <a:cs typeface="Avenir"/>
              </a:rPr>
              <a:t>time</a:t>
            </a:r>
            <a:r>
              <a:rPr sz="2000" i="1" spc="-20" dirty="0">
                <a:solidFill>
                  <a:srgbClr val="231F20"/>
                </a:solidFill>
                <a:latin typeface="Avenir"/>
                <a:cs typeface="Avenir"/>
              </a:rPr>
              <a:t> </a:t>
            </a:r>
            <a:r>
              <a:rPr sz="2000" i="1" dirty="0">
                <a:solidFill>
                  <a:srgbClr val="231F20"/>
                </a:solidFill>
                <a:latin typeface="Avenir"/>
                <a:cs typeface="Avenir"/>
              </a:rPr>
              <a:t>of</a:t>
            </a:r>
            <a:r>
              <a:rPr sz="2000" i="1" spc="-20" dirty="0">
                <a:solidFill>
                  <a:srgbClr val="231F20"/>
                </a:solidFill>
                <a:latin typeface="Avenir"/>
                <a:cs typeface="Avenir"/>
              </a:rPr>
              <a:t> </a:t>
            </a:r>
            <a:r>
              <a:rPr sz="2000" i="1" dirty="0">
                <a:solidFill>
                  <a:srgbClr val="231F20"/>
                </a:solidFill>
                <a:latin typeface="Avenir"/>
                <a:cs typeface="Avenir"/>
              </a:rPr>
              <a:t>diagnosis</a:t>
            </a:r>
            <a:r>
              <a:rPr sz="2000" i="1" spc="-15" dirty="0">
                <a:solidFill>
                  <a:srgbClr val="231F20"/>
                </a:solidFill>
                <a:latin typeface="Avenir"/>
                <a:cs typeface="Avenir"/>
              </a:rPr>
              <a:t> </a:t>
            </a:r>
            <a:r>
              <a:rPr sz="2000" i="1" dirty="0">
                <a:solidFill>
                  <a:srgbClr val="231F20"/>
                </a:solidFill>
                <a:latin typeface="Avenir"/>
                <a:cs typeface="Avenir"/>
              </a:rPr>
              <a:t>through</a:t>
            </a:r>
            <a:r>
              <a:rPr sz="2000" i="1" spc="-20" dirty="0">
                <a:solidFill>
                  <a:srgbClr val="231F20"/>
                </a:solidFill>
                <a:latin typeface="Avenir"/>
                <a:cs typeface="Avenir"/>
              </a:rPr>
              <a:t> </a:t>
            </a:r>
            <a:r>
              <a:rPr sz="2000" i="1" dirty="0">
                <a:solidFill>
                  <a:srgbClr val="231F20"/>
                </a:solidFill>
                <a:latin typeface="Avenir"/>
                <a:cs typeface="Avenir"/>
              </a:rPr>
              <a:t>the</a:t>
            </a:r>
            <a:r>
              <a:rPr sz="2000" i="1" spc="-20" dirty="0">
                <a:solidFill>
                  <a:srgbClr val="231F20"/>
                </a:solidFill>
                <a:latin typeface="Avenir"/>
                <a:cs typeface="Avenir"/>
              </a:rPr>
              <a:t> </a:t>
            </a:r>
            <a:r>
              <a:rPr sz="2000" i="1" dirty="0">
                <a:solidFill>
                  <a:srgbClr val="231F20"/>
                </a:solidFill>
                <a:latin typeface="Avenir"/>
                <a:cs typeface="Avenir"/>
              </a:rPr>
              <a:t>rest</a:t>
            </a:r>
            <a:r>
              <a:rPr sz="2000" i="1" spc="-15" dirty="0">
                <a:solidFill>
                  <a:srgbClr val="231F20"/>
                </a:solidFill>
                <a:latin typeface="Avenir"/>
                <a:cs typeface="Avenir"/>
              </a:rPr>
              <a:t> </a:t>
            </a:r>
            <a:r>
              <a:rPr sz="2000" i="1" dirty="0">
                <a:solidFill>
                  <a:srgbClr val="231F20"/>
                </a:solidFill>
                <a:latin typeface="Avenir"/>
                <a:cs typeface="Avenir"/>
              </a:rPr>
              <a:t>of</a:t>
            </a:r>
            <a:r>
              <a:rPr sz="2000" i="1" spc="-20" dirty="0">
                <a:solidFill>
                  <a:srgbClr val="231F20"/>
                </a:solidFill>
                <a:latin typeface="Avenir"/>
                <a:cs typeface="Avenir"/>
              </a:rPr>
              <a:t> </a:t>
            </a:r>
            <a:r>
              <a:rPr sz="2000" i="1" spc="-10" dirty="0">
                <a:solidFill>
                  <a:srgbClr val="231F20"/>
                </a:solidFill>
                <a:latin typeface="Avenir"/>
                <a:cs typeface="Avenir"/>
              </a:rPr>
              <a:t>life.”</a:t>
            </a:r>
            <a:endParaRPr sz="2000">
              <a:latin typeface="Avenir"/>
              <a:cs typeface="Avenir"/>
            </a:endParaRPr>
          </a:p>
          <a:p>
            <a:pPr marL="12700">
              <a:lnSpc>
                <a:spcPct val="100000"/>
              </a:lnSpc>
              <a:spcBef>
                <a:spcPts val="915"/>
              </a:spcBef>
            </a:pPr>
            <a:r>
              <a:rPr sz="1800" b="1" dirty="0">
                <a:solidFill>
                  <a:srgbClr val="231F20"/>
                </a:solidFill>
                <a:latin typeface="Avenir Heavy"/>
                <a:cs typeface="Avenir Heavy"/>
              </a:rPr>
              <a:t>Emphasize </a:t>
            </a:r>
            <a:r>
              <a:rPr sz="1800" b="1" spc="-10" dirty="0">
                <a:solidFill>
                  <a:srgbClr val="231F20"/>
                </a:solidFill>
                <a:latin typeface="Avenir Heavy"/>
                <a:cs typeface="Avenir Heavy"/>
              </a:rPr>
              <a:t>this:</a:t>
            </a:r>
            <a:endParaRPr sz="1800">
              <a:latin typeface="Avenir Heavy"/>
              <a:cs typeface="Avenir Heavy"/>
            </a:endParaRPr>
          </a:p>
          <a:p>
            <a:pPr marL="12700" marR="5080">
              <a:lnSpc>
                <a:spcPct val="101800"/>
              </a:lnSpc>
              <a:spcBef>
                <a:spcPts val="455"/>
              </a:spcBef>
            </a:pPr>
            <a:r>
              <a:rPr sz="1800" dirty="0">
                <a:solidFill>
                  <a:srgbClr val="231F20"/>
                </a:solidFill>
                <a:latin typeface="Avenir Book"/>
                <a:cs typeface="Avenir Book"/>
              </a:rPr>
              <a:t>All</a:t>
            </a:r>
            <a:r>
              <a:rPr sz="1800" spc="-20" dirty="0">
                <a:solidFill>
                  <a:srgbClr val="231F20"/>
                </a:solidFill>
                <a:latin typeface="Avenir Book"/>
                <a:cs typeface="Avenir Book"/>
              </a:rPr>
              <a:t> </a:t>
            </a:r>
            <a:r>
              <a:rPr sz="1800" dirty="0">
                <a:solidFill>
                  <a:srgbClr val="231F20"/>
                </a:solidFill>
                <a:latin typeface="Avenir Book"/>
                <a:cs typeface="Avenir Book"/>
              </a:rPr>
              <a:t>of</a:t>
            </a:r>
            <a:r>
              <a:rPr sz="1800" spc="-20" dirty="0">
                <a:solidFill>
                  <a:srgbClr val="231F20"/>
                </a:solidFill>
                <a:latin typeface="Avenir Book"/>
                <a:cs typeface="Avenir Book"/>
              </a:rPr>
              <a:t> </a:t>
            </a:r>
            <a:r>
              <a:rPr sz="1800" dirty="0">
                <a:solidFill>
                  <a:srgbClr val="231F20"/>
                </a:solidFill>
                <a:latin typeface="Avenir Book"/>
                <a:cs typeface="Avenir Book"/>
              </a:rPr>
              <a:t>the</a:t>
            </a:r>
            <a:r>
              <a:rPr sz="1800" spc="-20" dirty="0">
                <a:solidFill>
                  <a:srgbClr val="231F20"/>
                </a:solidFill>
                <a:latin typeface="Avenir Book"/>
                <a:cs typeface="Avenir Book"/>
              </a:rPr>
              <a:t> </a:t>
            </a:r>
            <a:r>
              <a:rPr sz="1800" spc="-10" dirty="0">
                <a:solidFill>
                  <a:srgbClr val="231F20"/>
                </a:solidFill>
                <a:latin typeface="Avenir Book"/>
                <a:cs typeface="Avenir Book"/>
              </a:rPr>
              <a:t>environmental</a:t>
            </a:r>
            <a:r>
              <a:rPr sz="1800" spc="-20" dirty="0">
                <a:solidFill>
                  <a:srgbClr val="231F20"/>
                </a:solidFill>
                <a:latin typeface="Avenir Book"/>
                <a:cs typeface="Avenir Book"/>
              </a:rPr>
              <a:t> </a:t>
            </a:r>
            <a:r>
              <a:rPr sz="1800" dirty="0">
                <a:solidFill>
                  <a:srgbClr val="231F20"/>
                </a:solidFill>
                <a:latin typeface="Avenir Book"/>
                <a:cs typeface="Avenir Book"/>
              </a:rPr>
              <a:t>chemical</a:t>
            </a:r>
            <a:r>
              <a:rPr sz="1800" spc="-20" dirty="0">
                <a:solidFill>
                  <a:srgbClr val="231F20"/>
                </a:solidFill>
                <a:latin typeface="Avenir Book"/>
                <a:cs typeface="Avenir Book"/>
              </a:rPr>
              <a:t> </a:t>
            </a:r>
            <a:r>
              <a:rPr sz="1800" dirty="0">
                <a:solidFill>
                  <a:srgbClr val="231F20"/>
                </a:solidFill>
                <a:latin typeface="Avenir Book"/>
                <a:cs typeface="Avenir Book"/>
              </a:rPr>
              <a:t>exposures</a:t>
            </a:r>
            <a:r>
              <a:rPr sz="1800" spc="-20" dirty="0">
                <a:solidFill>
                  <a:srgbClr val="231F20"/>
                </a:solidFill>
                <a:latin typeface="Avenir Book"/>
                <a:cs typeface="Avenir Book"/>
              </a:rPr>
              <a:t> </a:t>
            </a:r>
            <a:r>
              <a:rPr sz="1800" dirty="0">
                <a:solidFill>
                  <a:srgbClr val="231F20"/>
                </a:solidFill>
                <a:latin typeface="Avenir Book"/>
                <a:cs typeface="Avenir Book"/>
              </a:rPr>
              <a:t>we</a:t>
            </a:r>
            <a:r>
              <a:rPr sz="1800" spc="-20" dirty="0">
                <a:solidFill>
                  <a:srgbClr val="231F20"/>
                </a:solidFill>
                <a:latin typeface="Avenir Book"/>
                <a:cs typeface="Avenir Book"/>
              </a:rPr>
              <a:t> </a:t>
            </a:r>
            <a:r>
              <a:rPr sz="1800" dirty="0">
                <a:solidFill>
                  <a:srgbClr val="231F20"/>
                </a:solidFill>
                <a:latin typeface="Avenir Book"/>
                <a:cs typeface="Avenir Book"/>
              </a:rPr>
              <a:t>will</a:t>
            </a:r>
            <a:r>
              <a:rPr sz="1800" spc="-15" dirty="0">
                <a:solidFill>
                  <a:srgbClr val="231F20"/>
                </a:solidFill>
                <a:latin typeface="Avenir Book"/>
                <a:cs typeface="Avenir Book"/>
              </a:rPr>
              <a:t> </a:t>
            </a:r>
            <a:r>
              <a:rPr sz="1800" dirty="0">
                <a:solidFill>
                  <a:srgbClr val="231F20"/>
                </a:solidFill>
                <a:latin typeface="Avenir Book"/>
                <a:cs typeface="Avenir Book"/>
              </a:rPr>
              <a:t>be</a:t>
            </a:r>
            <a:r>
              <a:rPr sz="1800" spc="-20" dirty="0">
                <a:solidFill>
                  <a:srgbClr val="231F20"/>
                </a:solidFill>
                <a:latin typeface="Avenir Book"/>
                <a:cs typeface="Avenir Book"/>
              </a:rPr>
              <a:t> </a:t>
            </a:r>
            <a:r>
              <a:rPr sz="1800" dirty="0">
                <a:solidFill>
                  <a:srgbClr val="231F20"/>
                </a:solidFill>
                <a:latin typeface="Avenir Book"/>
                <a:cs typeface="Avenir Book"/>
              </a:rPr>
              <a:t>discussing</a:t>
            </a:r>
            <a:r>
              <a:rPr sz="1800" spc="-20" dirty="0">
                <a:solidFill>
                  <a:srgbClr val="231F20"/>
                </a:solidFill>
                <a:latin typeface="Avenir Book"/>
                <a:cs typeface="Avenir Book"/>
              </a:rPr>
              <a:t> </a:t>
            </a:r>
            <a:r>
              <a:rPr sz="1800" dirty="0">
                <a:solidFill>
                  <a:srgbClr val="231F20"/>
                </a:solidFill>
                <a:latin typeface="Avenir Book"/>
                <a:cs typeface="Avenir Book"/>
              </a:rPr>
              <a:t>in</a:t>
            </a:r>
            <a:r>
              <a:rPr sz="1800" spc="-20" dirty="0">
                <a:solidFill>
                  <a:srgbClr val="231F20"/>
                </a:solidFill>
                <a:latin typeface="Avenir Book"/>
                <a:cs typeface="Avenir Book"/>
              </a:rPr>
              <a:t> this</a:t>
            </a:r>
            <a:r>
              <a:rPr sz="1800" spc="500" dirty="0">
                <a:solidFill>
                  <a:srgbClr val="231F20"/>
                </a:solidFill>
                <a:latin typeface="Avenir Book"/>
                <a:cs typeface="Avenir Book"/>
              </a:rPr>
              <a:t> </a:t>
            </a:r>
            <a:r>
              <a:rPr sz="1800" dirty="0">
                <a:solidFill>
                  <a:srgbClr val="231F20"/>
                </a:solidFill>
                <a:latin typeface="Avenir Book"/>
                <a:cs typeface="Avenir Book"/>
              </a:rPr>
              <a:t>training</a:t>
            </a:r>
            <a:r>
              <a:rPr sz="1800" spc="-35" dirty="0">
                <a:solidFill>
                  <a:srgbClr val="231F20"/>
                </a:solidFill>
                <a:latin typeface="Avenir Book"/>
                <a:cs typeface="Avenir Book"/>
              </a:rPr>
              <a:t> </a:t>
            </a:r>
            <a:r>
              <a:rPr sz="1800" dirty="0">
                <a:solidFill>
                  <a:srgbClr val="231F20"/>
                </a:solidFill>
                <a:latin typeface="Avenir Book"/>
                <a:cs typeface="Avenir Book"/>
              </a:rPr>
              <a:t>that</a:t>
            </a:r>
            <a:r>
              <a:rPr sz="1800" spc="-30" dirty="0">
                <a:solidFill>
                  <a:srgbClr val="231F20"/>
                </a:solidFill>
                <a:latin typeface="Avenir Book"/>
                <a:cs typeface="Avenir Book"/>
              </a:rPr>
              <a:t> </a:t>
            </a:r>
            <a:r>
              <a:rPr sz="1800" dirty="0">
                <a:solidFill>
                  <a:srgbClr val="231F20"/>
                </a:solidFill>
                <a:latin typeface="Avenir Book"/>
                <a:cs typeface="Avenir Book"/>
              </a:rPr>
              <a:t>increase</a:t>
            </a:r>
            <a:r>
              <a:rPr sz="1800" spc="-30" dirty="0">
                <a:solidFill>
                  <a:srgbClr val="231F20"/>
                </a:solidFill>
                <a:latin typeface="Avenir Book"/>
                <a:cs typeface="Avenir Book"/>
              </a:rPr>
              <a:t> </a:t>
            </a:r>
            <a:r>
              <a:rPr sz="1800" dirty="0">
                <a:solidFill>
                  <a:srgbClr val="231F20"/>
                </a:solidFill>
                <a:latin typeface="Avenir Book"/>
                <a:cs typeface="Avenir Book"/>
              </a:rPr>
              <a:t>the</a:t>
            </a:r>
            <a:r>
              <a:rPr sz="1800" spc="-30" dirty="0">
                <a:solidFill>
                  <a:srgbClr val="231F20"/>
                </a:solidFill>
                <a:latin typeface="Avenir Book"/>
                <a:cs typeface="Avenir Book"/>
              </a:rPr>
              <a:t> </a:t>
            </a:r>
            <a:r>
              <a:rPr sz="1800" dirty="0">
                <a:solidFill>
                  <a:srgbClr val="231F20"/>
                </a:solidFill>
                <a:latin typeface="Avenir Book"/>
                <a:cs typeface="Avenir Book"/>
              </a:rPr>
              <a:t>risk</a:t>
            </a:r>
            <a:r>
              <a:rPr sz="1800" spc="-30" dirty="0">
                <a:solidFill>
                  <a:srgbClr val="231F20"/>
                </a:solidFill>
                <a:latin typeface="Avenir Book"/>
                <a:cs typeface="Avenir Book"/>
              </a:rPr>
              <a:t> </a:t>
            </a:r>
            <a:r>
              <a:rPr sz="1800" dirty="0">
                <a:solidFill>
                  <a:srgbClr val="231F20"/>
                </a:solidFill>
                <a:latin typeface="Avenir Book"/>
                <a:cs typeface="Avenir Book"/>
              </a:rPr>
              <a:t>of</a:t>
            </a:r>
            <a:r>
              <a:rPr sz="1800" spc="-30" dirty="0">
                <a:solidFill>
                  <a:srgbClr val="231F20"/>
                </a:solidFill>
                <a:latin typeface="Avenir Book"/>
                <a:cs typeface="Avenir Book"/>
              </a:rPr>
              <a:t> </a:t>
            </a:r>
            <a:r>
              <a:rPr sz="1800" dirty="0">
                <a:solidFill>
                  <a:srgbClr val="231F20"/>
                </a:solidFill>
                <a:latin typeface="Avenir Book"/>
                <a:cs typeface="Avenir Book"/>
              </a:rPr>
              <a:t>childhood</a:t>
            </a:r>
            <a:r>
              <a:rPr sz="1800" spc="-30" dirty="0">
                <a:solidFill>
                  <a:srgbClr val="231F20"/>
                </a:solidFill>
                <a:latin typeface="Avenir Book"/>
                <a:cs typeface="Avenir Book"/>
              </a:rPr>
              <a:t> </a:t>
            </a:r>
            <a:r>
              <a:rPr sz="1800" dirty="0">
                <a:solidFill>
                  <a:srgbClr val="231F20"/>
                </a:solidFill>
                <a:latin typeface="Avenir Book"/>
                <a:cs typeface="Avenir Book"/>
              </a:rPr>
              <a:t>cancer</a:t>
            </a:r>
            <a:r>
              <a:rPr sz="1800" spc="-30" dirty="0">
                <a:solidFill>
                  <a:srgbClr val="231F20"/>
                </a:solidFill>
                <a:latin typeface="Avenir Book"/>
                <a:cs typeface="Avenir Book"/>
              </a:rPr>
              <a:t> </a:t>
            </a:r>
            <a:r>
              <a:rPr sz="1800" dirty="0">
                <a:solidFill>
                  <a:srgbClr val="231F20"/>
                </a:solidFill>
                <a:latin typeface="Avenir Book"/>
                <a:cs typeface="Avenir Book"/>
              </a:rPr>
              <a:t>are</a:t>
            </a:r>
            <a:r>
              <a:rPr sz="1800" spc="-30" dirty="0">
                <a:solidFill>
                  <a:srgbClr val="231F20"/>
                </a:solidFill>
                <a:latin typeface="Avenir Book"/>
                <a:cs typeface="Avenir Book"/>
              </a:rPr>
              <a:t> </a:t>
            </a:r>
            <a:r>
              <a:rPr sz="1800" dirty="0">
                <a:solidFill>
                  <a:srgbClr val="231F20"/>
                </a:solidFill>
                <a:latin typeface="Avenir Book"/>
                <a:cs typeface="Avenir Book"/>
              </a:rPr>
              <a:t>especially</a:t>
            </a:r>
            <a:r>
              <a:rPr sz="1800" spc="-30" dirty="0">
                <a:solidFill>
                  <a:srgbClr val="231F20"/>
                </a:solidFill>
                <a:latin typeface="Avenir Book"/>
                <a:cs typeface="Avenir Book"/>
              </a:rPr>
              <a:t> </a:t>
            </a:r>
            <a:r>
              <a:rPr sz="1800" dirty="0">
                <a:solidFill>
                  <a:srgbClr val="231F20"/>
                </a:solidFill>
                <a:latin typeface="Avenir Book"/>
                <a:cs typeface="Avenir Book"/>
              </a:rPr>
              <a:t>true</a:t>
            </a:r>
            <a:r>
              <a:rPr sz="1800" spc="-30" dirty="0">
                <a:solidFill>
                  <a:srgbClr val="231F20"/>
                </a:solidFill>
                <a:latin typeface="Avenir Book"/>
                <a:cs typeface="Avenir Book"/>
              </a:rPr>
              <a:t> </a:t>
            </a:r>
            <a:r>
              <a:rPr sz="1800" dirty="0">
                <a:solidFill>
                  <a:srgbClr val="231F20"/>
                </a:solidFill>
                <a:latin typeface="Avenir Book"/>
                <a:cs typeface="Avenir Book"/>
              </a:rPr>
              <a:t>for</a:t>
            </a:r>
            <a:r>
              <a:rPr sz="1800" spc="-35" dirty="0">
                <a:solidFill>
                  <a:srgbClr val="231F20"/>
                </a:solidFill>
                <a:latin typeface="Avenir Book"/>
                <a:cs typeface="Avenir Book"/>
              </a:rPr>
              <a:t> </a:t>
            </a:r>
            <a:r>
              <a:rPr sz="1800" spc="-10" dirty="0">
                <a:solidFill>
                  <a:srgbClr val="231F20"/>
                </a:solidFill>
                <a:latin typeface="Avenir Book"/>
                <a:cs typeface="Avenir Book"/>
              </a:rPr>
              <a:t>children </a:t>
            </a:r>
            <a:r>
              <a:rPr sz="1800" dirty="0">
                <a:solidFill>
                  <a:srgbClr val="231F20"/>
                </a:solidFill>
                <a:latin typeface="Avenir Book"/>
                <a:cs typeface="Avenir Book"/>
              </a:rPr>
              <a:t>who</a:t>
            </a:r>
            <a:r>
              <a:rPr sz="1800" spc="-20" dirty="0">
                <a:solidFill>
                  <a:srgbClr val="231F20"/>
                </a:solidFill>
                <a:latin typeface="Avenir Book"/>
                <a:cs typeface="Avenir Book"/>
              </a:rPr>
              <a:t> </a:t>
            </a:r>
            <a:r>
              <a:rPr sz="1800" dirty="0">
                <a:solidFill>
                  <a:srgbClr val="231F20"/>
                </a:solidFill>
                <a:latin typeface="Avenir Book"/>
                <a:cs typeface="Avenir Book"/>
              </a:rPr>
              <a:t>have</a:t>
            </a:r>
            <a:r>
              <a:rPr sz="1800" spc="-20" dirty="0">
                <a:solidFill>
                  <a:srgbClr val="231F20"/>
                </a:solidFill>
                <a:latin typeface="Avenir Book"/>
                <a:cs typeface="Avenir Book"/>
              </a:rPr>
              <a:t> </a:t>
            </a:r>
            <a:r>
              <a:rPr sz="1800" dirty="0">
                <a:solidFill>
                  <a:srgbClr val="231F20"/>
                </a:solidFill>
                <a:latin typeface="Avenir Book"/>
                <a:cs typeface="Avenir Book"/>
              </a:rPr>
              <a:t>survived</a:t>
            </a:r>
            <a:r>
              <a:rPr sz="1800" spc="-20" dirty="0">
                <a:solidFill>
                  <a:srgbClr val="231F20"/>
                </a:solidFill>
                <a:latin typeface="Avenir Book"/>
                <a:cs typeface="Avenir Book"/>
              </a:rPr>
              <a:t> </a:t>
            </a:r>
            <a:r>
              <a:rPr sz="1800" spc="-10" dirty="0">
                <a:solidFill>
                  <a:srgbClr val="231F20"/>
                </a:solidFill>
                <a:latin typeface="Avenir Book"/>
                <a:cs typeface="Avenir Book"/>
              </a:rPr>
              <a:t>cancer.</a:t>
            </a:r>
            <a:r>
              <a:rPr sz="1800" spc="-15" dirty="0">
                <a:solidFill>
                  <a:srgbClr val="231F20"/>
                </a:solidFill>
                <a:latin typeface="Avenir Book"/>
                <a:cs typeface="Avenir Book"/>
              </a:rPr>
              <a:t> </a:t>
            </a:r>
            <a:r>
              <a:rPr sz="1800" dirty="0">
                <a:solidFill>
                  <a:srgbClr val="231F20"/>
                </a:solidFill>
                <a:latin typeface="Avenir Book"/>
                <a:cs typeface="Avenir Book"/>
              </a:rPr>
              <a:t>These</a:t>
            </a:r>
            <a:r>
              <a:rPr sz="1800" spc="-20" dirty="0">
                <a:solidFill>
                  <a:srgbClr val="231F20"/>
                </a:solidFill>
                <a:latin typeface="Avenir Book"/>
                <a:cs typeface="Avenir Book"/>
              </a:rPr>
              <a:t> </a:t>
            </a:r>
            <a:r>
              <a:rPr sz="1800" dirty="0">
                <a:solidFill>
                  <a:srgbClr val="231F20"/>
                </a:solidFill>
                <a:latin typeface="Avenir Book"/>
                <a:cs typeface="Avenir Book"/>
              </a:rPr>
              <a:t>exposures</a:t>
            </a:r>
            <a:r>
              <a:rPr sz="1800" spc="-20" dirty="0">
                <a:solidFill>
                  <a:srgbClr val="231F20"/>
                </a:solidFill>
                <a:latin typeface="Avenir Book"/>
                <a:cs typeface="Avenir Book"/>
              </a:rPr>
              <a:t> </a:t>
            </a:r>
            <a:r>
              <a:rPr sz="1800" dirty="0">
                <a:solidFill>
                  <a:srgbClr val="231F20"/>
                </a:solidFill>
                <a:latin typeface="Avenir Book"/>
                <a:cs typeface="Avenir Book"/>
              </a:rPr>
              <a:t>can</a:t>
            </a:r>
            <a:r>
              <a:rPr sz="1800" spc="-20" dirty="0">
                <a:solidFill>
                  <a:srgbClr val="231F20"/>
                </a:solidFill>
                <a:latin typeface="Avenir Book"/>
                <a:cs typeface="Avenir Book"/>
              </a:rPr>
              <a:t> </a:t>
            </a:r>
            <a:r>
              <a:rPr sz="1800" dirty="0">
                <a:solidFill>
                  <a:srgbClr val="231F20"/>
                </a:solidFill>
                <a:latin typeface="Avenir Book"/>
                <a:cs typeface="Avenir Book"/>
              </a:rPr>
              <a:t>also</a:t>
            </a:r>
            <a:r>
              <a:rPr sz="1800" spc="-15" dirty="0">
                <a:solidFill>
                  <a:srgbClr val="231F20"/>
                </a:solidFill>
                <a:latin typeface="Avenir Book"/>
                <a:cs typeface="Avenir Book"/>
              </a:rPr>
              <a:t> </a:t>
            </a:r>
            <a:r>
              <a:rPr sz="1800" dirty="0">
                <a:solidFill>
                  <a:srgbClr val="231F20"/>
                </a:solidFill>
                <a:latin typeface="Avenir Book"/>
                <a:cs typeface="Avenir Book"/>
              </a:rPr>
              <a:t>be</a:t>
            </a:r>
            <a:r>
              <a:rPr sz="1800" spc="-20" dirty="0">
                <a:solidFill>
                  <a:srgbClr val="231F20"/>
                </a:solidFill>
                <a:latin typeface="Avenir Book"/>
                <a:cs typeface="Avenir Book"/>
              </a:rPr>
              <a:t> </a:t>
            </a:r>
            <a:r>
              <a:rPr sz="1800" dirty="0">
                <a:solidFill>
                  <a:srgbClr val="231F20"/>
                </a:solidFill>
                <a:latin typeface="Avenir Book"/>
                <a:cs typeface="Avenir Book"/>
              </a:rPr>
              <a:t>risks</a:t>
            </a:r>
            <a:r>
              <a:rPr sz="1800" spc="-20" dirty="0">
                <a:solidFill>
                  <a:srgbClr val="231F20"/>
                </a:solidFill>
                <a:latin typeface="Avenir Book"/>
                <a:cs typeface="Avenir Book"/>
              </a:rPr>
              <a:t> </a:t>
            </a:r>
            <a:r>
              <a:rPr sz="1800" dirty="0">
                <a:solidFill>
                  <a:srgbClr val="231F20"/>
                </a:solidFill>
                <a:latin typeface="Avenir Book"/>
                <a:cs typeface="Avenir Book"/>
              </a:rPr>
              <a:t>for</a:t>
            </a:r>
            <a:r>
              <a:rPr sz="1800" spc="-15" dirty="0">
                <a:solidFill>
                  <a:srgbClr val="231F20"/>
                </a:solidFill>
                <a:latin typeface="Avenir Book"/>
                <a:cs typeface="Avenir Book"/>
              </a:rPr>
              <a:t> </a:t>
            </a:r>
            <a:r>
              <a:rPr sz="1800" dirty="0">
                <a:solidFill>
                  <a:srgbClr val="231F20"/>
                </a:solidFill>
                <a:latin typeface="Avenir Book"/>
                <a:cs typeface="Avenir Book"/>
              </a:rPr>
              <a:t>other</a:t>
            </a:r>
            <a:r>
              <a:rPr sz="1800" spc="-20" dirty="0">
                <a:solidFill>
                  <a:srgbClr val="231F20"/>
                </a:solidFill>
                <a:latin typeface="Avenir Book"/>
                <a:cs typeface="Avenir Book"/>
              </a:rPr>
              <a:t> </a:t>
            </a:r>
            <a:r>
              <a:rPr sz="1800" spc="-10" dirty="0">
                <a:solidFill>
                  <a:srgbClr val="231F20"/>
                </a:solidFill>
                <a:latin typeface="Avenir Book"/>
                <a:cs typeface="Avenir Book"/>
              </a:rPr>
              <a:t>childhood </a:t>
            </a:r>
            <a:r>
              <a:rPr sz="1800" dirty="0">
                <a:solidFill>
                  <a:srgbClr val="231F20"/>
                </a:solidFill>
                <a:latin typeface="Avenir Book"/>
                <a:cs typeface="Avenir Book"/>
              </a:rPr>
              <a:t>diseases</a:t>
            </a:r>
            <a:r>
              <a:rPr sz="1800" spc="-35" dirty="0">
                <a:solidFill>
                  <a:srgbClr val="231F20"/>
                </a:solidFill>
                <a:latin typeface="Avenir Book"/>
                <a:cs typeface="Avenir Book"/>
              </a:rPr>
              <a:t> </a:t>
            </a:r>
            <a:r>
              <a:rPr sz="1800" dirty="0">
                <a:solidFill>
                  <a:srgbClr val="231F20"/>
                </a:solidFill>
                <a:latin typeface="Avenir Book"/>
                <a:cs typeface="Avenir Book"/>
              </a:rPr>
              <a:t>such</a:t>
            </a:r>
            <a:r>
              <a:rPr sz="1800" spc="-35" dirty="0">
                <a:solidFill>
                  <a:srgbClr val="231F20"/>
                </a:solidFill>
                <a:latin typeface="Avenir Book"/>
                <a:cs typeface="Avenir Book"/>
              </a:rPr>
              <a:t> </a:t>
            </a:r>
            <a:r>
              <a:rPr sz="1800" dirty="0">
                <a:solidFill>
                  <a:srgbClr val="231F20"/>
                </a:solidFill>
                <a:latin typeface="Avenir Book"/>
                <a:cs typeface="Avenir Book"/>
              </a:rPr>
              <a:t>as</a:t>
            </a:r>
            <a:r>
              <a:rPr sz="1800" spc="-35" dirty="0">
                <a:solidFill>
                  <a:srgbClr val="231F20"/>
                </a:solidFill>
                <a:latin typeface="Avenir Book"/>
                <a:cs typeface="Avenir Book"/>
              </a:rPr>
              <a:t> </a:t>
            </a:r>
            <a:r>
              <a:rPr sz="1800" dirty="0">
                <a:solidFill>
                  <a:srgbClr val="231F20"/>
                </a:solidFill>
                <a:latin typeface="Avenir Book"/>
                <a:cs typeface="Avenir Book"/>
              </a:rPr>
              <a:t>asthma</a:t>
            </a:r>
            <a:r>
              <a:rPr sz="1800" spc="-35" dirty="0">
                <a:solidFill>
                  <a:srgbClr val="231F20"/>
                </a:solidFill>
                <a:latin typeface="Avenir Book"/>
                <a:cs typeface="Avenir Book"/>
              </a:rPr>
              <a:t> </a:t>
            </a:r>
            <a:r>
              <a:rPr sz="1800" dirty="0">
                <a:solidFill>
                  <a:srgbClr val="231F20"/>
                </a:solidFill>
                <a:latin typeface="Avenir Book"/>
                <a:cs typeface="Avenir Book"/>
              </a:rPr>
              <a:t>and</a:t>
            </a:r>
            <a:r>
              <a:rPr sz="1800" spc="-35" dirty="0">
                <a:solidFill>
                  <a:srgbClr val="231F20"/>
                </a:solidFill>
                <a:latin typeface="Avenir Book"/>
                <a:cs typeface="Avenir Book"/>
              </a:rPr>
              <a:t> </a:t>
            </a:r>
            <a:r>
              <a:rPr sz="1800" dirty="0">
                <a:solidFill>
                  <a:srgbClr val="231F20"/>
                </a:solidFill>
                <a:latin typeface="Avenir Book"/>
                <a:cs typeface="Avenir Book"/>
              </a:rPr>
              <a:t>developmental</a:t>
            </a:r>
            <a:r>
              <a:rPr sz="1800" spc="-35" dirty="0">
                <a:solidFill>
                  <a:srgbClr val="231F20"/>
                </a:solidFill>
                <a:latin typeface="Avenir Book"/>
                <a:cs typeface="Avenir Book"/>
              </a:rPr>
              <a:t> </a:t>
            </a:r>
            <a:r>
              <a:rPr sz="1800" spc="-10" dirty="0">
                <a:solidFill>
                  <a:srgbClr val="231F20"/>
                </a:solidFill>
                <a:latin typeface="Avenir Book"/>
                <a:cs typeface="Avenir Book"/>
              </a:rPr>
              <a:t>disabilities.</a:t>
            </a:r>
            <a:endParaRPr sz="1800">
              <a:latin typeface="Avenir Book"/>
              <a:cs typeface="Avenir Book"/>
            </a:endParaRPr>
          </a:p>
          <a:p>
            <a:pPr marL="12700">
              <a:lnSpc>
                <a:spcPct val="100000"/>
              </a:lnSpc>
              <a:spcBef>
                <a:spcPts val="1015"/>
              </a:spcBef>
            </a:pPr>
            <a:r>
              <a:rPr sz="1800" b="1" dirty="0">
                <a:solidFill>
                  <a:srgbClr val="231F20"/>
                </a:solidFill>
                <a:latin typeface="Avenir Heavy"/>
                <a:cs typeface="Avenir Heavy"/>
              </a:rPr>
              <a:t>Prompt</a:t>
            </a:r>
            <a:r>
              <a:rPr sz="1800" b="1" spc="-55" dirty="0">
                <a:solidFill>
                  <a:srgbClr val="231F20"/>
                </a:solidFill>
                <a:latin typeface="Avenir Heavy"/>
                <a:cs typeface="Avenir Heavy"/>
              </a:rPr>
              <a:t> </a:t>
            </a:r>
            <a:r>
              <a:rPr sz="1800" b="1" dirty="0">
                <a:solidFill>
                  <a:srgbClr val="231F20"/>
                </a:solidFill>
                <a:latin typeface="Avenir Heavy"/>
                <a:cs typeface="Avenir Heavy"/>
              </a:rPr>
              <a:t>for</a:t>
            </a:r>
            <a:r>
              <a:rPr sz="1800" b="1" spc="-50" dirty="0">
                <a:solidFill>
                  <a:srgbClr val="231F20"/>
                </a:solidFill>
                <a:latin typeface="Avenir Heavy"/>
                <a:cs typeface="Avenir Heavy"/>
              </a:rPr>
              <a:t> </a:t>
            </a:r>
            <a:r>
              <a:rPr sz="1800" b="1" spc="-10" dirty="0">
                <a:solidFill>
                  <a:srgbClr val="231F20"/>
                </a:solidFill>
                <a:latin typeface="Avenir Heavy"/>
                <a:cs typeface="Avenir Heavy"/>
              </a:rPr>
              <a:t>discussion:</a:t>
            </a:r>
            <a:endParaRPr sz="1800">
              <a:latin typeface="Avenir Heavy"/>
              <a:cs typeface="Avenir Heavy"/>
            </a:endParaRPr>
          </a:p>
          <a:p>
            <a:pPr marL="12700" marR="86360">
              <a:lnSpc>
                <a:spcPct val="101800"/>
              </a:lnSpc>
              <a:spcBef>
                <a:spcPts val="455"/>
              </a:spcBef>
            </a:pPr>
            <a:r>
              <a:rPr sz="1800" i="1" dirty="0">
                <a:solidFill>
                  <a:srgbClr val="231F20"/>
                </a:solidFill>
                <a:latin typeface="Avenir Book"/>
                <a:cs typeface="Avenir Book"/>
              </a:rPr>
              <a:t>Does</a:t>
            </a:r>
            <a:r>
              <a:rPr sz="1800" i="1" spc="-20" dirty="0">
                <a:solidFill>
                  <a:srgbClr val="231F20"/>
                </a:solidFill>
                <a:latin typeface="Avenir Book"/>
                <a:cs typeface="Avenir Book"/>
              </a:rPr>
              <a:t> </a:t>
            </a:r>
            <a:r>
              <a:rPr sz="1800" i="1" dirty="0">
                <a:solidFill>
                  <a:srgbClr val="231F20"/>
                </a:solidFill>
                <a:latin typeface="Avenir Book"/>
                <a:cs typeface="Avenir Book"/>
              </a:rPr>
              <a:t>anyone</a:t>
            </a:r>
            <a:r>
              <a:rPr sz="1800" i="1" spc="-15" dirty="0">
                <a:solidFill>
                  <a:srgbClr val="231F20"/>
                </a:solidFill>
                <a:latin typeface="Avenir Book"/>
                <a:cs typeface="Avenir Book"/>
              </a:rPr>
              <a:t> </a:t>
            </a:r>
            <a:r>
              <a:rPr sz="1800" i="1" dirty="0">
                <a:solidFill>
                  <a:srgbClr val="231F20"/>
                </a:solidFill>
                <a:latin typeface="Avenir Book"/>
                <a:cs typeface="Avenir Book"/>
              </a:rPr>
              <a:t>know</a:t>
            </a:r>
            <a:r>
              <a:rPr sz="1800" i="1" spc="-20" dirty="0">
                <a:solidFill>
                  <a:srgbClr val="231F20"/>
                </a:solidFill>
                <a:latin typeface="Avenir Book"/>
                <a:cs typeface="Avenir Book"/>
              </a:rPr>
              <a:t> </a:t>
            </a:r>
            <a:r>
              <a:rPr sz="1800" i="1" dirty="0">
                <a:solidFill>
                  <a:srgbClr val="231F20"/>
                </a:solidFill>
                <a:latin typeface="Avenir Book"/>
                <a:cs typeface="Avenir Book"/>
              </a:rPr>
              <a:t>a</a:t>
            </a:r>
            <a:r>
              <a:rPr sz="1800" i="1" spc="-15" dirty="0">
                <a:solidFill>
                  <a:srgbClr val="231F20"/>
                </a:solidFill>
                <a:latin typeface="Avenir Book"/>
                <a:cs typeface="Avenir Book"/>
              </a:rPr>
              <a:t> </a:t>
            </a:r>
            <a:r>
              <a:rPr sz="1800" i="1" dirty="0">
                <a:solidFill>
                  <a:srgbClr val="231F20"/>
                </a:solidFill>
                <a:latin typeface="Avenir Book"/>
                <a:cs typeface="Avenir Book"/>
              </a:rPr>
              <a:t>child</a:t>
            </a:r>
            <a:r>
              <a:rPr sz="1800" i="1" spc="-15" dirty="0">
                <a:solidFill>
                  <a:srgbClr val="231F20"/>
                </a:solidFill>
                <a:latin typeface="Avenir Book"/>
                <a:cs typeface="Avenir Book"/>
              </a:rPr>
              <a:t> </a:t>
            </a:r>
            <a:r>
              <a:rPr sz="1800" i="1" dirty="0">
                <a:solidFill>
                  <a:srgbClr val="231F20"/>
                </a:solidFill>
                <a:latin typeface="Avenir Book"/>
                <a:cs typeface="Avenir Book"/>
              </a:rPr>
              <a:t>who</a:t>
            </a:r>
            <a:r>
              <a:rPr sz="1800" i="1" spc="-20" dirty="0">
                <a:solidFill>
                  <a:srgbClr val="231F20"/>
                </a:solidFill>
                <a:latin typeface="Avenir Book"/>
                <a:cs typeface="Avenir Book"/>
              </a:rPr>
              <a:t> </a:t>
            </a:r>
            <a:r>
              <a:rPr sz="1800" i="1" dirty="0">
                <a:solidFill>
                  <a:srgbClr val="231F20"/>
                </a:solidFill>
                <a:latin typeface="Avenir Book"/>
                <a:cs typeface="Avenir Book"/>
              </a:rPr>
              <a:t>has</a:t>
            </a:r>
            <a:r>
              <a:rPr sz="1800" i="1" spc="-15" dirty="0">
                <a:solidFill>
                  <a:srgbClr val="231F20"/>
                </a:solidFill>
                <a:latin typeface="Avenir Book"/>
                <a:cs typeface="Avenir Book"/>
              </a:rPr>
              <a:t> </a:t>
            </a:r>
            <a:r>
              <a:rPr sz="1800" i="1" dirty="0">
                <a:solidFill>
                  <a:srgbClr val="231F20"/>
                </a:solidFill>
                <a:latin typeface="Avenir Book"/>
                <a:cs typeface="Avenir Book"/>
              </a:rPr>
              <a:t>had</a:t>
            </a:r>
            <a:r>
              <a:rPr sz="1800" i="1" spc="-15" dirty="0">
                <a:solidFill>
                  <a:srgbClr val="231F20"/>
                </a:solidFill>
                <a:latin typeface="Avenir Book"/>
                <a:cs typeface="Avenir Book"/>
              </a:rPr>
              <a:t> </a:t>
            </a:r>
            <a:r>
              <a:rPr sz="1800" i="1" dirty="0">
                <a:solidFill>
                  <a:srgbClr val="231F20"/>
                </a:solidFill>
                <a:latin typeface="Avenir Book"/>
                <a:cs typeface="Avenir Book"/>
              </a:rPr>
              <a:t>cancer?</a:t>
            </a:r>
            <a:r>
              <a:rPr sz="1800" i="1" spc="-20" dirty="0">
                <a:solidFill>
                  <a:srgbClr val="231F20"/>
                </a:solidFill>
                <a:latin typeface="Avenir Book"/>
                <a:cs typeface="Avenir Book"/>
              </a:rPr>
              <a:t> </a:t>
            </a:r>
            <a:r>
              <a:rPr sz="1800" i="1" dirty="0">
                <a:solidFill>
                  <a:srgbClr val="231F20"/>
                </a:solidFill>
                <a:latin typeface="Avenir Book"/>
                <a:cs typeface="Avenir Book"/>
              </a:rPr>
              <a:t>How</a:t>
            </a:r>
            <a:r>
              <a:rPr sz="1800" i="1" spc="-15" dirty="0">
                <a:solidFill>
                  <a:srgbClr val="231F20"/>
                </a:solidFill>
                <a:latin typeface="Avenir Book"/>
                <a:cs typeface="Avenir Book"/>
              </a:rPr>
              <a:t> </a:t>
            </a:r>
            <a:r>
              <a:rPr sz="1800" i="1" dirty="0">
                <a:solidFill>
                  <a:srgbClr val="231F20"/>
                </a:solidFill>
                <a:latin typeface="Avenir Book"/>
                <a:cs typeface="Avenir Book"/>
              </a:rPr>
              <a:t>has</a:t>
            </a:r>
            <a:r>
              <a:rPr sz="1800" i="1" spc="-20" dirty="0">
                <a:solidFill>
                  <a:srgbClr val="231F20"/>
                </a:solidFill>
                <a:latin typeface="Avenir Book"/>
                <a:cs typeface="Avenir Book"/>
              </a:rPr>
              <a:t> </a:t>
            </a:r>
            <a:r>
              <a:rPr sz="1800" i="1" dirty="0">
                <a:solidFill>
                  <a:srgbClr val="231F20"/>
                </a:solidFill>
                <a:latin typeface="Avenir Book"/>
                <a:cs typeface="Avenir Book"/>
              </a:rPr>
              <a:t>that</a:t>
            </a:r>
            <a:r>
              <a:rPr sz="1800" i="1" spc="-15" dirty="0">
                <a:solidFill>
                  <a:srgbClr val="231F20"/>
                </a:solidFill>
                <a:latin typeface="Avenir Book"/>
                <a:cs typeface="Avenir Book"/>
              </a:rPr>
              <a:t> </a:t>
            </a:r>
            <a:r>
              <a:rPr sz="1800" i="1" dirty="0">
                <a:solidFill>
                  <a:srgbClr val="231F20"/>
                </a:solidFill>
                <a:latin typeface="Avenir Book"/>
                <a:cs typeface="Avenir Book"/>
              </a:rPr>
              <a:t>affected</a:t>
            </a:r>
            <a:r>
              <a:rPr sz="1800" i="1" spc="-15" dirty="0">
                <a:solidFill>
                  <a:srgbClr val="231F20"/>
                </a:solidFill>
                <a:latin typeface="Avenir Book"/>
                <a:cs typeface="Avenir Book"/>
              </a:rPr>
              <a:t> </a:t>
            </a:r>
            <a:r>
              <a:rPr sz="1800" i="1" dirty="0">
                <a:solidFill>
                  <a:srgbClr val="231F20"/>
                </a:solidFill>
                <a:latin typeface="Avenir Book"/>
                <a:cs typeface="Avenir Book"/>
              </a:rPr>
              <a:t>the</a:t>
            </a:r>
            <a:r>
              <a:rPr sz="1800" i="1" spc="-20" dirty="0">
                <a:solidFill>
                  <a:srgbClr val="231F20"/>
                </a:solidFill>
                <a:latin typeface="Avenir Book"/>
                <a:cs typeface="Avenir Book"/>
              </a:rPr>
              <a:t> </a:t>
            </a:r>
            <a:r>
              <a:rPr sz="1800" i="1" spc="-10" dirty="0">
                <a:solidFill>
                  <a:srgbClr val="231F20"/>
                </a:solidFill>
                <a:latin typeface="Avenir Book"/>
                <a:cs typeface="Avenir Book"/>
              </a:rPr>
              <a:t>child </a:t>
            </a:r>
            <a:r>
              <a:rPr sz="1800" i="1" dirty="0">
                <a:solidFill>
                  <a:srgbClr val="231F20"/>
                </a:solidFill>
                <a:latin typeface="Avenir Book"/>
                <a:cs typeface="Avenir Book"/>
              </a:rPr>
              <a:t>and</a:t>
            </a:r>
            <a:r>
              <a:rPr sz="1800" i="1" spc="-35" dirty="0">
                <a:solidFill>
                  <a:srgbClr val="231F20"/>
                </a:solidFill>
                <a:latin typeface="Avenir Book"/>
                <a:cs typeface="Avenir Book"/>
              </a:rPr>
              <a:t> </a:t>
            </a:r>
            <a:r>
              <a:rPr sz="1800" i="1" spc="-10" dirty="0">
                <a:solidFill>
                  <a:srgbClr val="231F20"/>
                </a:solidFill>
                <a:latin typeface="Avenir Book"/>
                <a:cs typeface="Avenir Book"/>
              </a:rPr>
              <a:t>family?</a:t>
            </a:r>
            <a:endParaRPr sz="1800">
              <a:latin typeface="Avenir Book"/>
              <a:cs typeface="Avenir Book"/>
            </a:endParaRPr>
          </a:p>
        </p:txBody>
      </p:sp>
      <p:sp>
        <p:nvSpPr>
          <p:cNvPr id="9" name="object 9"/>
          <p:cNvSpPr txBox="1"/>
          <p:nvPr/>
        </p:nvSpPr>
        <p:spPr>
          <a:xfrm>
            <a:off x="292100" y="7391399"/>
            <a:ext cx="52705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0" name="object 10"/>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8</a:t>
            </a:r>
            <a:endParaRPr sz="3000">
              <a:latin typeface="Avenir Next Medium"/>
              <a:cs typeface="Avenir Next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61389" y="1778558"/>
            <a:ext cx="7630159" cy="4893310"/>
            <a:chOff x="1261389" y="1778558"/>
            <a:chExt cx="7630159" cy="4893310"/>
          </a:xfrm>
        </p:grpSpPr>
        <p:sp>
          <p:nvSpPr>
            <p:cNvPr id="3" name="object 3"/>
            <p:cNvSpPr/>
            <p:nvPr/>
          </p:nvSpPr>
          <p:spPr>
            <a:xfrm>
              <a:off x="1261389" y="1778558"/>
              <a:ext cx="3775710" cy="4785360"/>
            </a:xfrm>
            <a:custGeom>
              <a:avLst/>
              <a:gdLst/>
              <a:ahLst/>
              <a:cxnLst/>
              <a:rect l="l" t="t" r="r" b="b"/>
              <a:pathLst>
                <a:path w="3775710" h="4785359">
                  <a:moveTo>
                    <a:pt x="3775608" y="0"/>
                  </a:moveTo>
                  <a:lnTo>
                    <a:pt x="0" y="0"/>
                  </a:lnTo>
                  <a:lnTo>
                    <a:pt x="0" y="4785334"/>
                  </a:lnTo>
                  <a:lnTo>
                    <a:pt x="3775608" y="4785334"/>
                  </a:lnTo>
                  <a:lnTo>
                    <a:pt x="3775608" y="0"/>
                  </a:lnTo>
                  <a:close/>
                </a:path>
              </a:pathLst>
            </a:custGeom>
            <a:solidFill>
              <a:srgbClr val="EFEAE3"/>
            </a:solidFill>
          </p:spPr>
          <p:txBody>
            <a:bodyPr wrap="square" lIns="0" tIns="0" rIns="0" bIns="0" rtlCol="0"/>
            <a:lstStyle/>
            <a:p>
              <a:endParaRPr/>
            </a:p>
          </p:txBody>
        </p:sp>
        <p:sp>
          <p:nvSpPr>
            <p:cNvPr id="4" name="object 4"/>
            <p:cNvSpPr/>
            <p:nvPr/>
          </p:nvSpPr>
          <p:spPr>
            <a:xfrm>
              <a:off x="4975821" y="1913432"/>
              <a:ext cx="3889375" cy="4589145"/>
            </a:xfrm>
            <a:custGeom>
              <a:avLst/>
              <a:gdLst/>
              <a:ahLst/>
              <a:cxnLst/>
              <a:rect l="l" t="t" r="r" b="b"/>
              <a:pathLst>
                <a:path w="3889375" h="4589145">
                  <a:moveTo>
                    <a:pt x="3889222" y="0"/>
                  </a:moveTo>
                  <a:lnTo>
                    <a:pt x="0" y="0"/>
                  </a:lnTo>
                  <a:lnTo>
                    <a:pt x="0" y="4588598"/>
                  </a:lnTo>
                  <a:lnTo>
                    <a:pt x="3889222" y="4588598"/>
                  </a:lnTo>
                  <a:lnTo>
                    <a:pt x="3889222" y="0"/>
                  </a:lnTo>
                  <a:close/>
                </a:path>
              </a:pathLst>
            </a:custGeom>
            <a:solidFill>
              <a:srgbClr val="E2DACD"/>
            </a:solidFill>
          </p:spPr>
          <p:txBody>
            <a:bodyPr wrap="square" lIns="0" tIns="0" rIns="0" bIns="0" rtlCol="0"/>
            <a:lstStyle/>
            <a:p>
              <a:endParaRPr/>
            </a:p>
          </p:txBody>
        </p:sp>
        <p:sp>
          <p:nvSpPr>
            <p:cNvPr id="5" name="object 5"/>
            <p:cNvSpPr/>
            <p:nvPr/>
          </p:nvSpPr>
          <p:spPr>
            <a:xfrm>
              <a:off x="1278878" y="6095625"/>
              <a:ext cx="6974840" cy="572770"/>
            </a:xfrm>
            <a:custGeom>
              <a:avLst/>
              <a:gdLst/>
              <a:ahLst/>
              <a:cxnLst/>
              <a:rect l="l" t="t" r="r" b="b"/>
              <a:pathLst>
                <a:path w="6974840" h="572770">
                  <a:moveTo>
                    <a:pt x="4579670" y="0"/>
                  </a:moveTo>
                  <a:lnTo>
                    <a:pt x="4457306" y="92176"/>
                  </a:lnTo>
                  <a:lnTo>
                    <a:pt x="3950398" y="65836"/>
                  </a:lnTo>
                  <a:lnTo>
                    <a:pt x="3338614" y="26339"/>
                  </a:lnTo>
                  <a:lnTo>
                    <a:pt x="2569502" y="158000"/>
                  </a:lnTo>
                  <a:lnTo>
                    <a:pt x="1852841" y="260045"/>
                  </a:lnTo>
                  <a:lnTo>
                    <a:pt x="808431" y="289674"/>
                  </a:lnTo>
                  <a:lnTo>
                    <a:pt x="122351" y="368668"/>
                  </a:lnTo>
                  <a:lnTo>
                    <a:pt x="0" y="474002"/>
                  </a:lnTo>
                  <a:lnTo>
                    <a:pt x="716661" y="487171"/>
                  </a:lnTo>
                  <a:lnTo>
                    <a:pt x="939526" y="500335"/>
                  </a:lnTo>
                  <a:lnTo>
                    <a:pt x="1100119" y="509385"/>
                  </a:lnTo>
                  <a:lnTo>
                    <a:pt x="1188605" y="513499"/>
                  </a:lnTo>
                  <a:lnTo>
                    <a:pt x="1578920" y="521792"/>
                  </a:lnTo>
                  <a:lnTo>
                    <a:pt x="1716638" y="523823"/>
                  </a:lnTo>
                  <a:lnTo>
                    <a:pt x="1854491" y="525035"/>
                  </a:lnTo>
                  <a:lnTo>
                    <a:pt x="1920815" y="525205"/>
                  </a:lnTo>
                  <a:lnTo>
                    <a:pt x="1983987" y="525017"/>
                  </a:lnTo>
                  <a:lnTo>
                    <a:pt x="2042947" y="524420"/>
                  </a:lnTo>
                  <a:lnTo>
                    <a:pt x="2096633" y="523362"/>
                  </a:lnTo>
                  <a:lnTo>
                    <a:pt x="2143982" y="521792"/>
                  </a:lnTo>
                  <a:lnTo>
                    <a:pt x="2183933" y="519659"/>
                  </a:lnTo>
                  <a:lnTo>
                    <a:pt x="2237397" y="513499"/>
                  </a:lnTo>
                  <a:lnTo>
                    <a:pt x="2270880" y="507481"/>
                  </a:lnTo>
                  <a:lnTo>
                    <a:pt x="2311541" y="502651"/>
                  </a:lnTo>
                  <a:lnTo>
                    <a:pt x="2358180" y="499101"/>
                  </a:lnTo>
                  <a:lnTo>
                    <a:pt x="2409599" y="496923"/>
                  </a:lnTo>
                  <a:lnTo>
                    <a:pt x="2464599" y="496207"/>
                  </a:lnTo>
                  <a:lnTo>
                    <a:pt x="2521981" y="497046"/>
                  </a:lnTo>
                  <a:lnTo>
                    <a:pt x="2580547" y="499530"/>
                  </a:lnTo>
                  <a:lnTo>
                    <a:pt x="2639099" y="503752"/>
                  </a:lnTo>
                  <a:lnTo>
                    <a:pt x="2696436" y="509802"/>
                  </a:lnTo>
                  <a:lnTo>
                    <a:pt x="2751361" y="517772"/>
                  </a:lnTo>
                  <a:lnTo>
                    <a:pt x="2802676" y="527754"/>
                  </a:lnTo>
                  <a:lnTo>
                    <a:pt x="2849181" y="539838"/>
                  </a:lnTo>
                  <a:lnTo>
                    <a:pt x="2981913" y="568641"/>
                  </a:lnTo>
                  <a:lnTo>
                    <a:pt x="3255578" y="572755"/>
                  </a:lnTo>
                  <a:lnTo>
                    <a:pt x="3876652" y="547245"/>
                  </a:lnTo>
                  <a:lnTo>
                    <a:pt x="5051615" y="487171"/>
                  </a:lnTo>
                  <a:lnTo>
                    <a:pt x="5168511" y="484702"/>
                  </a:lnTo>
                  <a:lnTo>
                    <a:pt x="5436169" y="477296"/>
                  </a:lnTo>
                  <a:lnTo>
                    <a:pt x="5730048" y="464953"/>
                  </a:lnTo>
                  <a:lnTo>
                    <a:pt x="5925604" y="447674"/>
                  </a:lnTo>
                  <a:lnTo>
                    <a:pt x="6020651" y="431624"/>
                  </a:lnTo>
                  <a:lnTo>
                    <a:pt x="6161581" y="418044"/>
                  </a:lnTo>
                  <a:lnTo>
                    <a:pt x="6446717" y="399527"/>
                  </a:lnTo>
                  <a:lnTo>
                    <a:pt x="6974382" y="368668"/>
                  </a:lnTo>
                  <a:lnTo>
                    <a:pt x="6902279" y="351541"/>
                  </a:lnTo>
                  <a:lnTo>
                    <a:pt x="6738407" y="313121"/>
                  </a:lnTo>
                  <a:lnTo>
                    <a:pt x="6561424" y="272849"/>
                  </a:lnTo>
                  <a:lnTo>
                    <a:pt x="6449987" y="250164"/>
                  </a:lnTo>
                  <a:lnTo>
                    <a:pt x="6424871" y="245477"/>
                  </a:lnTo>
                  <a:lnTo>
                    <a:pt x="6389040" y="237302"/>
                  </a:lnTo>
                  <a:lnTo>
                    <a:pt x="6344559" y="226396"/>
                  </a:lnTo>
                  <a:lnTo>
                    <a:pt x="6179915" y="184864"/>
                  </a:lnTo>
                  <a:lnTo>
                    <a:pt x="6121527" y="170604"/>
                  </a:lnTo>
                  <a:lnTo>
                    <a:pt x="6064833" y="157398"/>
                  </a:lnTo>
                  <a:lnTo>
                    <a:pt x="6011903" y="146003"/>
                  </a:lnTo>
                  <a:lnTo>
                    <a:pt x="5964803" y="137176"/>
                  </a:lnTo>
                  <a:lnTo>
                    <a:pt x="5925604" y="131673"/>
                  </a:lnTo>
                  <a:lnTo>
                    <a:pt x="5841753" y="123031"/>
                  </a:lnTo>
                  <a:lnTo>
                    <a:pt x="5730046" y="111920"/>
                  </a:lnTo>
                  <a:lnTo>
                    <a:pt x="4579670" y="0"/>
                  </a:lnTo>
                  <a:close/>
                </a:path>
              </a:pathLst>
            </a:custGeom>
            <a:solidFill>
              <a:srgbClr val="B1CED9"/>
            </a:solidFill>
          </p:spPr>
          <p:txBody>
            <a:bodyPr wrap="square" lIns="0" tIns="0" rIns="0" bIns="0" rtlCol="0"/>
            <a:lstStyle/>
            <a:p>
              <a:endParaRPr/>
            </a:p>
          </p:txBody>
        </p:sp>
        <p:sp>
          <p:nvSpPr>
            <p:cNvPr id="6" name="object 6"/>
            <p:cNvSpPr/>
            <p:nvPr/>
          </p:nvSpPr>
          <p:spPr>
            <a:xfrm>
              <a:off x="1645942" y="5169203"/>
              <a:ext cx="1643380" cy="1363980"/>
            </a:xfrm>
            <a:custGeom>
              <a:avLst/>
              <a:gdLst/>
              <a:ahLst/>
              <a:cxnLst/>
              <a:rect l="l" t="t" r="r" b="b"/>
              <a:pathLst>
                <a:path w="1643379" h="1363979">
                  <a:moveTo>
                    <a:pt x="34963" y="0"/>
                  </a:moveTo>
                  <a:lnTo>
                    <a:pt x="0" y="1363408"/>
                  </a:lnTo>
                  <a:lnTo>
                    <a:pt x="1643087" y="1241056"/>
                  </a:lnTo>
                  <a:lnTo>
                    <a:pt x="1625612" y="646747"/>
                  </a:lnTo>
                  <a:lnTo>
                    <a:pt x="1380896" y="69913"/>
                  </a:lnTo>
                  <a:lnTo>
                    <a:pt x="1190259" y="84799"/>
                  </a:lnTo>
                  <a:lnTo>
                    <a:pt x="760369" y="103784"/>
                  </a:lnTo>
                  <a:lnTo>
                    <a:pt x="304260" y="88355"/>
                  </a:lnTo>
                  <a:lnTo>
                    <a:pt x="34963" y="0"/>
                  </a:lnTo>
                  <a:close/>
                </a:path>
              </a:pathLst>
            </a:custGeom>
            <a:solidFill>
              <a:srgbClr val="808285"/>
            </a:solidFill>
          </p:spPr>
          <p:txBody>
            <a:bodyPr wrap="square" lIns="0" tIns="0" rIns="0" bIns="0" rtlCol="0"/>
            <a:lstStyle/>
            <a:p>
              <a:endParaRPr/>
            </a:p>
          </p:txBody>
        </p:sp>
        <p:sp>
          <p:nvSpPr>
            <p:cNvPr id="7" name="object 7"/>
            <p:cNvSpPr/>
            <p:nvPr/>
          </p:nvSpPr>
          <p:spPr>
            <a:xfrm>
              <a:off x="5473993" y="4583634"/>
              <a:ext cx="3234055" cy="1980564"/>
            </a:xfrm>
            <a:custGeom>
              <a:avLst/>
              <a:gdLst/>
              <a:ahLst/>
              <a:cxnLst/>
              <a:rect l="l" t="t" r="r" b="b"/>
              <a:pathLst>
                <a:path w="3234054" h="1980565">
                  <a:moveTo>
                    <a:pt x="1223581" y="0"/>
                  </a:moveTo>
                  <a:lnTo>
                    <a:pt x="0" y="1581911"/>
                  </a:lnTo>
                  <a:lnTo>
                    <a:pt x="2660789" y="1980260"/>
                  </a:lnTo>
                  <a:lnTo>
                    <a:pt x="3233737" y="533133"/>
                  </a:lnTo>
                  <a:lnTo>
                    <a:pt x="1223581" y="0"/>
                  </a:lnTo>
                  <a:close/>
                </a:path>
              </a:pathLst>
            </a:custGeom>
            <a:solidFill>
              <a:srgbClr val="ACCBD7"/>
            </a:solidFill>
          </p:spPr>
          <p:txBody>
            <a:bodyPr wrap="square" lIns="0" tIns="0" rIns="0" bIns="0" rtlCol="0"/>
            <a:lstStyle/>
            <a:p>
              <a:endParaRPr/>
            </a:p>
          </p:txBody>
        </p:sp>
        <p:sp>
          <p:nvSpPr>
            <p:cNvPr id="8" name="object 8"/>
            <p:cNvSpPr/>
            <p:nvPr/>
          </p:nvSpPr>
          <p:spPr>
            <a:xfrm>
              <a:off x="4460172" y="4255891"/>
              <a:ext cx="1993264" cy="1927225"/>
            </a:xfrm>
            <a:custGeom>
              <a:avLst/>
              <a:gdLst/>
              <a:ahLst/>
              <a:cxnLst/>
              <a:rect l="l" t="t" r="r" b="b"/>
              <a:pathLst>
                <a:path w="1993264" h="1927225">
                  <a:moveTo>
                    <a:pt x="1608124" y="0"/>
                  </a:moveTo>
                  <a:lnTo>
                    <a:pt x="836837" y="260013"/>
                  </a:lnTo>
                  <a:lnTo>
                    <a:pt x="288141" y="446145"/>
                  </a:lnTo>
                  <a:lnTo>
                    <a:pt x="0" y="546239"/>
                  </a:lnTo>
                  <a:lnTo>
                    <a:pt x="139839" y="1874697"/>
                  </a:lnTo>
                  <a:lnTo>
                    <a:pt x="1048778" y="1927136"/>
                  </a:lnTo>
                  <a:lnTo>
                    <a:pt x="1560055" y="1350314"/>
                  </a:lnTo>
                  <a:lnTo>
                    <a:pt x="1940242" y="873988"/>
                  </a:lnTo>
                  <a:lnTo>
                    <a:pt x="1992680" y="214134"/>
                  </a:lnTo>
                  <a:lnTo>
                    <a:pt x="1608124" y="0"/>
                  </a:lnTo>
                  <a:close/>
                </a:path>
              </a:pathLst>
            </a:custGeom>
            <a:solidFill>
              <a:srgbClr val="CDCFD0"/>
            </a:solidFill>
          </p:spPr>
          <p:txBody>
            <a:bodyPr wrap="square" lIns="0" tIns="0" rIns="0" bIns="0" rtlCol="0"/>
            <a:lstStyle/>
            <a:p>
              <a:endParaRPr/>
            </a:p>
          </p:txBody>
        </p:sp>
        <p:sp>
          <p:nvSpPr>
            <p:cNvPr id="9" name="object 9"/>
            <p:cNvSpPr/>
            <p:nvPr/>
          </p:nvSpPr>
          <p:spPr>
            <a:xfrm>
              <a:off x="1401230" y="2726418"/>
              <a:ext cx="2412365" cy="3736340"/>
            </a:xfrm>
            <a:custGeom>
              <a:avLst/>
              <a:gdLst/>
              <a:ahLst/>
              <a:cxnLst/>
              <a:rect l="l" t="t" r="r" b="b"/>
              <a:pathLst>
                <a:path w="2412365" h="3736340">
                  <a:moveTo>
                    <a:pt x="1123073" y="0"/>
                  </a:moveTo>
                  <a:lnTo>
                    <a:pt x="594309" y="187909"/>
                  </a:lnTo>
                  <a:lnTo>
                    <a:pt x="0" y="887094"/>
                  </a:lnTo>
                  <a:lnTo>
                    <a:pt x="27312" y="1074523"/>
                  </a:lnTo>
                  <a:lnTo>
                    <a:pt x="87401" y="1495061"/>
                  </a:lnTo>
                  <a:lnTo>
                    <a:pt x="147489" y="1936085"/>
                  </a:lnTo>
                  <a:lnTo>
                    <a:pt x="174802" y="2184971"/>
                  </a:lnTo>
                  <a:lnTo>
                    <a:pt x="175963" y="2249835"/>
                  </a:lnTo>
                  <a:lnTo>
                    <a:pt x="184088" y="2294216"/>
                  </a:lnTo>
                  <a:lnTo>
                    <a:pt x="206140" y="2338597"/>
                  </a:lnTo>
                  <a:lnTo>
                    <a:pt x="249085" y="2403462"/>
                  </a:lnTo>
                  <a:lnTo>
                    <a:pt x="804062" y="3736276"/>
                  </a:lnTo>
                  <a:lnTo>
                    <a:pt x="1136180" y="3561486"/>
                  </a:lnTo>
                  <a:lnTo>
                    <a:pt x="926426" y="3124492"/>
                  </a:lnTo>
                  <a:lnTo>
                    <a:pt x="751624" y="2547670"/>
                  </a:lnTo>
                  <a:lnTo>
                    <a:pt x="1136180" y="2530182"/>
                  </a:lnTo>
                  <a:lnTo>
                    <a:pt x="1695526" y="2530182"/>
                  </a:lnTo>
                  <a:lnTo>
                    <a:pt x="1817890" y="2355392"/>
                  </a:lnTo>
                  <a:lnTo>
                    <a:pt x="1852841" y="1691157"/>
                  </a:lnTo>
                  <a:lnTo>
                    <a:pt x="2342273" y="1988312"/>
                  </a:lnTo>
                  <a:lnTo>
                    <a:pt x="2359761" y="1726120"/>
                  </a:lnTo>
                  <a:lnTo>
                    <a:pt x="2412199" y="1289126"/>
                  </a:lnTo>
                  <a:lnTo>
                    <a:pt x="2010155" y="712304"/>
                  </a:lnTo>
                  <a:lnTo>
                    <a:pt x="1678051" y="117995"/>
                  </a:lnTo>
                  <a:lnTo>
                    <a:pt x="1520736" y="30594"/>
                  </a:lnTo>
                  <a:lnTo>
                    <a:pt x="1123073" y="0"/>
                  </a:lnTo>
                  <a:close/>
                </a:path>
              </a:pathLst>
            </a:custGeom>
            <a:solidFill>
              <a:srgbClr val="BBCBD5"/>
            </a:solidFill>
          </p:spPr>
          <p:txBody>
            <a:bodyPr wrap="square" lIns="0" tIns="0" rIns="0" bIns="0" rtlCol="0"/>
            <a:lstStyle/>
            <a:p>
              <a:endParaRPr/>
            </a:p>
          </p:txBody>
        </p:sp>
        <p:sp>
          <p:nvSpPr>
            <p:cNvPr id="10" name="object 10"/>
            <p:cNvSpPr/>
            <p:nvPr/>
          </p:nvSpPr>
          <p:spPr>
            <a:xfrm>
              <a:off x="1908141" y="1958515"/>
              <a:ext cx="945515" cy="1008380"/>
            </a:xfrm>
            <a:custGeom>
              <a:avLst/>
              <a:gdLst/>
              <a:ahLst/>
              <a:cxnLst/>
              <a:rect l="l" t="t" r="r" b="b"/>
              <a:pathLst>
                <a:path w="945514" h="1008380">
                  <a:moveTo>
                    <a:pt x="426881" y="0"/>
                  </a:moveTo>
                  <a:lnTo>
                    <a:pt x="383457" y="1807"/>
                  </a:lnTo>
                  <a:lnTo>
                    <a:pt x="341671" y="14676"/>
                  </a:lnTo>
                  <a:lnTo>
                    <a:pt x="301523" y="35945"/>
                  </a:lnTo>
                  <a:lnTo>
                    <a:pt x="263013" y="62949"/>
                  </a:lnTo>
                  <a:lnTo>
                    <a:pt x="226142" y="93026"/>
                  </a:lnTo>
                  <a:lnTo>
                    <a:pt x="190909" y="123513"/>
                  </a:lnTo>
                  <a:lnTo>
                    <a:pt x="157314" y="151745"/>
                  </a:lnTo>
                  <a:lnTo>
                    <a:pt x="106512" y="195994"/>
                  </a:lnTo>
                  <a:lnTo>
                    <a:pt x="78654" y="230407"/>
                  </a:lnTo>
                  <a:lnTo>
                    <a:pt x="63906" y="264818"/>
                  </a:lnTo>
                  <a:lnTo>
                    <a:pt x="41789" y="350032"/>
                  </a:lnTo>
                  <a:lnTo>
                    <a:pt x="32777" y="374614"/>
                  </a:lnTo>
                  <a:lnTo>
                    <a:pt x="20486" y="392638"/>
                  </a:lnTo>
                  <a:lnTo>
                    <a:pt x="0" y="413937"/>
                  </a:lnTo>
                  <a:lnTo>
                    <a:pt x="52438" y="833456"/>
                  </a:lnTo>
                  <a:lnTo>
                    <a:pt x="209753" y="877156"/>
                  </a:lnTo>
                  <a:lnTo>
                    <a:pt x="332117" y="1008258"/>
                  </a:lnTo>
                  <a:lnTo>
                    <a:pt x="332117" y="798493"/>
                  </a:lnTo>
                  <a:lnTo>
                    <a:pt x="461027" y="796308"/>
                  </a:lnTo>
                  <a:lnTo>
                    <a:pt x="575464" y="791120"/>
                  </a:lnTo>
                  <a:lnTo>
                    <a:pt x="681710" y="781017"/>
                  </a:lnTo>
                  <a:lnTo>
                    <a:pt x="745613" y="766615"/>
                  </a:lnTo>
                  <a:lnTo>
                    <a:pt x="794415" y="745498"/>
                  </a:lnTo>
                  <a:lnTo>
                    <a:pt x="833989" y="719346"/>
                  </a:lnTo>
                  <a:lnTo>
                    <a:pt x="870206" y="689837"/>
                  </a:lnTo>
                  <a:lnTo>
                    <a:pt x="908938" y="658653"/>
                  </a:lnTo>
                  <a:lnTo>
                    <a:pt x="932638" y="634905"/>
                  </a:lnTo>
                  <a:lnTo>
                    <a:pt x="944411" y="607795"/>
                  </a:lnTo>
                  <a:lnTo>
                    <a:pt x="945176" y="576099"/>
                  </a:lnTo>
                  <a:lnTo>
                    <a:pt x="935850" y="538593"/>
                  </a:lnTo>
                  <a:lnTo>
                    <a:pt x="917350" y="494054"/>
                  </a:lnTo>
                  <a:lnTo>
                    <a:pt x="890595" y="441260"/>
                  </a:lnTo>
                  <a:lnTo>
                    <a:pt x="856500" y="378986"/>
                  </a:lnTo>
                  <a:lnTo>
                    <a:pt x="830602" y="336161"/>
                  </a:lnTo>
                  <a:lnTo>
                    <a:pt x="801000" y="293807"/>
                  </a:lnTo>
                  <a:lnTo>
                    <a:pt x="768326" y="252399"/>
                  </a:lnTo>
                  <a:lnTo>
                    <a:pt x="733209" y="212410"/>
                  </a:lnTo>
                  <a:lnTo>
                    <a:pt x="696280" y="174311"/>
                  </a:lnTo>
                  <a:lnTo>
                    <a:pt x="658170" y="138576"/>
                  </a:lnTo>
                  <a:lnTo>
                    <a:pt x="619507" y="105679"/>
                  </a:lnTo>
                  <a:lnTo>
                    <a:pt x="580923" y="76091"/>
                  </a:lnTo>
                  <a:lnTo>
                    <a:pt x="543047" y="50287"/>
                  </a:lnTo>
                  <a:lnTo>
                    <a:pt x="506511" y="28738"/>
                  </a:lnTo>
                  <a:lnTo>
                    <a:pt x="471944" y="11918"/>
                  </a:lnTo>
                  <a:lnTo>
                    <a:pt x="426881" y="0"/>
                  </a:lnTo>
                  <a:close/>
                </a:path>
              </a:pathLst>
            </a:custGeom>
            <a:solidFill>
              <a:srgbClr val="58595B"/>
            </a:solidFill>
          </p:spPr>
          <p:txBody>
            <a:bodyPr wrap="square" lIns="0" tIns="0" rIns="0" bIns="0" rtlCol="0"/>
            <a:lstStyle/>
            <a:p>
              <a:endParaRPr/>
            </a:p>
          </p:txBody>
        </p:sp>
        <p:sp>
          <p:nvSpPr>
            <p:cNvPr id="11" name="object 11"/>
            <p:cNvSpPr/>
            <p:nvPr/>
          </p:nvSpPr>
          <p:spPr>
            <a:xfrm>
              <a:off x="2018478" y="2599697"/>
              <a:ext cx="851535" cy="742950"/>
            </a:xfrm>
            <a:custGeom>
              <a:avLst/>
              <a:gdLst/>
              <a:ahLst/>
              <a:cxnLst/>
              <a:rect l="l" t="t" r="r" b="b"/>
              <a:pathLst>
                <a:path w="851535" h="742950">
                  <a:moveTo>
                    <a:pt x="824823" y="0"/>
                  </a:moveTo>
                  <a:lnTo>
                    <a:pt x="745072" y="55714"/>
                  </a:lnTo>
                  <a:lnTo>
                    <a:pt x="681025" y="99548"/>
                  </a:lnTo>
                  <a:lnTo>
                    <a:pt x="632545" y="131089"/>
                  </a:lnTo>
                  <a:lnTo>
                    <a:pt x="587752" y="152944"/>
                  </a:lnTo>
                  <a:lnTo>
                    <a:pt x="567405" y="153218"/>
                  </a:lnTo>
                  <a:lnTo>
                    <a:pt x="536406" y="148577"/>
                  </a:lnTo>
                  <a:lnTo>
                    <a:pt x="451189" y="192278"/>
                  </a:lnTo>
                  <a:lnTo>
                    <a:pt x="317915" y="181343"/>
                  </a:lnTo>
                  <a:lnTo>
                    <a:pt x="293881" y="178066"/>
                  </a:lnTo>
                  <a:lnTo>
                    <a:pt x="273671" y="175814"/>
                  </a:lnTo>
                  <a:lnTo>
                    <a:pt x="256740" y="174790"/>
                  </a:lnTo>
                  <a:lnTo>
                    <a:pt x="247039" y="176838"/>
                  </a:lnTo>
                  <a:lnTo>
                    <a:pt x="244716" y="191177"/>
                  </a:lnTo>
                  <a:lnTo>
                    <a:pt x="250589" y="230098"/>
                  </a:lnTo>
                  <a:lnTo>
                    <a:pt x="265477" y="305892"/>
                  </a:lnTo>
                  <a:lnTo>
                    <a:pt x="221776" y="332105"/>
                  </a:lnTo>
                  <a:lnTo>
                    <a:pt x="186813" y="384543"/>
                  </a:lnTo>
                  <a:lnTo>
                    <a:pt x="177937" y="361739"/>
                  </a:lnTo>
                  <a:lnTo>
                    <a:pt x="155132" y="306981"/>
                  </a:lnTo>
                  <a:lnTo>
                    <a:pt x="124132" y="240750"/>
                  </a:lnTo>
                  <a:lnTo>
                    <a:pt x="90674" y="183527"/>
                  </a:lnTo>
                  <a:lnTo>
                    <a:pt x="68210" y="155398"/>
                  </a:lnTo>
                  <a:lnTo>
                    <a:pt x="58448" y="155127"/>
                  </a:lnTo>
                  <a:lnTo>
                    <a:pt x="49505" y="171244"/>
                  </a:lnTo>
                  <a:lnTo>
                    <a:pt x="29498" y="192278"/>
                  </a:lnTo>
                  <a:lnTo>
                    <a:pt x="7374" y="208797"/>
                  </a:lnTo>
                  <a:lnTo>
                    <a:pt x="0" y="226139"/>
                  </a:lnTo>
                  <a:lnTo>
                    <a:pt x="7374" y="254953"/>
                  </a:lnTo>
                  <a:lnTo>
                    <a:pt x="29498" y="305892"/>
                  </a:lnTo>
                  <a:lnTo>
                    <a:pt x="178076" y="445731"/>
                  </a:lnTo>
                  <a:lnTo>
                    <a:pt x="229422" y="510185"/>
                  </a:lnTo>
                  <a:lnTo>
                    <a:pt x="270252" y="560030"/>
                  </a:lnTo>
                  <a:lnTo>
                    <a:pt x="300428" y="594309"/>
                  </a:lnTo>
                  <a:lnTo>
                    <a:pt x="358333" y="650019"/>
                  </a:lnTo>
                  <a:lnTo>
                    <a:pt x="392610" y="679107"/>
                  </a:lnTo>
                  <a:lnTo>
                    <a:pt x="459768" y="713386"/>
                  </a:lnTo>
                  <a:lnTo>
                    <a:pt x="510466" y="727589"/>
                  </a:lnTo>
                  <a:lnTo>
                    <a:pt x="563213" y="738515"/>
                  </a:lnTo>
                  <a:lnTo>
                    <a:pt x="606332" y="742886"/>
                  </a:lnTo>
                  <a:lnTo>
                    <a:pt x="641395" y="740189"/>
                  </a:lnTo>
                  <a:lnTo>
                    <a:pt x="712333" y="721685"/>
                  </a:lnTo>
                  <a:lnTo>
                    <a:pt x="771287" y="695355"/>
                  </a:lnTo>
                  <a:lnTo>
                    <a:pt x="785491" y="656299"/>
                  </a:lnTo>
                  <a:lnTo>
                    <a:pt x="781123" y="611784"/>
                  </a:lnTo>
                  <a:lnTo>
                    <a:pt x="824823" y="480695"/>
                  </a:lnTo>
                  <a:lnTo>
                    <a:pt x="851049" y="270929"/>
                  </a:lnTo>
                  <a:lnTo>
                    <a:pt x="851049" y="209753"/>
                  </a:lnTo>
                  <a:lnTo>
                    <a:pt x="824823" y="0"/>
                  </a:lnTo>
                  <a:close/>
                </a:path>
              </a:pathLst>
            </a:custGeom>
            <a:solidFill>
              <a:srgbClr val="C9B6A1"/>
            </a:solidFill>
          </p:spPr>
          <p:txBody>
            <a:bodyPr wrap="square" lIns="0" tIns="0" rIns="0" bIns="0" rtlCol="0"/>
            <a:lstStyle/>
            <a:p>
              <a:endParaRPr/>
            </a:p>
          </p:txBody>
        </p:sp>
        <p:sp>
          <p:nvSpPr>
            <p:cNvPr id="12" name="object 12"/>
            <p:cNvSpPr/>
            <p:nvPr/>
          </p:nvSpPr>
          <p:spPr>
            <a:xfrm>
              <a:off x="2222775" y="6305383"/>
              <a:ext cx="664845" cy="366395"/>
            </a:xfrm>
            <a:custGeom>
              <a:avLst/>
              <a:gdLst/>
              <a:ahLst/>
              <a:cxnLst/>
              <a:rect l="l" t="t" r="r" b="b"/>
              <a:pathLst>
                <a:path w="664844" h="366395">
                  <a:moveTo>
                    <a:pt x="314629" y="0"/>
                  </a:moveTo>
                  <a:lnTo>
                    <a:pt x="0" y="94653"/>
                  </a:lnTo>
                  <a:lnTo>
                    <a:pt x="83032" y="329768"/>
                  </a:lnTo>
                  <a:lnTo>
                    <a:pt x="664222" y="366395"/>
                  </a:lnTo>
                  <a:lnTo>
                    <a:pt x="314629" y="0"/>
                  </a:lnTo>
                  <a:close/>
                </a:path>
              </a:pathLst>
            </a:custGeom>
            <a:solidFill>
              <a:srgbClr val="C7B49E"/>
            </a:solidFill>
          </p:spPr>
          <p:txBody>
            <a:bodyPr wrap="square" lIns="0" tIns="0" rIns="0" bIns="0" rtlCol="0"/>
            <a:lstStyle/>
            <a:p>
              <a:endParaRPr/>
            </a:p>
          </p:txBody>
        </p:sp>
        <p:sp>
          <p:nvSpPr>
            <p:cNvPr id="13" name="object 13"/>
            <p:cNvSpPr/>
            <p:nvPr/>
          </p:nvSpPr>
          <p:spPr>
            <a:xfrm>
              <a:off x="6321752" y="5849959"/>
              <a:ext cx="1635125" cy="674370"/>
            </a:xfrm>
            <a:custGeom>
              <a:avLst/>
              <a:gdLst/>
              <a:ahLst/>
              <a:cxnLst/>
              <a:rect l="l" t="t" r="r" b="b"/>
              <a:pathLst>
                <a:path w="1635125" h="674370">
                  <a:moveTo>
                    <a:pt x="944696" y="0"/>
                  </a:moveTo>
                  <a:lnTo>
                    <a:pt x="904057" y="1569"/>
                  </a:lnTo>
                  <a:lnTo>
                    <a:pt x="851638" y="5148"/>
                  </a:lnTo>
                  <a:lnTo>
                    <a:pt x="790867" y="10224"/>
                  </a:lnTo>
                  <a:lnTo>
                    <a:pt x="725170" y="16285"/>
                  </a:lnTo>
                  <a:lnTo>
                    <a:pt x="481689" y="40134"/>
                  </a:lnTo>
                  <a:lnTo>
                    <a:pt x="442783" y="43437"/>
                  </a:lnTo>
                  <a:lnTo>
                    <a:pt x="419519" y="44652"/>
                  </a:lnTo>
                  <a:lnTo>
                    <a:pt x="381623" y="45770"/>
                  </a:lnTo>
                  <a:lnTo>
                    <a:pt x="334499" y="49406"/>
                  </a:lnTo>
                  <a:lnTo>
                    <a:pt x="283598" y="55978"/>
                  </a:lnTo>
                  <a:lnTo>
                    <a:pt x="234373" y="65908"/>
                  </a:lnTo>
                  <a:lnTo>
                    <a:pt x="192277" y="79615"/>
                  </a:lnTo>
                  <a:lnTo>
                    <a:pt x="155271" y="96954"/>
                  </a:lnTo>
                  <a:lnTo>
                    <a:pt x="87813" y="164413"/>
                  </a:lnTo>
                  <a:lnTo>
                    <a:pt x="26225" y="245667"/>
                  </a:lnTo>
                  <a:lnTo>
                    <a:pt x="0" y="280630"/>
                  </a:lnTo>
                  <a:lnTo>
                    <a:pt x="58312" y="288824"/>
                  </a:lnTo>
                  <a:lnTo>
                    <a:pt x="197743" y="306850"/>
                  </a:lnTo>
                  <a:lnTo>
                    <a:pt x="365033" y="324875"/>
                  </a:lnTo>
                  <a:lnTo>
                    <a:pt x="506920" y="333069"/>
                  </a:lnTo>
                  <a:lnTo>
                    <a:pt x="548073" y="334991"/>
                  </a:lnTo>
                  <a:lnTo>
                    <a:pt x="596159" y="340433"/>
                  </a:lnTo>
                  <a:lnTo>
                    <a:pt x="649557" y="348910"/>
                  </a:lnTo>
                  <a:lnTo>
                    <a:pt x="706641" y="359936"/>
                  </a:lnTo>
                  <a:lnTo>
                    <a:pt x="765789" y="373025"/>
                  </a:lnTo>
                  <a:lnTo>
                    <a:pt x="825377" y="387693"/>
                  </a:lnTo>
                  <a:lnTo>
                    <a:pt x="883782" y="403453"/>
                  </a:lnTo>
                  <a:lnTo>
                    <a:pt x="939379" y="419820"/>
                  </a:lnTo>
                  <a:lnTo>
                    <a:pt x="990547" y="436308"/>
                  </a:lnTo>
                  <a:lnTo>
                    <a:pt x="1035660" y="452433"/>
                  </a:lnTo>
                  <a:lnTo>
                    <a:pt x="1073095" y="467707"/>
                  </a:lnTo>
                  <a:lnTo>
                    <a:pt x="1160763" y="514147"/>
                  </a:lnTo>
                  <a:lnTo>
                    <a:pt x="1233411" y="545010"/>
                  </a:lnTo>
                  <a:lnTo>
                    <a:pt x="1366695" y="592260"/>
                  </a:lnTo>
                  <a:lnTo>
                    <a:pt x="1608137" y="673924"/>
                  </a:lnTo>
                  <a:lnTo>
                    <a:pt x="1612233" y="664638"/>
                  </a:lnTo>
                  <a:lnTo>
                    <a:pt x="1621243" y="638964"/>
                  </a:lnTo>
                  <a:lnTo>
                    <a:pt x="1630254" y="600179"/>
                  </a:lnTo>
                  <a:lnTo>
                    <a:pt x="1634350" y="551560"/>
                  </a:lnTo>
                  <a:lnTo>
                    <a:pt x="1634783" y="478382"/>
                  </a:lnTo>
                  <a:lnTo>
                    <a:pt x="1634352" y="426939"/>
                  </a:lnTo>
                  <a:lnTo>
                    <a:pt x="1632627" y="370100"/>
                  </a:lnTo>
                  <a:lnTo>
                    <a:pt x="1628959" y="311247"/>
                  </a:lnTo>
                  <a:lnTo>
                    <a:pt x="1622702" y="253762"/>
                  </a:lnTo>
                  <a:lnTo>
                    <a:pt x="1613206" y="201024"/>
                  </a:lnTo>
                  <a:lnTo>
                    <a:pt x="1599825" y="156415"/>
                  </a:lnTo>
                  <a:lnTo>
                    <a:pt x="1547884" y="92684"/>
                  </a:lnTo>
                  <a:lnTo>
                    <a:pt x="1507787" y="76376"/>
                  </a:lnTo>
                  <a:lnTo>
                    <a:pt x="1462835" y="69780"/>
                  </a:lnTo>
                  <a:lnTo>
                    <a:pt x="1414240" y="68282"/>
                  </a:lnTo>
                  <a:lnTo>
                    <a:pt x="1363218" y="67269"/>
                  </a:lnTo>
                  <a:lnTo>
                    <a:pt x="1310982" y="62127"/>
                  </a:lnTo>
                  <a:lnTo>
                    <a:pt x="1248985" y="52434"/>
                  </a:lnTo>
                  <a:lnTo>
                    <a:pt x="1208290" y="50113"/>
                  </a:lnTo>
                  <a:lnTo>
                    <a:pt x="1170872" y="55983"/>
                  </a:lnTo>
                  <a:lnTo>
                    <a:pt x="1118704" y="70865"/>
                  </a:lnTo>
                  <a:lnTo>
                    <a:pt x="1104092" y="61169"/>
                  </a:lnTo>
                  <a:lnTo>
                    <a:pt x="1067357" y="39184"/>
                  </a:lnTo>
                  <a:lnTo>
                    <a:pt x="1019151" y="15561"/>
                  </a:lnTo>
                  <a:lnTo>
                    <a:pt x="970127" y="951"/>
                  </a:lnTo>
                  <a:lnTo>
                    <a:pt x="944696" y="0"/>
                  </a:lnTo>
                  <a:close/>
                </a:path>
              </a:pathLst>
            </a:custGeom>
            <a:solidFill>
              <a:srgbClr val="98ADC1"/>
            </a:solidFill>
          </p:spPr>
          <p:txBody>
            <a:bodyPr wrap="square" lIns="0" tIns="0" rIns="0" bIns="0" rtlCol="0"/>
            <a:lstStyle/>
            <a:p>
              <a:endParaRPr/>
            </a:p>
          </p:txBody>
        </p:sp>
        <p:sp>
          <p:nvSpPr>
            <p:cNvPr id="14" name="object 14"/>
            <p:cNvSpPr/>
            <p:nvPr/>
          </p:nvSpPr>
          <p:spPr>
            <a:xfrm>
              <a:off x="6898177" y="5108027"/>
              <a:ext cx="899160" cy="821690"/>
            </a:xfrm>
            <a:custGeom>
              <a:avLst/>
              <a:gdLst/>
              <a:ahLst/>
              <a:cxnLst/>
              <a:rect l="l" t="t" r="r" b="b"/>
              <a:pathLst>
                <a:path w="899159" h="821689">
                  <a:moveTo>
                    <a:pt x="603454" y="0"/>
                  </a:moveTo>
                  <a:lnTo>
                    <a:pt x="583793" y="40422"/>
                  </a:lnTo>
                  <a:lnTo>
                    <a:pt x="551016" y="61175"/>
                  </a:lnTo>
                  <a:lnTo>
                    <a:pt x="471384" y="87074"/>
                  </a:lnTo>
                  <a:lnTo>
                    <a:pt x="410084" y="102690"/>
                  </a:lnTo>
                  <a:lnTo>
                    <a:pt x="345143" y="116849"/>
                  </a:lnTo>
                  <a:lnTo>
                    <a:pt x="284573" y="127125"/>
                  </a:lnTo>
                  <a:lnTo>
                    <a:pt x="236386" y="131089"/>
                  </a:lnTo>
                  <a:lnTo>
                    <a:pt x="173156" y="124263"/>
                  </a:lnTo>
                  <a:lnTo>
                    <a:pt x="110748" y="109245"/>
                  </a:lnTo>
                  <a:lnTo>
                    <a:pt x="63089" y="94227"/>
                  </a:lnTo>
                  <a:lnTo>
                    <a:pt x="44108" y="87401"/>
                  </a:lnTo>
                  <a:lnTo>
                    <a:pt x="61583" y="297154"/>
                  </a:lnTo>
                  <a:lnTo>
                    <a:pt x="61446" y="358332"/>
                  </a:lnTo>
                  <a:lnTo>
                    <a:pt x="57897" y="415142"/>
                  </a:lnTo>
                  <a:lnTo>
                    <a:pt x="37416" y="472906"/>
                  </a:lnTo>
                  <a:lnTo>
                    <a:pt x="14612" y="521114"/>
                  </a:lnTo>
                  <a:lnTo>
                    <a:pt x="0" y="570962"/>
                  </a:lnTo>
                  <a:lnTo>
                    <a:pt x="9145" y="611797"/>
                  </a:lnTo>
                  <a:lnTo>
                    <a:pt x="32088" y="657538"/>
                  </a:lnTo>
                  <a:lnTo>
                    <a:pt x="48475" y="715575"/>
                  </a:lnTo>
                  <a:lnTo>
                    <a:pt x="58306" y="765419"/>
                  </a:lnTo>
                  <a:lnTo>
                    <a:pt x="61583" y="786587"/>
                  </a:lnTo>
                  <a:lnTo>
                    <a:pt x="229143" y="791229"/>
                  </a:lnTo>
                  <a:lnTo>
                    <a:pt x="320503" y="790955"/>
                  </a:lnTo>
                  <a:lnTo>
                    <a:pt x="367616" y="784129"/>
                  </a:lnTo>
                  <a:lnTo>
                    <a:pt x="445045" y="745756"/>
                  </a:lnTo>
                  <a:lnTo>
                    <a:pt x="487654" y="719945"/>
                  </a:lnTo>
                  <a:lnTo>
                    <a:pt x="520430" y="699051"/>
                  </a:lnTo>
                  <a:lnTo>
                    <a:pt x="533540" y="690448"/>
                  </a:lnTo>
                  <a:lnTo>
                    <a:pt x="507315" y="769111"/>
                  </a:lnTo>
                  <a:lnTo>
                    <a:pt x="533540" y="821550"/>
                  </a:lnTo>
                  <a:lnTo>
                    <a:pt x="599633" y="821277"/>
                  </a:lnTo>
                  <a:lnTo>
                    <a:pt x="636231" y="819364"/>
                  </a:lnTo>
                  <a:lnTo>
                    <a:pt x="673380" y="804062"/>
                  </a:lnTo>
                  <a:lnTo>
                    <a:pt x="695363" y="772109"/>
                  </a:lnTo>
                  <a:lnTo>
                    <a:pt x="718167" y="718851"/>
                  </a:lnTo>
                  <a:lnTo>
                    <a:pt x="736056" y="668870"/>
                  </a:lnTo>
                  <a:lnTo>
                    <a:pt x="743294" y="646747"/>
                  </a:lnTo>
                  <a:lnTo>
                    <a:pt x="813220" y="524395"/>
                  </a:lnTo>
                  <a:lnTo>
                    <a:pt x="873100" y="483560"/>
                  </a:lnTo>
                  <a:lnTo>
                    <a:pt x="898978" y="459933"/>
                  </a:lnTo>
                  <a:lnTo>
                    <a:pt x="896178" y="444503"/>
                  </a:lnTo>
                  <a:lnTo>
                    <a:pt x="870027" y="428256"/>
                  </a:lnTo>
                  <a:lnTo>
                    <a:pt x="825440" y="420128"/>
                  </a:lnTo>
                  <a:lnTo>
                    <a:pt x="772250" y="428798"/>
                  </a:lnTo>
                  <a:lnTo>
                    <a:pt x="723155" y="444842"/>
                  </a:lnTo>
                  <a:lnTo>
                    <a:pt x="690855" y="458838"/>
                  </a:lnTo>
                  <a:lnTo>
                    <a:pt x="673646" y="460271"/>
                  </a:lnTo>
                  <a:lnTo>
                    <a:pt x="661355" y="447368"/>
                  </a:lnTo>
                  <a:lnTo>
                    <a:pt x="653981" y="423814"/>
                  </a:lnTo>
                  <a:lnTo>
                    <a:pt x="651523" y="393293"/>
                  </a:lnTo>
                  <a:lnTo>
                    <a:pt x="649258" y="360437"/>
                  </a:lnTo>
                  <a:lnTo>
                    <a:pt x="643595" y="311072"/>
                  </a:lnTo>
                  <a:lnTo>
                    <a:pt x="628870" y="195834"/>
                  </a:lnTo>
                  <a:lnTo>
                    <a:pt x="623207" y="146470"/>
                  </a:lnTo>
                  <a:lnTo>
                    <a:pt x="618209" y="77431"/>
                  </a:lnTo>
                  <a:lnTo>
                    <a:pt x="612198" y="40424"/>
                  </a:lnTo>
                  <a:lnTo>
                    <a:pt x="606186" y="11608"/>
                  </a:lnTo>
                  <a:lnTo>
                    <a:pt x="603454" y="0"/>
                  </a:lnTo>
                  <a:close/>
                </a:path>
              </a:pathLst>
            </a:custGeom>
            <a:solidFill>
              <a:srgbClr val="D0C0AE"/>
            </a:solidFill>
          </p:spPr>
          <p:txBody>
            <a:bodyPr wrap="square" lIns="0" tIns="0" rIns="0" bIns="0" rtlCol="0"/>
            <a:lstStyle/>
            <a:p>
              <a:endParaRPr/>
            </a:p>
          </p:txBody>
        </p:sp>
        <p:sp>
          <p:nvSpPr>
            <p:cNvPr id="15" name="object 15"/>
            <p:cNvSpPr/>
            <p:nvPr/>
          </p:nvSpPr>
          <p:spPr>
            <a:xfrm>
              <a:off x="6903914" y="4970377"/>
              <a:ext cx="930275" cy="650240"/>
            </a:xfrm>
            <a:custGeom>
              <a:avLst/>
              <a:gdLst/>
              <a:ahLst/>
              <a:cxnLst/>
              <a:rect l="l" t="t" r="r" b="b"/>
              <a:pathLst>
                <a:path w="930275" h="650239">
                  <a:moveTo>
                    <a:pt x="453517" y="0"/>
                  </a:moveTo>
                  <a:lnTo>
                    <a:pt x="417737" y="1638"/>
                  </a:lnTo>
                  <a:lnTo>
                    <a:pt x="370484" y="6553"/>
                  </a:lnTo>
                  <a:lnTo>
                    <a:pt x="315999" y="15563"/>
                  </a:lnTo>
                  <a:lnTo>
                    <a:pt x="268884" y="26212"/>
                  </a:lnTo>
                  <a:lnTo>
                    <a:pt x="226684" y="33585"/>
                  </a:lnTo>
                  <a:lnTo>
                    <a:pt x="186944" y="32766"/>
                  </a:lnTo>
                  <a:lnTo>
                    <a:pt x="149938" y="24164"/>
                  </a:lnTo>
                  <a:lnTo>
                    <a:pt x="120308" y="16383"/>
                  </a:lnTo>
                  <a:lnTo>
                    <a:pt x="102149" y="16792"/>
                  </a:lnTo>
                  <a:lnTo>
                    <a:pt x="99555" y="32766"/>
                  </a:lnTo>
                  <a:lnTo>
                    <a:pt x="110615" y="65133"/>
                  </a:lnTo>
                  <a:lnTo>
                    <a:pt x="122496" y="101598"/>
                  </a:lnTo>
                  <a:lnTo>
                    <a:pt x="122906" y="129869"/>
                  </a:lnTo>
                  <a:lnTo>
                    <a:pt x="99555" y="137655"/>
                  </a:lnTo>
                  <a:lnTo>
                    <a:pt x="57631" y="129388"/>
                  </a:lnTo>
                  <a:lnTo>
                    <a:pt x="19802" y="123993"/>
                  </a:lnTo>
                  <a:lnTo>
                    <a:pt x="0" y="130890"/>
                  </a:lnTo>
                  <a:lnTo>
                    <a:pt x="12153" y="159499"/>
                  </a:lnTo>
                  <a:lnTo>
                    <a:pt x="42333" y="196438"/>
                  </a:lnTo>
                  <a:lnTo>
                    <a:pt x="70053" y="222318"/>
                  </a:lnTo>
                  <a:lnTo>
                    <a:pt x="99411" y="237546"/>
                  </a:lnTo>
                  <a:lnTo>
                    <a:pt x="134505" y="242531"/>
                  </a:lnTo>
                  <a:lnTo>
                    <a:pt x="179570" y="241030"/>
                  </a:lnTo>
                  <a:lnTo>
                    <a:pt x="232830" y="237070"/>
                  </a:lnTo>
                  <a:lnTo>
                    <a:pt x="289369" y="231473"/>
                  </a:lnTo>
                  <a:lnTo>
                    <a:pt x="344271" y="225056"/>
                  </a:lnTo>
                  <a:lnTo>
                    <a:pt x="395068" y="219724"/>
                  </a:lnTo>
                  <a:lnTo>
                    <a:pt x="442588" y="215215"/>
                  </a:lnTo>
                  <a:lnTo>
                    <a:pt x="486832" y="209070"/>
                  </a:lnTo>
                  <a:lnTo>
                    <a:pt x="527799" y="198831"/>
                  </a:lnTo>
                  <a:lnTo>
                    <a:pt x="580242" y="173705"/>
                  </a:lnTo>
                  <a:lnTo>
                    <a:pt x="594173" y="177937"/>
                  </a:lnTo>
                  <a:lnTo>
                    <a:pt x="606463" y="207568"/>
                  </a:lnTo>
                  <a:lnTo>
                    <a:pt x="613494" y="251403"/>
                  </a:lnTo>
                  <a:lnTo>
                    <a:pt x="613562" y="296057"/>
                  </a:lnTo>
                  <a:lnTo>
                    <a:pt x="614449" y="348906"/>
                  </a:lnTo>
                  <a:lnTo>
                    <a:pt x="623938" y="417322"/>
                  </a:lnTo>
                  <a:lnTo>
                    <a:pt x="637256" y="484787"/>
                  </a:lnTo>
                  <a:lnTo>
                    <a:pt x="645247" y="530944"/>
                  </a:lnTo>
                  <a:lnTo>
                    <a:pt x="649139" y="557434"/>
                  </a:lnTo>
                  <a:lnTo>
                    <a:pt x="650163" y="565899"/>
                  </a:lnTo>
                  <a:lnTo>
                    <a:pt x="686213" y="570541"/>
                  </a:lnTo>
                  <a:lnTo>
                    <a:pt x="728820" y="563441"/>
                  </a:lnTo>
                  <a:lnTo>
                    <a:pt x="778255" y="524665"/>
                  </a:lnTo>
                  <a:lnTo>
                    <a:pt x="789997" y="502542"/>
                  </a:lnTo>
                  <a:lnTo>
                    <a:pt x="801739" y="496806"/>
                  </a:lnTo>
                  <a:lnTo>
                    <a:pt x="849535" y="563444"/>
                  </a:lnTo>
                  <a:lnTo>
                    <a:pt x="864285" y="622982"/>
                  </a:lnTo>
                  <a:lnTo>
                    <a:pt x="864285" y="644563"/>
                  </a:lnTo>
                  <a:lnTo>
                    <a:pt x="874527" y="650158"/>
                  </a:lnTo>
                  <a:lnTo>
                    <a:pt x="897058" y="636911"/>
                  </a:lnTo>
                  <a:lnTo>
                    <a:pt x="919589" y="618749"/>
                  </a:lnTo>
                  <a:lnTo>
                    <a:pt x="929830" y="609600"/>
                  </a:lnTo>
                  <a:lnTo>
                    <a:pt x="919727" y="513191"/>
                  </a:lnTo>
                  <a:lnTo>
                    <a:pt x="914539" y="461025"/>
                  </a:lnTo>
                  <a:lnTo>
                    <a:pt x="912628" y="435078"/>
                  </a:lnTo>
                  <a:lnTo>
                    <a:pt x="912355" y="417322"/>
                  </a:lnTo>
                  <a:lnTo>
                    <a:pt x="918229" y="354816"/>
                  </a:lnTo>
                  <a:lnTo>
                    <a:pt x="918020" y="307829"/>
                  </a:lnTo>
                  <a:lnTo>
                    <a:pt x="908998" y="257068"/>
                  </a:lnTo>
                  <a:lnTo>
                    <a:pt x="886129" y="207568"/>
                  </a:lnTo>
                  <a:lnTo>
                    <a:pt x="857603" y="165196"/>
                  </a:lnTo>
                  <a:lnTo>
                    <a:pt x="832014" y="130796"/>
                  </a:lnTo>
                  <a:lnTo>
                    <a:pt x="804957" y="101852"/>
                  </a:lnTo>
                  <a:lnTo>
                    <a:pt x="772026" y="75843"/>
                  </a:lnTo>
                  <a:lnTo>
                    <a:pt x="728814" y="50253"/>
                  </a:lnTo>
                  <a:lnTo>
                    <a:pt x="667845" y="24989"/>
                  </a:lnTo>
                  <a:lnTo>
                    <a:pt x="614656" y="12015"/>
                  </a:lnTo>
                  <a:lnTo>
                    <a:pt x="562762" y="6553"/>
                  </a:lnTo>
                  <a:lnTo>
                    <a:pt x="495850" y="1638"/>
                  </a:lnTo>
                  <a:lnTo>
                    <a:pt x="453517" y="0"/>
                  </a:lnTo>
                  <a:close/>
                </a:path>
              </a:pathLst>
            </a:custGeom>
            <a:solidFill>
              <a:srgbClr val="656668"/>
            </a:solidFill>
          </p:spPr>
          <p:txBody>
            <a:bodyPr wrap="square" lIns="0" tIns="0" rIns="0" bIns="0" rtlCol="0"/>
            <a:lstStyle/>
            <a:p>
              <a:endParaRPr/>
            </a:p>
          </p:txBody>
        </p:sp>
        <p:sp>
          <p:nvSpPr>
            <p:cNvPr id="16" name="object 16"/>
            <p:cNvSpPr/>
            <p:nvPr/>
          </p:nvSpPr>
          <p:spPr>
            <a:xfrm>
              <a:off x="3568711" y="3609596"/>
              <a:ext cx="1386840" cy="1588770"/>
            </a:xfrm>
            <a:custGeom>
              <a:avLst/>
              <a:gdLst/>
              <a:ahLst/>
              <a:cxnLst/>
              <a:rect l="l" t="t" r="r" b="b"/>
              <a:pathLst>
                <a:path w="1386839" h="1588770">
                  <a:moveTo>
                    <a:pt x="731978" y="0"/>
                  </a:moveTo>
                  <a:lnTo>
                    <a:pt x="670308" y="3006"/>
                  </a:lnTo>
                  <a:lnTo>
                    <a:pt x="614093" y="11466"/>
                  </a:lnTo>
                  <a:lnTo>
                    <a:pt x="567109" y="23912"/>
                  </a:lnTo>
                  <a:lnTo>
                    <a:pt x="493802" y="69606"/>
                  </a:lnTo>
                  <a:lnTo>
                    <a:pt x="447916" y="114263"/>
                  </a:lnTo>
                  <a:lnTo>
                    <a:pt x="405306" y="160555"/>
                  </a:lnTo>
                  <a:lnTo>
                    <a:pt x="375805" y="196192"/>
                  </a:lnTo>
                  <a:lnTo>
                    <a:pt x="353854" y="228356"/>
                  </a:lnTo>
                  <a:lnTo>
                    <a:pt x="323930" y="277301"/>
                  </a:lnTo>
                  <a:lnTo>
                    <a:pt x="292747" y="334635"/>
                  </a:lnTo>
                  <a:lnTo>
                    <a:pt x="267017" y="391967"/>
                  </a:lnTo>
                  <a:lnTo>
                    <a:pt x="253453" y="440908"/>
                  </a:lnTo>
                  <a:lnTo>
                    <a:pt x="246535" y="477363"/>
                  </a:lnTo>
                  <a:lnTo>
                    <a:pt x="235975" y="516975"/>
                  </a:lnTo>
                  <a:lnTo>
                    <a:pt x="223958" y="559987"/>
                  </a:lnTo>
                  <a:lnTo>
                    <a:pt x="212669" y="606641"/>
                  </a:lnTo>
                  <a:lnTo>
                    <a:pt x="204293" y="657181"/>
                  </a:lnTo>
                  <a:lnTo>
                    <a:pt x="198386" y="759559"/>
                  </a:lnTo>
                  <a:lnTo>
                    <a:pt x="191456" y="814949"/>
                  </a:lnTo>
                  <a:lnTo>
                    <a:pt x="181659" y="874231"/>
                  </a:lnTo>
                  <a:lnTo>
                    <a:pt x="170427" y="933616"/>
                  </a:lnTo>
                  <a:lnTo>
                    <a:pt x="149398" y="1037535"/>
                  </a:lnTo>
                  <a:lnTo>
                    <a:pt x="142468" y="1074492"/>
                  </a:lnTo>
                  <a:lnTo>
                    <a:pt x="139839" y="1096393"/>
                  </a:lnTo>
                  <a:lnTo>
                    <a:pt x="129771" y="1130235"/>
                  </a:lnTo>
                  <a:lnTo>
                    <a:pt x="105439" y="1182535"/>
                  </a:lnTo>
                  <a:lnTo>
                    <a:pt x="75654" y="1242385"/>
                  </a:lnTo>
                  <a:lnTo>
                    <a:pt x="49225" y="1298879"/>
                  </a:lnTo>
                  <a:lnTo>
                    <a:pt x="34963" y="1341110"/>
                  </a:lnTo>
                  <a:lnTo>
                    <a:pt x="25808" y="1382351"/>
                  </a:lnTo>
                  <a:lnTo>
                    <a:pt x="14200" y="1421956"/>
                  </a:lnTo>
                  <a:lnTo>
                    <a:pt x="4232" y="1451729"/>
                  </a:lnTo>
                  <a:lnTo>
                    <a:pt x="0" y="1463474"/>
                  </a:lnTo>
                  <a:lnTo>
                    <a:pt x="113614" y="1411036"/>
                  </a:lnTo>
                  <a:lnTo>
                    <a:pt x="279666" y="1314897"/>
                  </a:lnTo>
                  <a:lnTo>
                    <a:pt x="270246" y="1290861"/>
                  </a:lnTo>
                  <a:lnTo>
                    <a:pt x="269838" y="1286490"/>
                  </a:lnTo>
                  <a:lnTo>
                    <a:pt x="305892" y="1349847"/>
                  </a:lnTo>
                  <a:lnTo>
                    <a:pt x="332794" y="1400242"/>
                  </a:lnTo>
                  <a:lnTo>
                    <a:pt x="350683" y="1438346"/>
                  </a:lnTo>
                  <a:lnTo>
                    <a:pt x="375805" y="1507175"/>
                  </a:lnTo>
                  <a:lnTo>
                    <a:pt x="390015" y="1572718"/>
                  </a:lnTo>
                  <a:lnTo>
                    <a:pt x="396706" y="1588283"/>
                  </a:lnTo>
                  <a:lnTo>
                    <a:pt x="410768" y="1585826"/>
                  </a:lnTo>
                  <a:lnTo>
                    <a:pt x="429548" y="1567939"/>
                  </a:lnTo>
                  <a:lnTo>
                    <a:pt x="446276" y="1547594"/>
                  </a:lnTo>
                  <a:lnTo>
                    <a:pt x="460544" y="1535443"/>
                  </a:lnTo>
                  <a:lnTo>
                    <a:pt x="471944" y="1542138"/>
                  </a:lnTo>
                  <a:lnTo>
                    <a:pt x="486700" y="1574904"/>
                  </a:lnTo>
                  <a:lnTo>
                    <a:pt x="492231" y="1579000"/>
                  </a:lnTo>
                  <a:lnTo>
                    <a:pt x="498170" y="1568351"/>
                  </a:lnTo>
                  <a:lnTo>
                    <a:pt x="511005" y="1548006"/>
                  </a:lnTo>
                  <a:lnTo>
                    <a:pt x="528758" y="1523561"/>
                  </a:lnTo>
                  <a:lnTo>
                    <a:pt x="539957" y="1490920"/>
                  </a:lnTo>
                  <a:lnTo>
                    <a:pt x="533133" y="1445986"/>
                  </a:lnTo>
                  <a:lnTo>
                    <a:pt x="505302" y="1374112"/>
                  </a:lnTo>
                  <a:lnTo>
                    <a:pt x="493484" y="1337125"/>
                  </a:lnTo>
                  <a:lnTo>
                    <a:pt x="482506" y="1290490"/>
                  </a:lnTo>
                  <a:lnTo>
                    <a:pt x="471944" y="1227495"/>
                  </a:lnTo>
                  <a:lnTo>
                    <a:pt x="466646" y="1170401"/>
                  </a:lnTo>
                  <a:lnTo>
                    <a:pt x="467417" y="1120348"/>
                  </a:lnTo>
                  <a:lnTo>
                    <a:pt x="473043" y="1075638"/>
                  </a:lnTo>
                  <a:lnTo>
                    <a:pt x="482309" y="1034571"/>
                  </a:lnTo>
                  <a:lnTo>
                    <a:pt x="494002" y="995447"/>
                  </a:lnTo>
                  <a:lnTo>
                    <a:pt x="506907" y="956566"/>
                  </a:lnTo>
                  <a:lnTo>
                    <a:pt x="527530" y="901530"/>
                  </a:lnTo>
                  <a:lnTo>
                    <a:pt x="547330" y="857147"/>
                  </a:lnTo>
                  <a:lnTo>
                    <a:pt x="568083" y="816727"/>
                  </a:lnTo>
                  <a:lnTo>
                    <a:pt x="553065" y="782997"/>
                  </a:lnTo>
                  <a:lnTo>
                    <a:pt x="546239" y="759919"/>
                  </a:lnTo>
                  <a:lnTo>
                    <a:pt x="545966" y="736842"/>
                  </a:lnTo>
                  <a:lnTo>
                    <a:pt x="550608" y="703112"/>
                  </a:lnTo>
                  <a:lnTo>
                    <a:pt x="554977" y="653194"/>
                  </a:lnTo>
                  <a:lnTo>
                    <a:pt x="559347" y="598772"/>
                  </a:lnTo>
                  <a:lnTo>
                    <a:pt x="570273" y="555005"/>
                  </a:lnTo>
                  <a:lnTo>
                    <a:pt x="594309" y="537047"/>
                  </a:lnTo>
                  <a:lnTo>
                    <a:pt x="630497" y="547971"/>
                  </a:lnTo>
                  <a:lnTo>
                    <a:pt x="667504" y="572004"/>
                  </a:lnTo>
                  <a:lnTo>
                    <a:pt x="696316" y="596037"/>
                  </a:lnTo>
                  <a:lnTo>
                    <a:pt x="707923" y="606961"/>
                  </a:lnTo>
                  <a:lnTo>
                    <a:pt x="725398" y="650661"/>
                  </a:lnTo>
                  <a:lnTo>
                    <a:pt x="792045" y="655310"/>
                  </a:lnTo>
                  <a:lnTo>
                    <a:pt x="832469" y="655040"/>
                  </a:lnTo>
                  <a:lnTo>
                    <a:pt x="900201" y="633186"/>
                  </a:lnTo>
                  <a:lnTo>
                    <a:pt x="972820" y="584517"/>
                  </a:lnTo>
                  <a:lnTo>
                    <a:pt x="1018074" y="547190"/>
                  </a:lnTo>
                  <a:lnTo>
                    <a:pt x="1063787" y="507111"/>
                  </a:lnTo>
                  <a:lnTo>
                    <a:pt x="1105830" y="468714"/>
                  </a:lnTo>
                  <a:lnTo>
                    <a:pt x="1140074" y="436431"/>
                  </a:lnTo>
                  <a:lnTo>
                    <a:pt x="1183015" y="390248"/>
                  </a:lnTo>
                  <a:lnTo>
                    <a:pt x="1196262" y="369898"/>
                  </a:lnTo>
                  <a:lnTo>
                    <a:pt x="1207868" y="354465"/>
                  </a:lnTo>
                  <a:lnTo>
                    <a:pt x="1223568" y="344769"/>
                  </a:lnTo>
                  <a:lnTo>
                    <a:pt x="1248425" y="352009"/>
                  </a:lnTo>
                  <a:lnTo>
                    <a:pt x="1278196" y="383010"/>
                  </a:lnTo>
                  <a:lnTo>
                    <a:pt x="1304687" y="432035"/>
                  </a:lnTo>
                  <a:lnTo>
                    <a:pt x="1319707" y="493346"/>
                  </a:lnTo>
                  <a:lnTo>
                    <a:pt x="1326131" y="550704"/>
                  </a:lnTo>
                  <a:lnTo>
                    <a:pt x="1331733" y="591673"/>
                  </a:lnTo>
                  <a:lnTo>
                    <a:pt x="1335693" y="616255"/>
                  </a:lnTo>
                  <a:lnTo>
                    <a:pt x="1337195" y="624449"/>
                  </a:lnTo>
                  <a:lnTo>
                    <a:pt x="1372016" y="562861"/>
                  </a:lnTo>
                  <a:lnTo>
                    <a:pt x="1386354" y="525035"/>
                  </a:lnTo>
                  <a:lnTo>
                    <a:pt x="1382665" y="495402"/>
                  </a:lnTo>
                  <a:lnTo>
                    <a:pt x="1363408" y="458396"/>
                  </a:lnTo>
                  <a:lnTo>
                    <a:pt x="1333642" y="402539"/>
                  </a:lnTo>
                  <a:lnTo>
                    <a:pt x="1302232" y="339311"/>
                  </a:lnTo>
                  <a:lnTo>
                    <a:pt x="1267269" y="266118"/>
                  </a:lnTo>
                  <a:lnTo>
                    <a:pt x="1249794" y="222417"/>
                  </a:lnTo>
                  <a:lnTo>
                    <a:pt x="1188616" y="176667"/>
                  </a:lnTo>
                  <a:lnTo>
                    <a:pt x="1153656" y="151402"/>
                  </a:lnTo>
                  <a:lnTo>
                    <a:pt x="1109954" y="126278"/>
                  </a:lnTo>
                  <a:lnTo>
                    <a:pt x="1050640" y="96672"/>
                  </a:lnTo>
                  <a:lnTo>
                    <a:pt x="1004470" y="74912"/>
                  </a:lnTo>
                  <a:lnTo>
                    <a:pt x="952183" y="52080"/>
                  </a:lnTo>
                  <a:lnTo>
                    <a:pt x="897451" y="30853"/>
                  </a:lnTo>
                  <a:lnTo>
                    <a:pt x="843941" y="13906"/>
                  </a:lnTo>
                  <a:lnTo>
                    <a:pt x="795324" y="3914"/>
                  </a:lnTo>
                  <a:lnTo>
                    <a:pt x="731978" y="0"/>
                  </a:lnTo>
                  <a:close/>
                </a:path>
              </a:pathLst>
            </a:custGeom>
            <a:solidFill>
              <a:srgbClr val="616264"/>
            </a:solidFill>
          </p:spPr>
          <p:txBody>
            <a:bodyPr wrap="square" lIns="0" tIns="0" rIns="0" bIns="0" rtlCol="0"/>
            <a:lstStyle/>
            <a:p>
              <a:endParaRPr/>
            </a:p>
          </p:txBody>
        </p:sp>
        <p:sp>
          <p:nvSpPr>
            <p:cNvPr id="17" name="object 17"/>
            <p:cNvSpPr/>
            <p:nvPr/>
          </p:nvSpPr>
          <p:spPr>
            <a:xfrm>
              <a:off x="3262821" y="4837096"/>
              <a:ext cx="1625600" cy="1529715"/>
            </a:xfrm>
            <a:custGeom>
              <a:avLst/>
              <a:gdLst/>
              <a:ahLst/>
              <a:cxnLst/>
              <a:rect l="l" t="t" r="r" b="b"/>
              <a:pathLst>
                <a:path w="1625600" h="1529714">
                  <a:moveTo>
                    <a:pt x="1136167" y="0"/>
                  </a:moveTo>
                  <a:lnTo>
                    <a:pt x="1092479" y="43700"/>
                  </a:lnTo>
                  <a:lnTo>
                    <a:pt x="1087966" y="99963"/>
                  </a:lnTo>
                  <a:lnTo>
                    <a:pt x="1089193" y="133283"/>
                  </a:lnTo>
                  <a:lnTo>
                    <a:pt x="1098615" y="156768"/>
                  </a:lnTo>
                  <a:lnTo>
                    <a:pt x="1118692" y="183527"/>
                  </a:lnTo>
                  <a:lnTo>
                    <a:pt x="1142326" y="216180"/>
                  </a:lnTo>
                  <a:lnTo>
                    <a:pt x="1169315" y="258062"/>
                  </a:lnTo>
                  <a:lnTo>
                    <a:pt x="1196724" y="303721"/>
                  </a:lnTo>
                  <a:lnTo>
                    <a:pt x="1221616" y="347703"/>
                  </a:lnTo>
                  <a:lnTo>
                    <a:pt x="1241056" y="384556"/>
                  </a:lnTo>
                  <a:lnTo>
                    <a:pt x="1256210" y="423058"/>
                  </a:lnTo>
                  <a:lnTo>
                    <a:pt x="1266859" y="480407"/>
                  </a:lnTo>
                  <a:lnTo>
                    <a:pt x="1267269" y="489419"/>
                  </a:lnTo>
                  <a:lnTo>
                    <a:pt x="1189700" y="545690"/>
                  </a:lnTo>
                  <a:lnTo>
                    <a:pt x="1138353" y="579013"/>
                  </a:lnTo>
                  <a:lnTo>
                    <a:pt x="1090284" y="602500"/>
                  </a:lnTo>
                  <a:lnTo>
                    <a:pt x="1022553" y="629259"/>
                  </a:lnTo>
                  <a:lnTo>
                    <a:pt x="960397" y="652823"/>
                  </a:lnTo>
                  <a:lnTo>
                    <a:pt x="909148" y="668837"/>
                  </a:lnTo>
                  <a:lnTo>
                    <a:pt x="867128" y="673943"/>
                  </a:lnTo>
                  <a:lnTo>
                    <a:pt x="832659" y="664786"/>
                  </a:lnTo>
                  <a:lnTo>
                    <a:pt x="804062" y="638009"/>
                  </a:lnTo>
                  <a:lnTo>
                    <a:pt x="778820" y="594095"/>
                  </a:lnTo>
                  <a:lnTo>
                    <a:pt x="755256" y="540534"/>
                  </a:lnTo>
                  <a:lnTo>
                    <a:pt x="732950" y="484459"/>
                  </a:lnTo>
                  <a:lnTo>
                    <a:pt x="711483" y="433001"/>
                  </a:lnTo>
                  <a:lnTo>
                    <a:pt x="690435" y="393293"/>
                  </a:lnTo>
                  <a:lnTo>
                    <a:pt x="644282" y="338395"/>
                  </a:lnTo>
                  <a:lnTo>
                    <a:pt x="576821" y="268746"/>
                  </a:lnTo>
                  <a:lnTo>
                    <a:pt x="515913" y="208929"/>
                  </a:lnTo>
                  <a:lnTo>
                    <a:pt x="419506" y="166052"/>
                  </a:lnTo>
                  <a:lnTo>
                    <a:pt x="34950" y="454469"/>
                  </a:lnTo>
                  <a:lnTo>
                    <a:pt x="14744" y="601680"/>
                  </a:lnTo>
                  <a:lnTo>
                    <a:pt x="4368" y="681704"/>
                  </a:lnTo>
                  <a:lnTo>
                    <a:pt x="546" y="722399"/>
                  </a:lnTo>
                  <a:lnTo>
                    <a:pt x="0" y="751624"/>
                  </a:lnTo>
                  <a:lnTo>
                    <a:pt x="2730" y="891597"/>
                  </a:lnTo>
                  <a:lnTo>
                    <a:pt x="17475" y="1529461"/>
                  </a:lnTo>
                  <a:lnTo>
                    <a:pt x="506907" y="1459547"/>
                  </a:lnTo>
                  <a:lnTo>
                    <a:pt x="881628" y="1353438"/>
                  </a:lnTo>
                  <a:lnTo>
                    <a:pt x="1079366" y="1298949"/>
                  </a:lnTo>
                  <a:lnTo>
                    <a:pt x="1165672" y="1278874"/>
                  </a:lnTo>
                  <a:lnTo>
                    <a:pt x="1206093" y="1276007"/>
                  </a:lnTo>
                  <a:lnTo>
                    <a:pt x="1257576" y="1277372"/>
                  </a:lnTo>
                  <a:lnTo>
                    <a:pt x="1386760" y="1283379"/>
                  </a:lnTo>
                  <a:lnTo>
                    <a:pt x="1433321" y="1284744"/>
                  </a:lnTo>
                  <a:lnTo>
                    <a:pt x="1489041" y="1280375"/>
                  </a:lnTo>
                  <a:lnTo>
                    <a:pt x="1532471" y="1255391"/>
                  </a:lnTo>
                  <a:lnTo>
                    <a:pt x="1564424" y="1214831"/>
                  </a:lnTo>
                  <a:lnTo>
                    <a:pt x="1601565" y="1148194"/>
                  </a:lnTo>
                  <a:lnTo>
                    <a:pt x="1625599" y="1101217"/>
                  </a:lnTo>
                  <a:lnTo>
                    <a:pt x="1616862" y="777836"/>
                  </a:lnTo>
                  <a:lnTo>
                    <a:pt x="1573161" y="511276"/>
                  </a:lnTo>
                  <a:lnTo>
                    <a:pt x="1555686" y="393293"/>
                  </a:lnTo>
                  <a:lnTo>
                    <a:pt x="1511985" y="367068"/>
                  </a:lnTo>
                  <a:lnTo>
                    <a:pt x="1487946" y="302615"/>
                  </a:lnTo>
                  <a:lnTo>
                    <a:pt x="1482483" y="287183"/>
                  </a:lnTo>
                  <a:lnTo>
                    <a:pt x="1477022" y="270929"/>
                  </a:lnTo>
                  <a:lnTo>
                    <a:pt x="1463777" y="236655"/>
                  </a:lnTo>
                  <a:lnTo>
                    <a:pt x="1443158" y="186810"/>
                  </a:lnTo>
                  <a:lnTo>
                    <a:pt x="1415846" y="122351"/>
                  </a:lnTo>
                  <a:lnTo>
                    <a:pt x="1319707" y="78651"/>
                  </a:lnTo>
                  <a:lnTo>
                    <a:pt x="1136167" y="0"/>
                  </a:lnTo>
                  <a:close/>
                </a:path>
              </a:pathLst>
            </a:custGeom>
            <a:solidFill>
              <a:srgbClr val="FFEFCC"/>
            </a:solidFill>
          </p:spPr>
          <p:txBody>
            <a:bodyPr wrap="square" lIns="0" tIns="0" rIns="0" bIns="0" rtlCol="0"/>
            <a:lstStyle/>
            <a:p>
              <a:endParaRPr/>
            </a:p>
          </p:txBody>
        </p:sp>
        <p:sp>
          <p:nvSpPr>
            <p:cNvPr id="18" name="object 18"/>
            <p:cNvSpPr/>
            <p:nvPr/>
          </p:nvSpPr>
          <p:spPr>
            <a:xfrm>
              <a:off x="3717277" y="3945635"/>
              <a:ext cx="1215390" cy="1547495"/>
            </a:xfrm>
            <a:custGeom>
              <a:avLst/>
              <a:gdLst/>
              <a:ahLst/>
              <a:cxnLst/>
              <a:rect l="l" t="t" r="r" b="b"/>
              <a:pathLst>
                <a:path w="1215389" h="1547495">
                  <a:moveTo>
                    <a:pt x="1214831" y="1241044"/>
                  </a:moveTo>
                  <a:lnTo>
                    <a:pt x="1188618" y="1197343"/>
                  </a:lnTo>
                  <a:lnTo>
                    <a:pt x="1197356" y="1083729"/>
                  </a:lnTo>
                  <a:lnTo>
                    <a:pt x="1118692" y="1013815"/>
                  </a:lnTo>
                  <a:lnTo>
                    <a:pt x="952639" y="908939"/>
                  </a:lnTo>
                  <a:lnTo>
                    <a:pt x="976401" y="855002"/>
                  </a:lnTo>
                  <a:lnTo>
                    <a:pt x="1011631" y="778941"/>
                  </a:lnTo>
                  <a:lnTo>
                    <a:pt x="1057516" y="681710"/>
                  </a:lnTo>
                  <a:lnTo>
                    <a:pt x="1162392" y="664222"/>
                  </a:lnTo>
                  <a:lnTo>
                    <a:pt x="1109954" y="463207"/>
                  </a:lnTo>
                  <a:lnTo>
                    <a:pt x="1135494" y="411861"/>
                  </a:lnTo>
                  <a:lnTo>
                    <a:pt x="1160348" y="355053"/>
                  </a:lnTo>
                  <a:lnTo>
                    <a:pt x="1182204" y="283908"/>
                  </a:lnTo>
                  <a:lnTo>
                    <a:pt x="1187526" y="243624"/>
                  </a:lnTo>
                  <a:lnTo>
                    <a:pt x="1184656" y="201701"/>
                  </a:lnTo>
                  <a:lnTo>
                    <a:pt x="1171130" y="157314"/>
                  </a:lnTo>
                  <a:lnTo>
                    <a:pt x="1146416" y="106934"/>
                  </a:lnTo>
                  <a:lnTo>
                    <a:pt x="1117612" y="55714"/>
                  </a:lnTo>
                  <a:lnTo>
                    <a:pt x="1093711" y="15976"/>
                  </a:lnTo>
                  <a:lnTo>
                    <a:pt x="1083741" y="0"/>
                  </a:lnTo>
                  <a:lnTo>
                    <a:pt x="1007402" y="86715"/>
                  </a:lnTo>
                  <a:lnTo>
                    <a:pt x="964666" y="136563"/>
                  </a:lnTo>
                  <a:lnTo>
                    <a:pt x="939939" y="168376"/>
                  </a:lnTo>
                  <a:lnTo>
                    <a:pt x="917676" y="201015"/>
                  </a:lnTo>
                  <a:lnTo>
                    <a:pt x="888517" y="227076"/>
                  </a:lnTo>
                  <a:lnTo>
                    <a:pt x="841616" y="252158"/>
                  </a:lnTo>
                  <a:lnTo>
                    <a:pt x="785495" y="275310"/>
                  </a:lnTo>
                  <a:lnTo>
                    <a:pt x="728649" y="295529"/>
                  </a:lnTo>
                  <a:lnTo>
                    <a:pt x="679564" y="311886"/>
                  </a:lnTo>
                  <a:lnTo>
                    <a:pt x="646747" y="323367"/>
                  </a:lnTo>
                  <a:lnTo>
                    <a:pt x="614654" y="330746"/>
                  </a:lnTo>
                  <a:lnTo>
                    <a:pt x="586663" y="329933"/>
                  </a:lnTo>
                  <a:lnTo>
                    <a:pt x="566864" y="325831"/>
                  </a:lnTo>
                  <a:lnTo>
                    <a:pt x="559346" y="323367"/>
                  </a:lnTo>
                  <a:lnTo>
                    <a:pt x="554977" y="253453"/>
                  </a:lnTo>
                  <a:lnTo>
                    <a:pt x="526783" y="223278"/>
                  </a:lnTo>
                  <a:lnTo>
                    <a:pt x="509651" y="208661"/>
                  </a:lnTo>
                  <a:lnTo>
                    <a:pt x="496608" y="205524"/>
                  </a:lnTo>
                  <a:lnTo>
                    <a:pt x="480695" y="209753"/>
                  </a:lnTo>
                  <a:lnTo>
                    <a:pt x="443547" y="240347"/>
                  </a:lnTo>
                  <a:lnTo>
                    <a:pt x="419506" y="297154"/>
                  </a:lnTo>
                  <a:lnTo>
                    <a:pt x="406400" y="376910"/>
                  </a:lnTo>
                  <a:lnTo>
                    <a:pt x="407225" y="421284"/>
                  </a:lnTo>
                  <a:lnTo>
                    <a:pt x="419506" y="463207"/>
                  </a:lnTo>
                  <a:lnTo>
                    <a:pt x="423748" y="504444"/>
                  </a:lnTo>
                  <a:lnTo>
                    <a:pt x="407492" y="544055"/>
                  </a:lnTo>
                  <a:lnTo>
                    <a:pt x="386321" y="573824"/>
                  </a:lnTo>
                  <a:lnTo>
                    <a:pt x="375805" y="585558"/>
                  </a:lnTo>
                  <a:lnTo>
                    <a:pt x="314629" y="908939"/>
                  </a:lnTo>
                  <a:lnTo>
                    <a:pt x="0" y="1074991"/>
                  </a:lnTo>
                  <a:lnTo>
                    <a:pt x="107073" y="1167180"/>
                  </a:lnTo>
                  <a:lnTo>
                    <a:pt x="168249" y="1222489"/>
                  </a:lnTo>
                  <a:lnTo>
                    <a:pt x="206489" y="1263040"/>
                  </a:lnTo>
                  <a:lnTo>
                    <a:pt x="244716" y="1310970"/>
                  </a:lnTo>
                  <a:lnTo>
                    <a:pt x="274154" y="1360474"/>
                  </a:lnTo>
                  <a:lnTo>
                    <a:pt x="293522" y="1411236"/>
                  </a:lnTo>
                  <a:lnTo>
                    <a:pt x="309537" y="1458226"/>
                  </a:lnTo>
                  <a:lnTo>
                    <a:pt x="328904" y="1496402"/>
                  </a:lnTo>
                  <a:lnTo>
                    <a:pt x="358330" y="1520723"/>
                  </a:lnTo>
                  <a:lnTo>
                    <a:pt x="403402" y="1537931"/>
                  </a:lnTo>
                  <a:lnTo>
                    <a:pt x="450100" y="1546948"/>
                  </a:lnTo>
                  <a:lnTo>
                    <a:pt x="503364" y="1542846"/>
                  </a:lnTo>
                  <a:lnTo>
                    <a:pt x="568083" y="1520723"/>
                  </a:lnTo>
                  <a:lnTo>
                    <a:pt x="623531" y="1490878"/>
                  </a:lnTo>
                  <a:lnTo>
                    <a:pt x="673950" y="1455991"/>
                  </a:lnTo>
                  <a:lnTo>
                    <a:pt x="718489" y="1419415"/>
                  </a:lnTo>
                  <a:lnTo>
                    <a:pt x="756310" y="1384528"/>
                  </a:lnTo>
                  <a:lnTo>
                    <a:pt x="786587" y="1354670"/>
                  </a:lnTo>
                  <a:lnTo>
                    <a:pt x="800925" y="1313027"/>
                  </a:lnTo>
                  <a:lnTo>
                    <a:pt x="789863" y="1263992"/>
                  </a:lnTo>
                  <a:lnTo>
                    <a:pt x="770610" y="1223162"/>
                  </a:lnTo>
                  <a:lnTo>
                    <a:pt x="760361" y="1206093"/>
                  </a:lnTo>
                  <a:lnTo>
                    <a:pt x="704507" y="1124699"/>
                  </a:lnTo>
                  <a:lnTo>
                    <a:pt x="674065" y="1079373"/>
                  </a:lnTo>
                  <a:lnTo>
                    <a:pt x="658355" y="1053693"/>
                  </a:lnTo>
                  <a:lnTo>
                    <a:pt x="646747" y="1031303"/>
                  </a:lnTo>
                  <a:lnTo>
                    <a:pt x="639648" y="1002220"/>
                  </a:lnTo>
                  <a:lnTo>
                    <a:pt x="642378" y="969035"/>
                  </a:lnTo>
                  <a:lnTo>
                    <a:pt x="651662" y="934212"/>
                  </a:lnTo>
                  <a:lnTo>
                    <a:pt x="664222" y="900201"/>
                  </a:lnTo>
                  <a:lnTo>
                    <a:pt x="673379" y="872337"/>
                  </a:lnTo>
                  <a:lnTo>
                    <a:pt x="678434" y="854316"/>
                  </a:lnTo>
                  <a:lnTo>
                    <a:pt x="685126" y="846124"/>
                  </a:lnTo>
                  <a:lnTo>
                    <a:pt x="699185" y="847763"/>
                  </a:lnTo>
                  <a:lnTo>
                    <a:pt x="725957" y="868045"/>
                  </a:lnTo>
                  <a:lnTo>
                    <a:pt x="762558" y="905116"/>
                  </a:lnTo>
                  <a:lnTo>
                    <a:pt x="802436" y="943013"/>
                  </a:lnTo>
                  <a:lnTo>
                    <a:pt x="839025" y="965746"/>
                  </a:lnTo>
                  <a:lnTo>
                    <a:pt x="872756" y="968552"/>
                  </a:lnTo>
                  <a:lnTo>
                    <a:pt x="890663" y="963168"/>
                  </a:lnTo>
                  <a:lnTo>
                    <a:pt x="882726" y="970114"/>
                  </a:lnTo>
                  <a:lnTo>
                    <a:pt x="941717" y="1030211"/>
                  </a:lnTo>
                  <a:lnTo>
                    <a:pt x="985964" y="1077048"/>
                  </a:lnTo>
                  <a:lnTo>
                    <a:pt x="1013815" y="1109954"/>
                  </a:lnTo>
                  <a:lnTo>
                    <a:pt x="1033487" y="1148207"/>
                  </a:lnTo>
                  <a:lnTo>
                    <a:pt x="1045781" y="1187399"/>
                  </a:lnTo>
                  <a:lnTo>
                    <a:pt x="1066253" y="1258531"/>
                  </a:lnTo>
                  <a:lnTo>
                    <a:pt x="1109954" y="1171130"/>
                  </a:lnTo>
                  <a:lnTo>
                    <a:pt x="1101217" y="1407109"/>
                  </a:lnTo>
                  <a:lnTo>
                    <a:pt x="1162392" y="1459547"/>
                  </a:lnTo>
                  <a:lnTo>
                    <a:pt x="1214831" y="1241044"/>
                  </a:lnTo>
                  <a:close/>
                </a:path>
              </a:pathLst>
            </a:custGeom>
            <a:solidFill>
              <a:srgbClr val="DCBCB3"/>
            </a:solidFill>
          </p:spPr>
          <p:txBody>
            <a:bodyPr wrap="square" lIns="0" tIns="0" rIns="0" bIns="0" rtlCol="0"/>
            <a:lstStyle/>
            <a:p>
              <a:endParaRPr/>
            </a:p>
          </p:txBody>
        </p:sp>
        <p:sp>
          <p:nvSpPr>
            <p:cNvPr id="19" name="object 19"/>
            <p:cNvSpPr/>
            <p:nvPr/>
          </p:nvSpPr>
          <p:spPr>
            <a:xfrm>
              <a:off x="5801740" y="4443797"/>
              <a:ext cx="389255" cy="795655"/>
            </a:xfrm>
            <a:custGeom>
              <a:avLst/>
              <a:gdLst/>
              <a:ahLst/>
              <a:cxnLst/>
              <a:rect l="l" t="t" r="r" b="b"/>
              <a:pathLst>
                <a:path w="389254" h="795654">
                  <a:moveTo>
                    <a:pt x="161683" y="0"/>
                  </a:moveTo>
                  <a:lnTo>
                    <a:pt x="0" y="52438"/>
                  </a:lnTo>
                  <a:lnTo>
                    <a:pt x="117982" y="384556"/>
                  </a:lnTo>
                  <a:lnTo>
                    <a:pt x="275297" y="795324"/>
                  </a:lnTo>
                  <a:lnTo>
                    <a:pt x="345224" y="760374"/>
                  </a:lnTo>
                  <a:lnTo>
                    <a:pt x="388924" y="218503"/>
                  </a:lnTo>
                  <a:lnTo>
                    <a:pt x="161683" y="0"/>
                  </a:lnTo>
                  <a:close/>
                </a:path>
              </a:pathLst>
            </a:custGeom>
            <a:solidFill>
              <a:srgbClr val="99A7B0"/>
            </a:solidFill>
          </p:spPr>
          <p:txBody>
            <a:bodyPr wrap="square" lIns="0" tIns="0" rIns="0" bIns="0" rtlCol="0"/>
            <a:lstStyle/>
            <a:p>
              <a:endParaRPr/>
            </a:p>
          </p:txBody>
        </p:sp>
        <p:sp>
          <p:nvSpPr>
            <p:cNvPr id="20" name="object 20"/>
            <p:cNvSpPr/>
            <p:nvPr/>
          </p:nvSpPr>
          <p:spPr>
            <a:xfrm>
              <a:off x="4835985" y="4898273"/>
              <a:ext cx="310515" cy="935355"/>
            </a:xfrm>
            <a:custGeom>
              <a:avLst/>
              <a:gdLst/>
              <a:ahLst/>
              <a:cxnLst/>
              <a:rect l="l" t="t" r="r" b="b"/>
              <a:pathLst>
                <a:path w="310514" h="935354">
                  <a:moveTo>
                    <a:pt x="310261" y="0"/>
                  </a:moveTo>
                  <a:lnTo>
                    <a:pt x="0" y="52438"/>
                  </a:lnTo>
                  <a:lnTo>
                    <a:pt x="78663" y="122351"/>
                  </a:lnTo>
                  <a:lnTo>
                    <a:pt x="69913" y="218490"/>
                  </a:lnTo>
                  <a:lnTo>
                    <a:pt x="113614" y="262191"/>
                  </a:lnTo>
                  <a:lnTo>
                    <a:pt x="34963" y="533133"/>
                  </a:lnTo>
                  <a:lnTo>
                    <a:pt x="78663" y="935164"/>
                  </a:lnTo>
                  <a:lnTo>
                    <a:pt x="157314" y="812800"/>
                  </a:lnTo>
                  <a:lnTo>
                    <a:pt x="310261" y="0"/>
                  </a:lnTo>
                  <a:close/>
                </a:path>
              </a:pathLst>
            </a:custGeom>
            <a:solidFill>
              <a:srgbClr val="D7DDE5"/>
            </a:solidFill>
          </p:spPr>
          <p:txBody>
            <a:bodyPr wrap="square" lIns="0" tIns="0" rIns="0" bIns="0" rtlCol="0"/>
            <a:lstStyle/>
            <a:p>
              <a:endParaRPr/>
            </a:p>
          </p:txBody>
        </p:sp>
        <p:sp>
          <p:nvSpPr>
            <p:cNvPr id="21" name="object 21"/>
            <p:cNvSpPr/>
            <p:nvPr/>
          </p:nvSpPr>
          <p:spPr>
            <a:xfrm>
              <a:off x="4766056" y="5422671"/>
              <a:ext cx="1285240" cy="742950"/>
            </a:xfrm>
            <a:custGeom>
              <a:avLst/>
              <a:gdLst/>
              <a:ahLst/>
              <a:cxnLst/>
              <a:rect l="l" t="t" r="r" b="b"/>
              <a:pathLst>
                <a:path w="1285239" h="742950">
                  <a:moveTo>
                    <a:pt x="1284757" y="209753"/>
                  </a:moveTo>
                  <a:lnTo>
                    <a:pt x="1153655" y="166052"/>
                  </a:lnTo>
                  <a:lnTo>
                    <a:pt x="1139050" y="163322"/>
                  </a:lnTo>
                  <a:lnTo>
                    <a:pt x="1136192" y="173126"/>
                  </a:lnTo>
                  <a:lnTo>
                    <a:pt x="1109967" y="52425"/>
                  </a:lnTo>
                  <a:lnTo>
                    <a:pt x="1013828" y="52425"/>
                  </a:lnTo>
                  <a:lnTo>
                    <a:pt x="978865" y="17462"/>
                  </a:lnTo>
                  <a:lnTo>
                    <a:pt x="873988" y="26212"/>
                  </a:lnTo>
                  <a:lnTo>
                    <a:pt x="847775" y="0"/>
                  </a:lnTo>
                  <a:lnTo>
                    <a:pt x="611797" y="61163"/>
                  </a:lnTo>
                  <a:lnTo>
                    <a:pt x="506920" y="279666"/>
                  </a:lnTo>
                  <a:lnTo>
                    <a:pt x="690460" y="218490"/>
                  </a:lnTo>
                  <a:lnTo>
                    <a:pt x="707936" y="131089"/>
                  </a:lnTo>
                  <a:lnTo>
                    <a:pt x="742899" y="122351"/>
                  </a:lnTo>
                  <a:lnTo>
                    <a:pt x="821550" y="104863"/>
                  </a:lnTo>
                  <a:lnTo>
                    <a:pt x="865251" y="122351"/>
                  </a:lnTo>
                  <a:lnTo>
                    <a:pt x="926426" y="87388"/>
                  </a:lnTo>
                  <a:lnTo>
                    <a:pt x="987615" y="113614"/>
                  </a:lnTo>
                  <a:lnTo>
                    <a:pt x="1057529" y="305879"/>
                  </a:lnTo>
                  <a:lnTo>
                    <a:pt x="1150670" y="255092"/>
                  </a:lnTo>
                  <a:lnTo>
                    <a:pt x="1162392" y="305892"/>
                  </a:lnTo>
                  <a:lnTo>
                    <a:pt x="1118704" y="323367"/>
                  </a:lnTo>
                  <a:lnTo>
                    <a:pt x="1040041" y="305892"/>
                  </a:lnTo>
                  <a:lnTo>
                    <a:pt x="996340" y="349592"/>
                  </a:lnTo>
                  <a:lnTo>
                    <a:pt x="926426" y="375805"/>
                  </a:lnTo>
                  <a:lnTo>
                    <a:pt x="891463" y="340855"/>
                  </a:lnTo>
                  <a:lnTo>
                    <a:pt x="830287" y="367068"/>
                  </a:lnTo>
                  <a:lnTo>
                    <a:pt x="760361" y="201002"/>
                  </a:lnTo>
                  <a:lnTo>
                    <a:pt x="419506" y="384543"/>
                  </a:lnTo>
                  <a:lnTo>
                    <a:pt x="0" y="672960"/>
                  </a:lnTo>
                  <a:lnTo>
                    <a:pt x="471944" y="742873"/>
                  </a:lnTo>
                  <a:lnTo>
                    <a:pt x="620522" y="611784"/>
                  </a:lnTo>
                  <a:lnTo>
                    <a:pt x="725411" y="594309"/>
                  </a:lnTo>
                  <a:lnTo>
                    <a:pt x="1092479" y="559346"/>
                  </a:lnTo>
                  <a:lnTo>
                    <a:pt x="1206093" y="541858"/>
                  </a:lnTo>
                  <a:lnTo>
                    <a:pt x="1254163" y="471944"/>
                  </a:lnTo>
                  <a:lnTo>
                    <a:pt x="1241056" y="410768"/>
                  </a:lnTo>
                  <a:lnTo>
                    <a:pt x="1276019" y="349592"/>
                  </a:lnTo>
                  <a:lnTo>
                    <a:pt x="1254163" y="288404"/>
                  </a:lnTo>
                  <a:lnTo>
                    <a:pt x="1284757" y="209753"/>
                  </a:lnTo>
                  <a:close/>
                </a:path>
              </a:pathLst>
            </a:custGeom>
            <a:solidFill>
              <a:srgbClr val="DCBCB3"/>
            </a:solidFill>
          </p:spPr>
          <p:txBody>
            <a:bodyPr wrap="square" lIns="0" tIns="0" rIns="0" bIns="0" rtlCol="0"/>
            <a:lstStyle/>
            <a:p>
              <a:endParaRPr/>
            </a:p>
          </p:txBody>
        </p:sp>
        <p:sp>
          <p:nvSpPr>
            <p:cNvPr id="22" name="object 22"/>
            <p:cNvSpPr/>
            <p:nvPr/>
          </p:nvSpPr>
          <p:spPr>
            <a:xfrm>
              <a:off x="5456518" y="5510059"/>
              <a:ext cx="332105" cy="275590"/>
            </a:xfrm>
            <a:custGeom>
              <a:avLst/>
              <a:gdLst/>
              <a:ahLst/>
              <a:cxnLst/>
              <a:rect l="l" t="t" r="r" b="b"/>
              <a:pathLst>
                <a:path w="332104" h="275589">
                  <a:moveTo>
                    <a:pt x="235965" y="0"/>
                  </a:moveTo>
                  <a:lnTo>
                    <a:pt x="166052" y="43700"/>
                  </a:lnTo>
                  <a:lnTo>
                    <a:pt x="126720" y="8737"/>
                  </a:lnTo>
                  <a:lnTo>
                    <a:pt x="17475" y="56807"/>
                  </a:lnTo>
                  <a:lnTo>
                    <a:pt x="0" y="104876"/>
                  </a:lnTo>
                  <a:lnTo>
                    <a:pt x="61175" y="113614"/>
                  </a:lnTo>
                  <a:lnTo>
                    <a:pt x="131089" y="253453"/>
                  </a:lnTo>
                  <a:lnTo>
                    <a:pt x="201015" y="275310"/>
                  </a:lnTo>
                  <a:lnTo>
                    <a:pt x="262191" y="262191"/>
                  </a:lnTo>
                  <a:lnTo>
                    <a:pt x="323367" y="227228"/>
                  </a:lnTo>
                  <a:lnTo>
                    <a:pt x="332104" y="166065"/>
                  </a:lnTo>
                  <a:lnTo>
                    <a:pt x="297154" y="34963"/>
                  </a:lnTo>
                  <a:lnTo>
                    <a:pt x="235965" y="0"/>
                  </a:lnTo>
                  <a:close/>
                </a:path>
              </a:pathLst>
            </a:custGeom>
            <a:solidFill>
              <a:srgbClr val="C3AE97"/>
            </a:solidFill>
          </p:spPr>
          <p:txBody>
            <a:bodyPr wrap="square" lIns="0" tIns="0" rIns="0" bIns="0" rtlCol="0"/>
            <a:lstStyle/>
            <a:p>
              <a:endParaRPr/>
            </a:p>
          </p:txBody>
        </p:sp>
        <p:sp>
          <p:nvSpPr>
            <p:cNvPr id="23" name="object 23"/>
            <p:cNvSpPr/>
            <p:nvPr/>
          </p:nvSpPr>
          <p:spPr>
            <a:xfrm>
              <a:off x="5570132" y="5982008"/>
              <a:ext cx="349885" cy="157480"/>
            </a:xfrm>
            <a:custGeom>
              <a:avLst/>
              <a:gdLst/>
              <a:ahLst/>
              <a:cxnLst/>
              <a:rect l="l" t="t" r="r" b="b"/>
              <a:pathLst>
                <a:path w="349885" h="157479">
                  <a:moveTo>
                    <a:pt x="340855" y="0"/>
                  </a:moveTo>
                  <a:lnTo>
                    <a:pt x="0" y="43700"/>
                  </a:lnTo>
                  <a:lnTo>
                    <a:pt x="96139" y="157314"/>
                  </a:lnTo>
                  <a:lnTo>
                    <a:pt x="349592" y="113614"/>
                  </a:lnTo>
                  <a:lnTo>
                    <a:pt x="340855" y="0"/>
                  </a:lnTo>
                  <a:close/>
                </a:path>
              </a:pathLst>
            </a:custGeom>
            <a:solidFill>
              <a:srgbClr val="C6B29C"/>
            </a:solidFill>
          </p:spPr>
          <p:txBody>
            <a:bodyPr wrap="square" lIns="0" tIns="0" rIns="0" bIns="0" rtlCol="0"/>
            <a:lstStyle/>
            <a:p>
              <a:endParaRPr/>
            </a:p>
          </p:txBody>
        </p:sp>
        <p:sp>
          <p:nvSpPr>
            <p:cNvPr id="24" name="object 24"/>
            <p:cNvSpPr/>
            <p:nvPr/>
          </p:nvSpPr>
          <p:spPr>
            <a:xfrm>
              <a:off x="5146255" y="3368798"/>
              <a:ext cx="826135" cy="1188720"/>
            </a:xfrm>
            <a:custGeom>
              <a:avLst/>
              <a:gdLst/>
              <a:ahLst/>
              <a:cxnLst/>
              <a:rect l="l" t="t" r="r" b="b"/>
              <a:pathLst>
                <a:path w="826135" h="1188720">
                  <a:moveTo>
                    <a:pt x="721029" y="0"/>
                  </a:moveTo>
                  <a:lnTo>
                    <a:pt x="74282" y="34963"/>
                  </a:lnTo>
                  <a:lnTo>
                    <a:pt x="301523" y="34963"/>
                  </a:lnTo>
                  <a:lnTo>
                    <a:pt x="235972" y="29502"/>
                  </a:lnTo>
                  <a:lnTo>
                    <a:pt x="166324" y="33734"/>
                  </a:lnTo>
                  <a:lnTo>
                    <a:pt x="39319" y="43700"/>
                  </a:lnTo>
                  <a:lnTo>
                    <a:pt x="0" y="1188618"/>
                  </a:lnTo>
                  <a:lnTo>
                    <a:pt x="825906" y="856500"/>
                  </a:lnTo>
                  <a:lnTo>
                    <a:pt x="721029" y="0"/>
                  </a:lnTo>
                  <a:close/>
                </a:path>
              </a:pathLst>
            </a:custGeom>
            <a:solidFill>
              <a:srgbClr val="CDCFD0"/>
            </a:solidFill>
          </p:spPr>
          <p:txBody>
            <a:bodyPr wrap="square" lIns="0" tIns="0" rIns="0" bIns="0" rtlCol="0"/>
            <a:lstStyle/>
            <a:p>
              <a:endParaRPr/>
            </a:p>
          </p:txBody>
        </p:sp>
        <p:sp>
          <p:nvSpPr>
            <p:cNvPr id="25" name="object 25"/>
            <p:cNvSpPr/>
            <p:nvPr/>
          </p:nvSpPr>
          <p:spPr>
            <a:xfrm>
              <a:off x="5902246" y="3249961"/>
              <a:ext cx="2962910" cy="1272540"/>
            </a:xfrm>
            <a:custGeom>
              <a:avLst/>
              <a:gdLst/>
              <a:ahLst/>
              <a:cxnLst/>
              <a:rect l="l" t="t" r="r" b="b"/>
              <a:pathLst>
                <a:path w="2962909" h="1272539">
                  <a:moveTo>
                    <a:pt x="2509272" y="0"/>
                  </a:moveTo>
                  <a:lnTo>
                    <a:pt x="2452206" y="580"/>
                  </a:lnTo>
                  <a:lnTo>
                    <a:pt x="2396164" y="2389"/>
                  </a:lnTo>
                  <a:lnTo>
                    <a:pt x="2319894" y="6314"/>
                  </a:lnTo>
                  <a:lnTo>
                    <a:pt x="2289732" y="7320"/>
                  </a:lnTo>
                  <a:lnTo>
                    <a:pt x="2252527" y="8253"/>
                  </a:lnTo>
                  <a:lnTo>
                    <a:pt x="2159954" y="9951"/>
                  </a:lnTo>
                  <a:lnTo>
                    <a:pt x="1656232" y="16397"/>
                  </a:lnTo>
                  <a:lnTo>
                    <a:pt x="1465299" y="19596"/>
                  </a:lnTo>
                  <a:lnTo>
                    <a:pt x="1353455" y="22246"/>
                  </a:lnTo>
                  <a:lnTo>
                    <a:pt x="1304390" y="23765"/>
                  </a:lnTo>
                  <a:lnTo>
                    <a:pt x="1260885" y="25430"/>
                  </a:lnTo>
                  <a:lnTo>
                    <a:pt x="1193520" y="29252"/>
                  </a:lnTo>
                  <a:lnTo>
                    <a:pt x="1074184" y="43183"/>
                  </a:lnTo>
                  <a:lnTo>
                    <a:pt x="919870" y="59846"/>
                  </a:lnTo>
                  <a:lnTo>
                    <a:pt x="598407" y="92894"/>
                  </a:lnTo>
                  <a:lnTo>
                    <a:pt x="0" y="153799"/>
                  </a:lnTo>
                  <a:lnTo>
                    <a:pt x="96139" y="984074"/>
                  </a:lnTo>
                  <a:lnTo>
                    <a:pt x="506907" y="1246278"/>
                  </a:lnTo>
                  <a:lnTo>
                    <a:pt x="1022565" y="1167614"/>
                  </a:lnTo>
                  <a:lnTo>
                    <a:pt x="1546948" y="1202578"/>
                  </a:lnTo>
                  <a:lnTo>
                    <a:pt x="2167483" y="1167614"/>
                  </a:lnTo>
                  <a:lnTo>
                    <a:pt x="2962808" y="1272491"/>
                  </a:lnTo>
                  <a:lnTo>
                    <a:pt x="2948741" y="1080899"/>
                  </a:lnTo>
                  <a:lnTo>
                    <a:pt x="2909274" y="657428"/>
                  </a:lnTo>
                  <a:lnTo>
                    <a:pt x="2848504" y="229041"/>
                  </a:lnTo>
                  <a:lnTo>
                    <a:pt x="2770530" y="22697"/>
                  </a:lnTo>
                  <a:lnTo>
                    <a:pt x="2725244" y="14062"/>
                  </a:lnTo>
                  <a:lnTo>
                    <a:pt x="2675349" y="7679"/>
                  </a:lnTo>
                  <a:lnTo>
                    <a:pt x="2621970" y="3344"/>
                  </a:lnTo>
                  <a:lnTo>
                    <a:pt x="2566236" y="853"/>
                  </a:lnTo>
                  <a:lnTo>
                    <a:pt x="2509272" y="0"/>
                  </a:lnTo>
                  <a:close/>
                </a:path>
              </a:pathLst>
            </a:custGeom>
            <a:solidFill>
              <a:srgbClr val="CFD1D2"/>
            </a:solidFill>
          </p:spPr>
          <p:txBody>
            <a:bodyPr wrap="square" lIns="0" tIns="0" rIns="0" bIns="0" rtlCol="0"/>
            <a:lstStyle/>
            <a:p>
              <a:endParaRPr/>
            </a:p>
          </p:txBody>
        </p:sp>
        <p:sp>
          <p:nvSpPr>
            <p:cNvPr id="26" name="object 26"/>
            <p:cNvSpPr/>
            <p:nvPr/>
          </p:nvSpPr>
          <p:spPr>
            <a:xfrm>
              <a:off x="6409156" y="4391365"/>
              <a:ext cx="2482215" cy="2113915"/>
            </a:xfrm>
            <a:custGeom>
              <a:avLst/>
              <a:gdLst/>
              <a:ahLst/>
              <a:cxnLst/>
              <a:rect l="l" t="t" r="r" b="b"/>
              <a:pathLst>
                <a:path w="2482215" h="2113915">
                  <a:moveTo>
                    <a:pt x="1302232" y="0"/>
                  </a:moveTo>
                  <a:lnTo>
                    <a:pt x="0" y="61175"/>
                  </a:lnTo>
                  <a:lnTo>
                    <a:pt x="1501" y="168371"/>
                  </a:lnTo>
                  <a:lnTo>
                    <a:pt x="3918" y="297698"/>
                  </a:lnTo>
                  <a:lnTo>
                    <a:pt x="7185" y="437344"/>
                  </a:lnTo>
                  <a:lnTo>
                    <a:pt x="9061" y="501401"/>
                  </a:lnTo>
                  <a:lnTo>
                    <a:pt x="11058" y="556475"/>
                  </a:lnTo>
                  <a:lnTo>
                    <a:pt x="13146" y="598712"/>
                  </a:lnTo>
                  <a:lnTo>
                    <a:pt x="17475" y="629259"/>
                  </a:lnTo>
                  <a:lnTo>
                    <a:pt x="23847" y="611551"/>
                  </a:lnTo>
                  <a:lnTo>
                    <a:pt x="37230" y="575562"/>
                  </a:lnTo>
                  <a:lnTo>
                    <a:pt x="56189" y="525547"/>
                  </a:lnTo>
                  <a:lnTo>
                    <a:pt x="79283" y="465760"/>
                  </a:lnTo>
                  <a:lnTo>
                    <a:pt x="105076" y="400458"/>
                  </a:lnTo>
                  <a:lnTo>
                    <a:pt x="132129" y="333894"/>
                  </a:lnTo>
                  <a:lnTo>
                    <a:pt x="159005" y="270325"/>
                  </a:lnTo>
                  <a:lnTo>
                    <a:pt x="184266" y="214004"/>
                  </a:lnTo>
                  <a:lnTo>
                    <a:pt x="206474" y="169188"/>
                  </a:lnTo>
                  <a:lnTo>
                    <a:pt x="235978" y="131089"/>
                  </a:lnTo>
                  <a:lnTo>
                    <a:pt x="369052" y="175742"/>
                  </a:lnTo>
                  <a:lnTo>
                    <a:pt x="631996" y="265461"/>
                  </a:lnTo>
                  <a:lnTo>
                    <a:pt x="1005078" y="393280"/>
                  </a:lnTo>
                  <a:lnTo>
                    <a:pt x="1328458" y="498170"/>
                  </a:lnTo>
                  <a:lnTo>
                    <a:pt x="2263622" y="690448"/>
                  </a:lnTo>
                  <a:lnTo>
                    <a:pt x="2071344" y="1241056"/>
                  </a:lnTo>
                  <a:lnTo>
                    <a:pt x="1756702" y="2097557"/>
                  </a:lnTo>
                  <a:lnTo>
                    <a:pt x="2167830" y="2110660"/>
                  </a:lnTo>
                  <a:lnTo>
                    <a:pt x="2378065" y="2113845"/>
                  </a:lnTo>
                  <a:lnTo>
                    <a:pt x="2453278" y="2106047"/>
                  </a:lnTo>
                  <a:lnTo>
                    <a:pt x="2459342" y="2086203"/>
                  </a:lnTo>
                  <a:lnTo>
                    <a:pt x="2459214" y="1752312"/>
                  </a:lnTo>
                  <a:lnTo>
                    <a:pt x="2467451" y="1051840"/>
                  </a:lnTo>
                  <a:lnTo>
                    <a:pt x="2477326" y="357925"/>
                  </a:lnTo>
                  <a:lnTo>
                    <a:pt x="2482113" y="43700"/>
                  </a:lnTo>
                  <a:lnTo>
                    <a:pt x="1796033" y="8737"/>
                  </a:lnTo>
                  <a:lnTo>
                    <a:pt x="1302232" y="0"/>
                  </a:lnTo>
                  <a:close/>
                </a:path>
              </a:pathLst>
            </a:custGeom>
            <a:solidFill>
              <a:srgbClr val="888A8C"/>
            </a:solidFill>
          </p:spPr>
          <p:txBody>
            <a:bodyPr wrap="square" lIns="0" tIns="0" rIns="0" bIns="0" rtlCol="0"/>
            <a:lstStyle/>
            <a:p>
              <a:endParaRPr/>
            </a:p>
          </p:txBody>
        </p:sp>
        <p:sp>
          <p:nvSpPr>
            <p:cNvPr id="27" name="object 27"/>
            <p:cNvSpPr/>
            <p:nvPr/>
          </p:nvSpPr>
          <p:spPr>
            <a:xfrm>
              <a:off x="5146250" y="3403761"/>
              <a:ext cx="319405" cy="1136650"/>
            </a:xfrm>
            <a:custGeom>
              <a:avLst/>
              <a:gdLst/>
              <a:ahLst/>
              <a:cxnLst/>
              <a:rect l="l" t="t" r="r" b="b"/>
              <a:pathLst>
                <a:path w="319404" h="1136650">
                  <a:moveTo>
                    <a:pt x="0" y="0"/>
                  </a:moveTo>
                  <a:lnTo>
                    <a:pt x="13106" y="1136180"/>
                  </a:lnTo>
                  <a:lnTo>
                    <a:pt x="189950" y="1134950"/>
                  </a:lnTo>
                  <a:lnTo>
                    <a:pt x="280762" y="1126347"/>
                  </a:lnTo>
                  <a:lnTo>
                    <a:pt x="314219" y="1102993"/>
                  </a:lnTo>
                  <a:lnTo>
                    <a:pt x="318998" y="1057516"/>
                  </a:lnTo>
                  <a:lnTo>
                    <a:pt x="316268" y="871387"/>
                  </a:lnTo>
                  <a:lnTo>
                    <a:pt x="310261" y="538589"/>
                  </a:lnTo>
                  <a:lnTo>
                    <a:pt x="301523" y="78651"/>
                  </a:lnTo>
                  <a:lnTo>
                    <a:pt x="0" y="0"/>
                  </a:lnTo>
                  <a:close/>
                </a:path>
              </a:pathLst>
            </a:custGeom>
            <a:solidFill>
              <a:srgbClr val="A7A9AC"/>
            </a:solidFill>
          </p:spPr>
          <p:txBody>
            <a:bodyPr wrap="square" lIns="0" tIns="0" rIns="0" bIns="0" rtlCol="0"/>
            <a:lstStyle/>
            <a:p>
              <a:endParaRPr/>
            </a:p>
          </p:txBody>
        </p:sp>
        <p:sp>
          <p:nvSpPr>
            <p:cNvPr id="28" name="object 28"/>
            <p:cNvSpPr/>
            <p:nvPr/>
          </p:nvSpPr>
          <p:spPr>
            <a:xfrm>
              <a:off x="4835982" y="2547251"/>
              <a:ext cx="533400" cy="1844675"/>
            </a:xfrm>
            <a:custGeom>
              <a:avLst/>
              <a:gdLst/>
              <a:ahLst/>
              <a:cxnLst/>
              <a:rect l="l" t="t" r="r" b="b"/>
              <a:pathLst>
                <a:path w="533400" h="1844675">
                  <a:moveTo>
                    <a:pt x="358330" y="1389646"/>
                  </a:moveTo>
                  <a:lnTo>
                    <a:pt x="218490" y="1398384"/>
                  </a:lnTo>
                  <a:lnTo>
                    <a:pt x="219862" y="1480045"/>
                  </a:lnTo>
                  <a:lnTo>
                    <a:pt x="227228" y="1826628"/>
                  </a:lnTo>
                  <a:lnTo>
                    <a:pt x="332105" y="1844116"/>
                  </a:lnTo>
                  <a:lnTo>
                    <a:pt x="358330" y="1389646"/>
                  </a:lnTo>
                  <a:close/>
                </a:path>
                <a:path w="533400" h="1844675">
                  <a:moveTo>
                    <a:pt x="533133" y="34963"/>
                  </a:moveTo>
                  <a:lnTo>
                    <a:pt x="349592" y="0"/>
                  </a:lnTo>
                  <a:lnTo>
                    <a:pt x="0" y="139839"/>
                  </a:lnTo>
                  <a:lnTo>
                    <a:pt x="61175" y="1101229"/>
                  </a:lnTo>
                  <a:lnTo>
                    <a:pt x="78663" y="1284757"/>
                  </a:lnTo>
                  <a:lnTo>
                    <a:pt x="311226" y="1269187"/>
                  </a:lnTo>
                  <a:lnTo>
                    <a:pt x="431533" y="1258544"/>
                  </a:lnTo>
                  <a:lnTo>
                    <a:pt x="478091" y="1247889"/>
                  </a:lnTo>
                  <a:lnTo>
                    <a:pt x="499262" y="1144790"/>
                  </a:lnTo>
                  <a:lnTo>
                    <a:pt x="512368" y="977773"/>
                  </a:lnTo>
                  <a:lnTo>
                    <a:pt x="523849" y="815682"/>
                  </a:lnTo>
                  <a:lnTo>
                    <a:pt x="528764" y="742886"/>
                  </a:lnTo>
                  <a:lnTo>
                    <a:pt x="533133" y="34963"/>
                  </a:lnTo>
                  <a:close/>
                </a:path>
              </a:pathLst>
            </a:custGeom>
            <a:solidFill>
              <a:srgbClr val="B1CED9"/>
            </a:solidFill>
          </p:spPr>
          <p:txBody>
            <a:bodyPr wrap="square" lIns="0" tIns="0" rIns="0" bIns="0" rtlCol="0"/>
            <a:lstStyle/>
            <a:p>
              <a:endParaRPr/>
            </a:p>
          </p:txBody>
        </p:sp>
        <p:sp>
          <p:nvSpPr>
            <p:cNvPr id="29" name="object 29"/>
            <p:cNvSpPr/>
            <p:nvPr/>
          </p:nvSpPr>
          <p:spPr>
            <a:xfrm>
              <a:off x="7038425" y="4076729"/>
              <a:ext cx="445770" cy="745490"/>
            </a:xfrm>
            <a:custGeom>
              <a:avLst/>
              <a:gdLst/>
              <a:ahLst/>
              <a:cxnLst/>
              <a:rect l="l" t="t" r="r" b="b"/>
              <a:pathLst>
                <a:path w="445770" h="745489">
                  <a:moveTo>
                    <a:pt x="384556" y="0"/>
                  </a:moveTo>
                  <a:lnTo>
                    <a:pt x="43700" y="8737"/>
                  </a:lnTo>
                  <a:lnTo>
                    <a:pt x="0" y="96138"/>
                  </a:lnTo>
                  <a:lnTo>
                    <a:pt x="0" y="122351"/>
                  </a:lnTo>
                  <a:lnTo>
                    <a:pt x="15161" y="183529"/>
                  </a:lnTo>
                  <a:lnTo>
                    <a:pt x="22947" y="218489"/>
                  </a:lnTo>
                  <a:lnTo>
                    <a:pt x="25815" y="240339"/>
                  </a:lnTo>
                  <a:lnTo>
                    <a:pt x="26225" y="262191"/>
                  </a:lnTo>
                  <a:lnTo>
                    <a:pt x="26301" y="292807"/>
                  </a:lnTo>
                  <a:lnTo>
                    <a:pt x="26836" y="347654"/>
                  </a:lnTo>
                  <a:lnTo>
                    <a:pt x="28288" y="416184"/>
                  </a:lnTo>
                  <a:lnTo>
                    <a:pt x="31116" y="487847"/>
                  </a:lnTo>
                  <a:lnTo>
                    <a:pt x="35778" y="552096"/>
                  </a:lnTo>
                  <a:lnTo>
                    <a:pt x="42732" y="598380"/>
                  </a:lnTo>
                  <a:lnTo>
                    <a:pt x="72832" y="621362"/>
                  </a:lnTo>
                  <a:lnTo>
                    <a:pt x="112648" y="635167"/>
                  </a:lnTo>
                  <a:lnTo>
                    <a:pt x="290358" y="700824"/>
                  </a:lnTo>
                  <a:lnTo>
                    <a:pt x="349594" y="721679"/>
                  </a:lnTo>
                  <a:lnTo>
                    <a:pt x="399120" y="737464"/>
                  </a:lnTo>
                  <a:lnTo>
                    <a:pt x="433107" y="745444"/>
                  </a:lnTo>
                  <a:lnTo>
                    <a:pt x="445731" y="742886"/>
                  </a:lnTo>
                  <a:lnTo>
                    <a:pt x="438903" y="636229"/>
                  </a:lnTo>
                  <a:lnTo>
                    <a:pt x="423881" y="427153"/>
                  </a:lnTo>
                  <a:lnTo>
                    <a:pt x="402031" y="131089"/>
                  </a:lnTo>
                  <a:lnTo>
                    <a:pt x="436994" y="96138"/>
                  </a:lnTo>
                  <a:lnTo>
                    <a:pt x="436994" y="52438"/>
                  </a:lnTo>
                  <a:lnTo>
                    <a:pt x="402031" y="43700"/>
                  </a:lnTo>
                  <a:lnTo>
                    <a:pt x="384556" y="0"/>
                  </a:lnTo>
                  <a:close/>
                </a:path>
              </a:pathLst>
            </a:custGeom>
            <a:solidFill>
              <a:srgbClr val="7DB3C4"/>
            </a:solidFill>
          </p:spPr>
          <p:txBody>
            <a:bodyPr wrap="square" lIns="0" tIns="0" rIns="0" bIns="0" rtlCol="0"/>
            <a:lstStyle/>
            <a:p>
              <a:endParaRPr/>
            </a:p>
          </p:txBody>
        </p:sp>
      </p:grpSp>
      <p:sp>
        <p:nvSpPr>
          <p:cNvPr id="30" name="object 30"/>
          <p:cNvSpPr txBox="1"/>
          <p:nvPr/>
        </p:nvSpPr>
        <p:spPr>
          <a:xfrm>
            <a:off x="1244600" y="598848"/>
            <a:ext cx="6623050" cy="976630"/>
          </a:xfrm>
          <a:prstGeom prst="rect">
            <a:avLst/>
          </a:prstGeom>
        </p:spPr>
        <p:txBody>
          <a:bodyPr vert="horz" wrap="square" lIns="0" tIns="58419" rIns="0" bIns="0" rtlCol="0">
            <a:spAutoFit/>
          </a:bodyPr>
          <a:lstStyle/>
          <a:p>
            <a:pPr marL="12700" marR="5080">
              <a:lnSpc>
                <a:spcPts val="3600"/>
              </a:lnSpc>
              <a:spcBef>
                <a:spcPts val="459"/>
              </a:spcBef>
            </a:pPr>
            <a:r>
              <a:rPr sz="3250" spc="55" dirty="0">
                <a:solidFill>
                  <a:srgbClr val="004A91"/>
                </a:solidFill>
                <a:latin typeface="Times New Roman"/>
                <a:cs typeface="Times New Roman"/>
              </a:rPr>
              <a:t>Having</a:t>
            </a:r>
            <a:r>
              <a:rPr sz="3250" spc="35" dirty="0">
                <a:solidFill>
                  <a:srgbClr val="004A91"/>
                </a:solidFill>
                <a:latin typeface="Times New Roman"/>
                <a:cs typeface="Times New Roman"/>
              </a:rPr>
              <a:t> </a:t>
            </a:r>
            <a:r>
              <a:rPr sz="3250" dirty="0">
                <a:solidFill>
                  <a:srgbClr val="004A91"/>
                </a:solidFill>
                <a:latin typeface="Times New Roman"/>
                <a:cs typeface="Times New Roman"/>
              </a:rPr>
              <a:t>cancer</a:t>
            </a:r>
            <a:r>
              <a:rPr sz="3250" spc="40" dirty="0">
                <a:solidFill>
                  <a:srgbClr val="004A91"/>
                </a:solidFill>
                <a:latin typeface="Times New Roman"/>
                <a:cs typeface="Times New Roman"/>
              </a:rPr>
              <a:t> </a:t>
            </a:r>
            <a:r>
              <a:rPr sz="3250" spc="95" dirty="0">
                <a:solidFill>
                  <a:srgbClr val="004A91"/>
                </a:solidFill>
                <a:latin typeface="Times New Roman"/>
                <a:cs typeface="Times New Roman"/>
              </a:rPr>
              <a:t>can</a:t>
            </a:r>
            <a:r>
              <a:rPr sz="3250" spc="40" dirty="0">
                <a:solidFill>
                  <a:srgbClr val="004A91"/>
                </a:solidFill>
                <a:latin typeface="Times New Roman"/>
                <a:cs typeface="Times New Roman"/>
              </a:rPr>
              <a:t> </a:t>
            </a:r>
            <a:r>
              <a:rPr sz="3250" spc="55" dirty="0">
                <a:solidFill>
                  <a:srgbClr val="004A91"/>
                </a:solidFill>
                <a:latin typeface="Times New Roman"/>
                <a:cs typeface="Times New Roman"/>
              </a:rPr>
              <a:t>be</a:t>
            </a:r>
            <a:r>
              <a:rPr sz="3250" spc="40" dirty="0">
                <a:solidFill>
                  <a:srgbClr val="004A91"/>
                </a:solidFill>
                <a:latin typeface="Times New Roman"/>
                <a:cs typeface="Times New Roman"/>
              </a:rPr>
              <a:t> </a:t>
            </a:r>
            <a:r>
              <a:rPr sz="3250" dirty="0">
                <a:solidFill>
                  <a:srgbClr val="004A91"/>
                </a:solidFill>
                <a:latin typeface="Times New Roman"/>
                <a:cs typeface="Times New Roman"/>
              </a:rPr>
              <a:t>very</a:t>
            </a:r>
            <a:r>
              <a:rPr sz="3250" spc="40" dirty="0">
                <a:solidFill>
                  <a:srgbClr val="004A91"/>
                </a:solidFill>
                <a:latin typeface="Times New Roman"/>
                <a:cs typeface="Times New Roman"/>
              </a:rPr>
              <a:t> </a:t>
            </a:r>
            <a:r>
              <a:rPr sz="3250" dirty="0">
                <a:solidFill>
                  <a:srgbClr val="004A91"/>
                </a:solidFill>
                <a:latin typeface="Times New Roman"/>
                <a:cs typeface="Times New Roman"/>
              </a:rPr>
              <a:t>difficult</a:t>
            </a:r>
            <a:r>
              <a:rPr sz="3250" spc="40" dirty="0">
                <a:solidFill>
                  <a:srgbClr val="004A91"/>
                </a:solidFill>
                <a:latin typeface="Times New Roman"/>
                <a:cs typeface="Times New Roman"/>
              </a:rPr>
              <a:t> </a:t>
            </a:r>
            <a:r>
              <a:rPr sz="3250" spc="-25" dirty="0">
                <a:solidFill>
                  <a:srgbClr val="004A91"/>
                </a:solidFill>
                <a:latin typeface="Times New Roman"/>
                <a:cs typeface="Times New Roman"/>
              </a:rPr>
              <a:t>for </a:t>
            </a:r>
            <a:r>
              <a:rPr sz="3250" spc="75" dirty="0">
                <a:solidFill>
                  <a:srgbClr val="004A91"/>
                </a:solidFill>
                <a:latin typeface="Times New Roman"/>
                <a:cs typeface="Times New Roman"/>
              </a:rPr>
              <a:t>the</a:t>
            </a:r>
            <a:r>
              <a:rPr sz="3250" spc="55" dirty="0">
                <a:solidFill>
                  <a:srgbClr val="004A91"/>
                </a:solidFill>
                <a:latin typeface="Times New Roman"/>
                <a:cs typeface="Times New Roman"/>
              </a:rPr>
              <a:t> </a:t>
            </a:r>
            <a:r>
              <a:rPr sz="3250" dirty="0">
                <a:solidFill>
                  <a:srgbClr val="004A91"/>
                </a:solidFill>
                <a:latin typeface="Times New Roman"/>
                <a:cs typeface="Times New Roman"/>
              </a:rPr>
              <a:t>child</a:t>
            </a:r>
            <a:r>
              <a:rPr sz="3250" spc="55" dirty="0">
                <a:solidFill>
                  <a:srgbClr val="004A91"/>
                </a:solidFill>
                <a:latin typeface="Times New Roman"/>
                <a:cs typeface="Times New Roman"/>
              </a:rPr>
              <a:t> </a:t>
            </a:r>
            <a:r>
              <a:rPr sz="3250" spc="125" dirty="0">
                <a:solidFill>
                  <a:srgbClr val="004A91"/>
                </a:solidFill>
                <a:latin typeface="Times New Roman"/>
                <a:cs typeface="Times New Roman"/>
              </a:rPr>
              <a:t>and</a:t>
            </a:r>
            <a:r>
              <a:rPr sz="3250" spc="55" dirty="0">
                <a:solidFill>
                  <a:srgbClr val="004A91"/>
                </a:solidFill>
                <a:latin typeface="Times New Roman"/>
                <a:cs typeface="Times New Roman"/>
              </a:rPr>
              <a:t> </a:t>
            </a:r>
            <a:r>
              <a:rPr sz="3250" spc="-10" dirty="0">
                <a:solidFill>
                  <a:srgbClr val="004A91"/>
                </a:solidFill>
                <a:latin typeface="Times New Roman"/>
                <a:cs typeface="Times New Roman"/>
              </a:rPr>
              <a:t>family.</a:t>
            </a:r>
            <a:endParaRPr sz="3250">
              <a:latin typeface="Times New Roman"/>
              <a:cs typeface="Times New Roman"/>
            </a:endParaRPr>
          </a:p>
        </p:txBody>
      </p:sp>
      <p:sp>
        <p:nvSpPr>
          <p:cNvPr id="31" name="object 31"/>
          <p:cNvSpPr txBox="1"/>
          <p:nvPr/>
        </p:nvSpPr>
        <p:spPr>
          <a:xfrm>
            <a:off x="331215" y="7360017"/>
            <a:ext cx="4601452"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32" name="object 32"/>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8</a:t>
            </a:r>
            <a:endParaRPr sz="3000">
              <a:latin typeface="Avenir Next Medium"/>
              <a:cs typeface="Avenir Next Medium"/>
            </a:endParaRPr>
          </a:p>
        </p:txBody>
      </p:sp>
      <p:pic>
        <p:nvPicPr>
          <p:cNvPr id="33" name="object 33"/>
          <p:cNvPicPr/>
          <p:nvPr/>
        </p:nvPicPr>
        <p:blipFill>
          <a:blip r:embed="rId2" cstate="print"/>
          <a:stretch>
            <a:fillRect/>
          </a:stretch>
        </p:blipFill>
        <p:spPr>
          <a:xfrm>
            <a:off x="841883" y="1358635"/>
            <a:ext cx="8156105" cy="520524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77900" y="844596"/>
            <a:ext cx="8141970" cy="4757420"/>
          </a:xfrm>
          <a:prstGeom prst="rect">
            <a:avLst/>
          </a:prstGeom>
        </p:spPr>
        <p:txBody>
          <a:bodyPr vert="horz" wrap="square" lIns="0" tIns="63500" rIns="0" bIns="0" rtlCol="0">
            <a:spAutoFit/>
          </a:bodyPr>
          <a:lstStyle/>
          <a:p>
            <a:pPr marL="12700" marR="5080">
              <a:lnSpc>
                <a:spcPts val="4000"/>
              </a:lnSpc>
              <a:spcBef>
                <a:spcPts val="500"/>
              </a:spcBef>
            </a:pPr>
            <a:r>
              <a:rPr sz="3600" spc="60" dirty="0">
                <a:solidFill>
                  <a:srgbClr val="004A91"/>
                </a:solidFill>
                <a:latin typeface="Times New Roman"/>
                <a:cs typeface="Times New Roman"/>
              </a:rPr>
              <a:t>Although</a:t>
            </a:r>
            <a:r>
              <a:rPr sz="3600" spc="35" dirty="0">
                <a:solidFill>
                  <a:srgbClr val="004A91"/>
                </a:solidFill>
                <a:latin typeface="Times New Roman"/>
                <a:cs typeface="Times New Roman"/>
              </a:rPr>
              <a:t> </a:t>
            </a:r>
            <a:r>
              <a:rPr sz="3600" spc="80" dirty="0">
                <a:solidFill>
                  <a:srgbClr val="004A91"/>
                </a:solidFill>
                <a:latin typeface="Times New Roman"/>
                <a:cs typeface="Times New Roman"/>
              </a:rPr>
              <a:t>the</a:t>
            </a:r>
            <a:r>
              <a:rPr sz="3600" spc="50" dirty="0">
                <a:solidFill>
                  <a:srgbClr val="004A91"/>
                </a:solidFill>
                <a:latin typeface="Times New Roman"/>
                <a:cs typeface="Times New Roman"/>
              </a:rPr>
              <a:t> </a:t>
            </a:r>
            <a:r>
              <a:rPr sz="3600" spc="55" dirty="0">
                <a:solidFill>
                  <a:srgbClr val="004A91"/>
                </a:solidFill>
                <a:latin typeface="Times New Roman"/>
                <a:cs typeface="Times New Roman"/>
              </a:rPr>
              <a:t>exact</a:t>
            </a:r>
            <a:r>
              <a:rPr sz="3600" spc="50" dirty="0">
                <a:solidFill>
                  <a:srgbClr val="004A91"/>
                </a:solidFill>
                <a:latin typeface="Times New Roman"/>
                <a:cs typeface="Times New Roman"/>
              </a:rPr>
              <a:t> </a:t>
            </a:r>
            <a:r>
              <a:rPr sz="3600" dirty="0">
                <a:solidFill>
                  <a:srgbClr val="004A91"/>
                </a:solidFill>
                <a:latin typeface="Times New Roman"/>
                <a:cs typeface="Times New Roman"/>
              </a:rPr>
              <a:t>cause</a:t>
            </a:r>
            <a:r>
              <a:rPr sz="3600" spc="50" dirty="0">
                <a:solidFill>
                  <a:srgbClr val="004A91"/>
                </a:solidFill>
                <a:latin typeface="Times New Roman"/>
                <a:cs typeface="Times New Roman"/>
              </a:rPr>
              <a:t> </a:t>
            </a:r>
            <a:r>
              <a:rPr sz="3600" dirty="0">
                <a:solidFill>
                  <a:srgbClr val="004A91"/>
                </a:solidFill>
                <a:latin typeface="Times New Roman"/>
                <a:cs typeface="Times New Roman"/>
              </a:rPr>
              <a:t>of</a:t>
            </a:r>
            <a:r>
              <a:rPr sz="3600" spc="50" dirty="0">
                <a:solidFill>
                  <a:srgbClr val="004A91"/>
                </a:solidFill>
                <a:latin typeface="Times New Roman"/>
                <a:cs typeface="Times New Roman"/>
              </a:rPr>
              <a:t> </a:t>
            </a:r>
            <a:r>
              <a:rPr sz="3600" spc="70" dirty="0">
                <a:solidFill>
                  <a:srgbClr val="004A91"/>
                </a:solidFill>
                <a:latin typeface="Times New Roman"/>
                <a:cs typeface="Times New Roman"/>
              </a:rPr>
              <a:t>any</a:t>
            </a:r>
            <a:r>
              <a:rPr sz="3600" spc="50" dirty="0">
                <a:solidFill>
                  <a:srgbClr val="004A91"/>
                </a:solidFill>
                <a:latin typeface="Times New Roman"/>
                <a:cs typeface="Times New Roman"/>
              </a:rPr>
              <a:t> </a:t>
            </a:r>
            <a:r>
              <a:rPr sz="3600" spc="-10" dirty="0">
                <a:solidFill>
                  <a:srgbClr val="004A91"/>
                </a:solidFill>
                <a:latin typeface="Times New Roman"/>
                <a:cs typeface="Times New Roman"/>
              </a:rPr>
              <a:t>individual </a:t>
            </a:r>
            <a:r>
              <a:rPr sz="3600" spc="-55" dirty="0">
                <a:solidFill>
                  <a:srgbClr val="004A91"/>
                </a:solidFill>
                <a:latin typeface="Times New Roman"/>
                <a:cs typeface="Times New Roman"/>
              </a:rPr>
              <a:t>child’s</a:t>
            </a:r>
            <a:r>
              <a:rPr sz="3600" spc="65" dirty="0">
                <a:solidFill>
                  <a:srgbClr val="004A91"/>
                </a:solidFill>
                <a:latin typeface="Times New Roman"/>
                <a:cs typeface="Times New Roman"/>
              </a:rPr>
              <a:t> </a:t>
            </a:r>
            <a:r>
              <a:rPr sz="3600" dirty="0">
                <a:solidFill>
                  <a:srgbClr val="004A91"/>
                </a:solidFill>
                <a:latin typeface="Times New Roman"/>
                <a:cs typeface="Times New Roman"/>
              </a:rPr>
              <a:t>cancer</a:t>
            </a:r>
            <a:r>
              <a:rPr sz="3600" spc="65" dirty="0">
                <a:solidFill>
                  <a:srgbClr val="004A91"/>
                </a:solidFill>
                <a:latin typeface="Times New Roman"/>
                <a:cs typeface="Times New Roman"/>
              </a:rPr>
              <a:t> </a:t>
            </a:r>
            <a:r>
              <a:rPr sz="3600" dirty="0">
                <a:solidFill>
                  <a:srgbClr val="004A91"/>
                </a:solidFill>
                <a:latin typeface="Times New Roman"/>
                <a:cs typeface="Times New Roman"/>
              </a:rPr>
              <a:t>may</a:t>
            </a:r>
            <a:r>
              <a:rPr sz="3600" spc="65" dirty="0">
                <a:solidFill>
                  <a:srgbClr val="004A91"/>
                </a:solidFill>
                <a:latin typeface="Times New Roman"/>
                <a:cs typeface="Times New Roman"/>
              </a:rPr>
              <a:t> </a:t>
            </a:r>
            <a:r>
              <a:rPr sz="3600" spc="70" dirty="0">
                <a:solidFill>
                  <a:srgbClr val="004A91"/>
                </a:solidFill>
                <a:latin typeface="Times New Roman"/>
                <a:cs typeface="Times New Roman"/>
              </a:rPr>
              <a:t>be </a:t>
            </a:r>
            <a:r>
              <a:rPr sz="3600" dirty="0">
                <a:solidFill>
                  <a:srgbClr val="004A91"/>
                </a:solidFill>
                <a:latin typeface="Times New Roman"/>
                <a:cs typeface="Times New Roman"/>
              </a:rPr>
              <a:t>difficult</a:t>
            </a:r>
            <a:r>
              <a:rPr sz="3600" spc="65" dirty="0">
                <a:solidFill>
                  <a:srgbClr val="004A91"/>
                </a:solidFill>
                <a:latin typeface="Times New Roman"/>
                <a:cs typeface="Times New Roman"/>
              </a:rPr>
              <a:t> </a:t>
            </a:r>
            <a:r>
              <a:rPr sz="3600" spc="105" dirty="0">
                <a:solidFill>
                  <a:srgbClr val="004A91"/>
                </a:solidFill>
                <a:latin typeface="Times New Roman"/>
                <a:cs typeface="Times New Roman"/>
              </a:rPr>
              <a:t>to </a:t>
            </a:r>
            <a:r>
              <a:rPr sz="3600" spc="45" dirty="0">
                <a:solidFill>
                  <a:srgbClr val="004A91"/>
                </a:solidFill>
                <a:latin typeface="Times New Roman"/>
                <a:cs typeface="Times New Roman"/>
              </a:rPr>
              <a:t>determine,</a:t>
            </a:r>
            <a:r>
              <a:rPr sz="3600" spc="120" dirty="0">
                <a:solidFill>
                  <a:srgbClr val="004A91"/>
                </a:solidFill>
                <a:latin typeface="Times New Roman"/>
                <a:cs typeface="Times New Roman"/>
              </a:rPr>
              <a:t> </a:t>
            </a:r>
            <a:r>
              <a:rPr sz="3600" spc="85" dirty="0">
                <a:solidFill>
                  <a:srgbClr val="004A91"/>
                </a:solidFill>
                <a:latin typeface="Times New Roman"/>
                <a:cs typeface="Times New Roman"/>
              </a:rPr>
              <a:t>many</a:t>
            </a:r>
            <a:r>
              <a:rPr sz="3600" spc="125" dirty="0">
                <a:solidFill>
                  <a:srgbClr val="004A91"/>
                </a:solidFill>
                <a:latin typeface="Times New Roman"/>
                <a:cs typeface="Times New Roman"/>
              </a:rPr>
              <a:t> </a:t>
            </a:r>
            <a:r>
              <a:rPr sz="3600" dirty="0">
                <a:solidFill>
                  <a:srgbClr val="004A91"/>
                </a:solidFill>
                <a:latin typeface="Times New Roman"/>
                <a:cs typeface="Times New Roman"/>
              </a:rPr>
              <a:t>factors</a:t>
            </a:r>
            <a:r>
              <a:rPr sz="3600" spc="125" dirty="0">
                <a:solidFill>
                  <a:srgbClr val="004A91"/>
                </a:solidFill>
                <a:latin typeface="Times New Roman"/>
                <a:cs typeface="Times New Roman"/>
              </a:rPr>
              <a:t> </a:t>
            </a:r>
            <a:r>
              <a:rPr sz="3600" dirty="0">
                <a:solidFill>
                  <a:srgbClr val="004A91"/>
                </a:solidFill>
                <a:latin typeface="Times New Roman"/>
                <a:cs typeface="Times New Roman"/>
              </a:rPr>
              <a:t>may</a:t>
            </a:r>
            <a:r>
              <a:rPr sz="3600" spc="125" dirty="0">
                <a:solidFill>
                  <a:srgbClr val="004A91"/>
                </a:solidFill>
                <a:latin typeface="Times New Roman"/>
                <a:cs typeface="Times New Roman"/>
              </a:rPr>
              <a:t> </a:t>
            </a:r>
            <a:r>
              <a:rPr sz="3600" spc="35" dirty="0">
                <a:solidFill>
                  <a:srgbClr val="004A91"/>
                </a:solidFill>
                <a:latin typeface="Times New Roman"/>
                <a:cs typeface="Times New Roman"/>
              </a:rPr>
              <a:t>contribute, </a:t>
            </a:r>
            <a:r>
              <a:rPr sz="3600" dirty="0">
                <a:solidFill>
                  <a:srgbClr val="004A91"/>
                </a:solidFill>
                <a:latin typeface="Times New Roman"/>
                <a:cs typeface="Times New Roman"/>
              </a:rPr>
              <a:t>including</a:t>
            </a:r>
            <a:r>
              <a:rPr sz="3600" spc="60" dirty="0">
                <a:solidFill>
                  <a:srgbClr val="004A91"/>
                </a:solidFill>
                <a:latin typeface="Times New Roman"/>
                <a:cs typeface="Times New Roman"/>
              </a:rPr>
              <a:t> </a:t>
            </a:r>
            <a:r>
              <a:rPr sz="3600" dirty="0">
                <a:solidFill>
                  <a:srgbClr val="004A91"/>
                </a:solidFill>
                <a:latin typeface="Times New Roman"/>
                <a:cs typeface="Times New Roman"/>
              </a:rPr>
              <a:t>genetics,</a:t>
            </a:r>
            <a:r>
              <a:rPr sz="3600" spc="70" dirty="0">
                <a:solidFill>
                  <a:srgbClr val="004A91"/>
                </a:solidFill>
                <a:latin typeface="Times New Roman"/>
                <a:cs typeface="Times New Roman"/>
              </a:rPr>
              <a:t> </a:t>
            </a:r>
            <a:r>
              <a:rPr sz="3600" dirty="0">
                <a:solidFill>
                  <a:srgbClr val="004A91"/>
                </a:solidFill>
                <a:latin typeface="Times New Roman"/>
                <a:cs typeface="Times New Roman"/>
              </a:rPr>
              <a:t>social</a:t>
            </a:r>
            <a:r>
              <a:rPr sz="3600" spc="70" dirty="0">
                <a:solidFill>
                  <a:srgbClr val="004A91"/>
                </a:solidFill>
                <a:latin typeface="Times New Roman"/>
                <a:cs typeface="Times New Roman"/>
              </a:rPr>
              <a:t> </a:t>
            </a:r>
            <a:r>
              <a:rPr sz="3600" spc="-10" dirty="0">
                <a:solidFill>
                  <a:srgbClr val="004A91"/>
                </a:solidFill>
                <a:latin typeface="Times New Roman"/>
                <a:cs typeface="Times New Roman"/>
              </a:rPr>
              <a:t>environments</a:t>
            </a:r>
            <a:r>
              <a:rPr sz="3600" spc="900" dirty="0">
                <a:solidFill>
                  <a:srgbClr val="004A91"/>
                </a:solidFill>
                <a:latin typeface="Times New Roman"/>
                <a:cs typeface="Times New Roman"/>
              </a:rPr>
              <a:t> </a:t>
            </a:r>
            <a:r>
              <a:rPr sz="3600" spc="145" dirty="0">
                <a:solidFill>
                  <a:srgbClr val="004A91"/>
                </a:solidFill>
                <a:latin typeface="Times New Roman"/>
                <a:cs typeface="Times New Roman"/>
              </a:rPr>
              <a:t>and</a:t>
            </a:r>
            <a:r>
              <a:rPr sz="3600" spc="55" dirty="0">
                <a:solidFill>
                  <a:srgbClr val="004A91"/>
                </a:solidFill>
                <a:latin typeface="Times New Roman"/>
                <a:cs typeface="Times New Roman"/>
              </a:rPr>
              <a:t> </a:t>
            </a:r>
            <a:r>
              <a:rPr sz="3600" spc="60" dirty="0">
                <a:solidFill>
                  <a:srgbClr val="004A91"/>
                </a:solidFill>
                <a:latin typeface="Times New Roman"/>
                <a:cs typeface="Times New Roman"/>
              </a:rPr>
              <a:t>exposure </a:t>
            </a:r>
            <a:r>
              <a:rPr sz="3600" spc="130" dirty="0">
                <a:solidFill>
                  <a:srgbClr val="004A91"/>
                </a:solidFill>
                <a:latin typeface="Times New Roman"/>
                <a:cs typeface="Times New Roman"/>
              </a:rPr>
              <a:t>to</a:t>
            </a:r>
            <a:r>
              <a:rPr sz="3600" spc="60" dirty="0">
                <a:solidFill>
                  <a:srgbClr val="004A91"/>
                </a:solidFill>
                <a:latin typeface="Times New Roman"/>
                <a:cs typeface="Times New Roman"/>
              </a:rPr>
              <a:t> </a:t>
            </a:r>
            <a:r>
              <a:rPr sz="3600" dirty="0">
                <a:solidFill>
                  <a:srgbClr val="004A91"/>
                </a:solidFill>
                <a:latin typeface="Times New Roman"/>
                <a:cs typeface="Times New Roman"/>
              </a:rPr>
              <a:t>toxic</a:t>
            </a:r>
            <a:r>
              <a:rPr sz="3600" spc="60" dirty="0">
                <a:solidFill>
                  <a:srgbClr val="004A91"/>
                </a:solidFill>
                <a:latin typeface="Times New Roman"/>
                <a:cs typeface="Times New Roman"/>
              </a:rPr>
              <a:t> </a:t>
            </a:r>
            <a:r>
              <a:rPr sz="3600" dirty="0">
                <a:solidFill>
                  <a:srgbClr val="004A91"/>
                </a:solidFill>
                <a:latin typeface="Times New Roman"/>
                <a:cs typeface="Times New Roman"/>
              </a:rPr>
              <a:t>chemicals</a:t>
            </a:r>
            <a:r>
              <a:rPr sz="3600" spc="60" dirty="0">
                <a:solidFill>
                  <a:srgbClr val="004A91"/>
                </a:solidFill>
                <a:latin typeface="Times New Roman"/>
                <a:cs typeface="Times New Roman"/>
              </a:rPr>
              <a:t> </a:t>
            </a:r>
            <a:r>
              <a:rPr sz="3600" spc="85" dirty="0">
                <a:solidFill>
                  <a:srgbClr val="004A91"/>
                </a:solidFill>
                <a:latin typeface="Times New Roman"/>
                <a:cs typeface="Times New Roman"/>
              </a:rPr>
              <a:t>in</a:t>
            </a:r>
            <a:r>
              <a:rPr sz="3600" spc="60" dirty="0">
                <a:solidFill>
                  <a:srgbClr val="004A91"/>
                </a:solidFill>
                <a:latin typeface="Times New Roman"/>
                <a:cs typeface="Times New Roman"/>
              </a:rPr>
              <a:t> </a:t>
            </a:r>
            <a:r>
              <a:rPr sz="3600" spc="55" dirty="0">
                <a:solidFill>
                  <a:srgbClr val="004A91"/>
                </a:solidFill>
                <a:latin typeface="Times New Roman"/>
                <a:cs typeface="Times New Roman"/>
              </a:rPr>
              <a:t>the </a:t>
            </a:r>
            <a:r>
              <a:rPr sz="3600" spc="-10" dirty="0">
                <a:solidFill>
                  <a:srgbClr val="004A91"/>
                </a:solidFill>
                <a:latin typeface="Times New Roman"/>
                <a:cs typeface="Times New Roman"/>
              </a:rPr>
              <a:t>environment.</a:t>
            </a:r>
            <a:endParaRPr sz="3600">
              <a:latin typeface="Times New Roman"/>
              <a:cs typeface="Times New Roman"/>
            </a:endParaRPr>
          </a:p>
          <a:p>
            <a:pPr marL="12700" marR="660400" algn="just">
              <a:lnSpc>
                <a:spcPts val="2300"/>
              </a:lnSpc>
              <a:spcBef>
                <a:spcPts val="535"/>
              </a:spcBef>
            </a:pPr>
            <a:r>
              <a:rPr sz="2000" spc="-45" dirty="0">
                <a:solidFill>
                  <a:srgbClr val="231F20"/>
                </a:solidFill>
                <a:latin typeface="Avenir Book"/>
                <a:cs typeface="Avenir Book"/>
              </a:rPr>
              <a:t>Today</a:t>
            </a:r>
            <a:r>
              <a:rPr sz="2000" spc="-25" dirty="0">
                <a:solidFill>
                  <a:srgbClr val="231F20"/>
                </a:solidFill>
                <a:latin typeface="Avenir Book"/>
                <a:cs typeface="Avenir Book"/>
              </a:rPr>
              <a:t> </a:t>
            </a:r>
            <a:r>
              <a:rPr sz="2000" dirty="0">
                <a:solidFill>
                  <a:srgbClr val="231F20"/>
                </a:solidFill>
                <a:latin typeface="Avenir Book"/>
                <a:cs typeface="Avenir Book"/>
              </a:rPr>
              <a:t>we</a:t>
            </a:r>
            <a:r>
              <a:rPr sz="2000" spc="-20" dirty="0">
                <a:solidFill>
                  <a:srgbClr val="231F20"/>
                </a:solidFill>
                <a:latin typeface="Avenir Book"/>
                <a:cs typeface="Avenir Book"/>
              </a:rPr>
              <a:t> </a:t>
            </a:r>
            <a:r>
              <a:rPr sz="2000" dirty="0">
                <a:solidFill>
                  <a:srgbClr val="231F20"/>
                </a:solidFill>
                <a:latin typeface="Avenir Book"/>
                <a:cs typeface="Avenir Book"/>
              </a:rPr>
              <a:t>will</a:t>
            </a:r>
            <a:r>
              <a:rPr sz="2000" spc="-20" dirty="0">
                <a:solidFill>
                  <a:srgbClr val="231F20"/>
                </a:solidFill>
                <a:latin typeface="Avenir Book"/>
                <a:cs typeface="Avenir Book"/>
              </a:rPr>
              <a:t> </a:t>
            </a:r>
            <a:r>
              <a:rPr sz="2000" dirty="0">
                <a:solidFill>
                  <a:srgbClr val="231F20"/>
                </a:solidFill>
                <a:latin typeface="Avenir Book"/>
                <a:cs typeface="Avenir Book"/>
              </a:rPr>
              <a:t>focus</a:t>
            </a:r>
            <a:r>
              <a:rPr sz="2000" spc="-20" dirty="0">
                <a:solidFill>
                  <a:srgbClr val="231F20"/>
                </a:solidFill>
                <a:latin typeface="Avenir Book"/>
                <a:cs typeface="Avenir Book"/>
              </a:rPr>
              <a:t> </a:t>
            </a:r>
            <a:r>
              <a:rPr sz="2000" dirty="0">
                <a:solidFill>
                  <a:srgbClr val="231F20"/>
                </a:solidFill>
                <a:latin typeface="Avenir Book"/>
                <a:cs typeface="Avenir Book"/>
              </a:rPr>
              <a:t>on</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environmental</a:t>
            </a:r>
            <a:r>
              <a:rPr sz="2000" spc="-20" dirty="0">
                <a:solidFill>
                  <a:srgbClr val="231F20"/>
                </a:solidFill>
                <a:latin typeface="Avenir Book"/>
                <a:cs typeface="Avenir Book"/>
              </a:rPr>
              <a:t> </a:t>
            </a:r>
            <a:r>
              <a:rPr sz="2000" dirty="0">
                <a:solidFill>
                  <a:srgbClr val="231F20"/>
                </a:solidFill>
                <a:latin typeface="Avenir Book"/>
                <a:cs typeface="Avenir Book"/>
              </a:rPr>
              <a:t>chemical</a:t>
            </a:r>
            <a:r>
              <a:rPr sz="2000" spc="-20" dirty="0">
                <a:solidFill>
                  <a:srgbClr val="231F20"/>
                </a:solidFill>
                <a:latin typeface="Avenir Book"/>
                <a:cs typeface="Avenir Book"/>
              </a:rPr>
              <a:t> </a:t>
            </a:r>
            <a:r>
              <a:rPr sz="2000" dirty="0">
                <a:solidFill>
                  <a:srgbClr val="231F20"/>
                </a:solidFill>
                <a:latin typeface="Avenir Book"/>
                <a:cs typeface="Avenir Book"/>
              </a:rPr>
              <a:t>exposures</a:t>
            </a:r>
            <a:r>
              <a:rPr sz="2000" spc="-20" dirty="0">
                <a:solidFill>
                  <a:srgbClr val="231F20"/>
                </a:solidFill>
                <a:latin typeface="Avenir Book"/>
                <a:cs typeface="Avenir Book"/>
              </a:rPr>
              <a:t> that </a:t>
            </a:r>
            <a:r>
              <a:rPr sz="2000" dirty="0">
                <a:solidFill>
                  <a:srgbClr val="231F20"/>
                </a:solidFill>
                <a:latin typeface="Avenir Book"/>
                <a:cs typeface="Avenir Book"/>
              </a:rPr>
              <a:t>increase</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risk</a:t>
            </a:r>
            <a:r>
              <a:rPr sz="2000" spc="-5" dirty="0">
                <a:solidFill>
                  <a:srgbClr val="231F20"/>
                </a:solidFill>
                <a:latin typeface="Avenir Book"/>
                <a:cs typeface="Avenir Book"/>
              </a:rPr>
              <a:t> </a:t>
            </a:r>
            <a:r>
              <a:rPr sz="2000" dirty="0">
                <a:solidFill>
                  <a:srgbClr val="231F20"/>
                </a:solidFill>
                <a:latin typeface="Avenir Book"/>
                <a:cs typeface="Avenir Book"/>
              </a:rPr>
              <a:t>for</a:t>
            </a:r>
            <a:r>
              <a:rPr sz="2000" spc="-10" dirty="0">
                <a:solidFill>
                  <a:srgbClr val="231F20"/>
                </a:solidFill>
                <a:latin typeface="Avenir Book"/>
                <a:cs typeface="Avenir Book"/>
              </a:rPr>
              <a:t> </a:t>
            </a:r>
            <a:r>
              <a:rPr sz="2000" dirty="0">
                <a:solidFill>
                  <a:srgbClr val="231F20"/>
                </a:solidFill>
                <a:latin typeface="Avenir Book"/>
                <a:cs typeface="Avenir Book"/>
              </a:rPr>
              <a:t>childhood</a:t>
            </a:r>
            <a:r>
              <a:rPr sz="2000" spc="-5" dirty="0">
                <a:solidFill>
                  <a:srgbClr val="231F20"/>
                </a:solidFill>
                <a:latin typeface="Avenir Book"/>
                <a:cs typeface="Avenir Book"/>
              </a:rPr>
              <a:t> </a:t>
            </a:r>
            <a:r>
              <a:rPr sz="2000" spc="-10" dirty="0">
                <a:solidFill>
                  <a:srgbClr val="231F20"/>
                </a:solidFill>
                <a:latin typeface="Avenir Book"/>
                <a:cs typeface="Avenir Book"/>
              </a:rPr>
              <a:t>cancer.</a:t>
            </a:r>
            <a:endParaRPr sz="2000">
              <a:latin typeface="Avenir Book"/>
              <a:cs typeface="Avenir Book"/>
            </a:endParaRPr>
          </a:p>
          <a:p>
            <a:pPr marL="12700" marR="195580" algn="just">
              <a:lnSpc>
                <a:spcPts val="2300"/>
              </a:lnSpc>
              <a:spcBef>
                <a:spcPts val="880"/>
              </a:spcBef>
            </a:pPr>
            <a:r>
              <a:rPr sz="2000" dirty="0">
                <a:solidFill>
                  <a:srgbClr val="231F20"/>
                </a:solidFill>
                <a:latin typeface="Avenir Book"/>
                <a:cs typeface="Avenir Book"/>
              </a:rPr>
              <a:t>Factors</a:t>
            </a:r>
            <a:r>
              <a:rPr sz="2000" spc="-10" dirty="0">
                <a:solidFill>
                  <a:srgbClr val="231F20"/>
                </a:solidFill>
                <a:latin typeface="Avenir Book"/>
                <a:cs typeface="Avenir Book"/>
              </a:rPr>
              <a:t> </a:t>
            </a:r>
            <a:r>
              <a:rPr sz="2000" dirty="0">
                <a:solidFill>
                  <a:srgbClr val="231F20"/>
                </a:solidFill>
                <a:latin typeface="Avenir Book"/>
                <a:cs typeface="Avenir Book"/>
              </a:rPr>
              <a:t>that</a:t>
            </a:r>
            <a:r>
              <a:rPr sz="2000" spc="-5" dirty="0">
                <a:solidFill>
                  <a:srgbClr val="231F20"/>
                </a:solidFill>
                <a:latin typeface="Avenir Book"/>
                <a:cs typeface="Avenir Book"/>
              </a:rPr>
              <a:t> </a:t>
            </a:r>
            <a:r>
              <a:rPr sz="2000" dirty="0">
                <a:solidFill>
                  <a:srgbClr val="231F20"/>
                </a:solidFill>
                <a:latin typeface="Avenir Book"/>
                <a:cs typeface="Avenir Book"/>
              </a:rPr>
              <a:t>may</a:t>
            </a:r>
            <a:r>
              <a:rPr sz="2000" spc="-5" dirty="0">
                <a:solidFill>
                  <a:srgbClr val="231F20"/>
                </a:solidFill>
                <a:latin typeface="Avenir Book"/>
                <a:cs typeface="Avenir Book"/>
              </a:rPr>
              <a:t> </a:t>
            </a:r>
            <a:r>
              <a:rPr sz="2000" dirty="0">
                <a:solidFill>
                  <a:srgbClr val="231F20"/>
                </a:solidFill>
                <a:latin typeface="Avenir Book"/>
                <a:cs typeface="Avenir Book"/>
              </a:rPr>
              <a:t>contribute</a:t>
            </a:r>
            <a:r>
              <a:rPr sz="2000" spc="-5" dirty="0">
                <a:solidFill>
                  <a:srgbClr val="231F20"/>
                </a:solidFill>
                <a:latin typeface="Avenir Book"/>
                <a:cs typeface="Avenir Book"/>
              </a:rPr>
              <a:t> </a:t>
            </a:r>
            <a:r>
              <a:rPr sz="2000" dirty="0">
                <a:solidFill>
                  <a:srgbClr val="231F20"/>
                </a:solidFill>
                <a:latin typeface="Avenir Book"/>
                <a:cs typeface="Avenir Book"/>
              </a:rPr>
              <a:t>to</a:t>
            </a:r>
            <a:r>
              <a:rPr sz="2000" spc="-5" dirty="0">
                <a:solidFill>
                  <a:srgbClr val="231F20"/>
                </a:solidFill>
                <a:latin typeface="Avenir Book"/>
                <a:cs typeface="Avenir Book"/>
              </a:rPr>
              <a:t> </a:t>
            </a:r>
            <a:r>
              <a:rPr sz="2000" dirty="0">
                <a:solidFill>
                  <a:srgbClr val="231F20"/>
                </a:solidFill>
                <a:latin typeface="Avenir Book"/>
                <a:cs typeface="Avenir Book"/>
              </a:rPr>
              <a:t>childhood</a:t>
            </a:r>
            <a:r>
              <a:rPr sz="2000" spc="-5" dirty="0">
                <a:solidFill>
                  <a:srgbClr val="231F20"/>
                </a:solidFill>
                <a:latin typeface="Avenir Book"/>
                <a:cs typeface="Avenir Book"/>
              </a:rPr>
              <a:t> </a:t>
            </a:r>
            <a:r>
              <a:rPr sz="2000" dirty="0">
                <a:solidFill>
                  <a:srgbClr val="231F20"/>
                </a:solidFill>
                <a:latin typeface="Avenir Book"/>
                <a:cs typeface="Avenir Book"/>
              </a:rPr>
              <a:t>cancer</a:t>
            </a:r>
            <a:r>
              <a:rPr sz="2000" spc="-5" dirty="0">
                <a:solidFill>
                  <a:srgbClr val="231F20"/>
                </a:solidFill>
                <a:latin typeface="Avenir Book"/>
                <a:cs typeface="Avenir Book"/>
              </a:rPr>
              <a:t> </a:t>
            </a:r>
            <a:r>
              <a:rPr sz="2000" dirty="0">
                <a:solidFill>
                  <a:srgbClr val="231F20"/>
                </a:solidFill>
                <a:latin typeface="Avenir Book"/>
                <a:cs typeface="Avenir Book"/>
              </a:rPr>
              <a:t>include</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5" dirty="0">
                <a:solidFill>
                  <a:srgbClr val="231F20"/>
                </a:solidFill>
                <a:latin typeface="Avenir Book"/>
                <a:cs typeface="Avenir Book"/>
              </a:rPr>
              <a:t> </a:t>
            </a:r>
            <a:r>
              <a:rPr sz="2000" dirty="0">
                <a:solidFill>
                  <a:srgbClr val="231F20"/>
                </a:solidFill>
                <a:latin typeface="Avenir Book"/>
                <a:cs typeface="Avenir Book"/>
              </a:rPr>
              <a:t>genes</a:t>
            </a:r>
            <a:r>
              <a:rPr sz="2000" spc="-5" dirty="0">
                <a:solidFill>
                  <a:srgbClr val="231F20"/>
                </a:solidFill>
                <a:latin typeface="Avenir Book"/>
                <a:cs typeface="Avenir Book"/>
              </a:rPr>
              <a:t> </a:t>
            </a:r>
            <a:r>
              <a:rPr sz="2000" spc="-25" dirty="0">
                <a:solidFill>
                  <a:srgbClr val="231F20"/>
                </a:solidFill>
                <a:latin typeface="Avenir Book"/>
                <a:cs typeface="Avenir Book"/>
              </a:rPr>
              <a:t>we </a:t>
            </a:r>
            <a:r>
              <a:rPr sz="2000" dirty="0">
                <a:solidFill>
                  <a:srgbClr val="231F20"/>
                </a:solidFill>
                <a:latin typeface="Avenir Book"/>
                <a:cs typeface="Avenir Book"/>
              </a:rPr>
              <a:t>inherit,</a:t>
            </a:r>
            <a:r>
              <a:rPr sz="2000" spc="-25" dirty="0">
                <a:solidFill>
                  <a:srgbClr val="231F20"/>
                </a:solidFill>
                <a:latin typeface="Avenir Book"/>
                <a:cs typeface="Avenir Book"/>
              </a:rPr>
              <a:t> </a:t>
            </a:r>
            <a:r>
              <a:rPr sz="2000" dirty="0">
                <a:solidFill>
                  <a:srgbClr val="231F20"/>
                </a:solidFill>
                <a:latin typeface="Avenir Book"/>
                <a:cs typeface="Avenir Book"/>
              </a:rPr>
              <a:t>our</a:t>
            </a:r>
            <a:r>
              <a:rPr sz="2000" spc="-25" dirty="0">
                <a:solidFill>
                  <a:srgbClr val="231F20"/>
                </a:solidFill>
                <a:latin typeface="Avenir Book"/>
                <a:cs typeface="Avenir Book"/>
              </a:rPr>
              <a:t> </a:t>
            </a:r>
            <a:r>
              <a:rPr sz="2000" dirty="0">
                <a:solidFill>
                  <a:srgbClr val="231F20"/>
                </a:solidFill>
                <a:latin typeface="Avenir Book"/>
                <a:cs typeface="Avenir Book"/>
              </a:rPr>
              <a:t>social</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25" dirty="0">
                <a:solidFill>
                  <a:srgbClr val="231F20"/>
                </a:solidFill>
                <a:latin typeface="Avenir Book"/>
                <a:cs typeface="Avenir Book"/>
              </a:rPr>
              <a:t> </a:t>
            </a:r>
            <a:r>
              <a:rPr sz="2000" dirty="0">
                <a:solidFill>
                  <a:srgbClr val="231F20"/>
                </a:solidFill>
                <a:latin typeface="Avenir Book"/>
                <a:cs typeface="Avenir Book"/>
              </a:rPr>
              <a:t>economic</a:t>
            </a:r>
            <a:r>
              <a:rPr sz="2000" spc="-25" dirty="0">
                <a:solidFill>
                  <a:srgbClr val="231F20"/>
                </a:solidFill>
                <a:latin typeface="Avenir Book"/>
                <a:cs typeface="Avenir Book"/>
              </a:rPr>
              <a:t> </a:t>
            </a:r>
            <a:r>
              <a:rPr sz="2000" dirty="0">
                <a:solidFill>
                  <a:srgbClr val="231F20"/>
                </a:solidFill>
                <a:latin typeface="Avenir Book"/>
                <a:cs typeface="Avenir Book"/>
              </a:rPr>
              <a:t>environments,</a:t>
            </a:r>
            <a:r>
              <a:rPr sz="2000" spc="-20" dirty="0">
                <a:solidFill>
                  <a:srgbClr val="231F20"/>
                </a:solidFill>
                <a:latin typeface="Avenir Book"/>
                <a:cs typeface="Avenir Book"/>
              </a:rPr>
              <a:t> </a:t>
            </a:r>
            <a:r>
              <a:rPr sz="2000" dirty="0">
                <a:solidFill>
                  <a:srgbClr val="231F20"/>
                </a:solidFill>
                <a:latin typeface="Avenir Book"/>
                <a:cs typeface="Avenir Book"/>
              </a:rPr>
              <a:t>our</a:t>
            </a:r>
            <a:r>
              <a:rPr sz="2000" spc="-25" dirty="0">
                <a:solidFill>
                  <a:srgbClr val="231F20"/>
                </a:solidFill>
                <a:latin typeface="Avenir Book"/>
                <a:cs typeface="Avenir Book"/>
              </a:rPr>
              <a:t> </a:t>
            </a:r>
            <a:r>
              <a:rPr sz="2000" dirty="0">
                <a:solidFill>
                  <a:srgbClr val="231F20"/>
                </a:solidFill>
                <a:latin typeface="Avenir Book"/>
                <a:cs typeface="Avenir Book"/>
              </a:rPr>
              <a:t>food</a:t>
            </a:r>
            <a:r>
              <a:rPr sz="2000" spc="-25"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spc="-10" dirty="0">
                <a:solidFill>
                  <a:srgbClr val="231F20"/>
                </a:solidFill>
                <a:latin typeface="Avenir Book"/>
                <a:cs typeface="Avenir Book"/>
              </a:rPr>
              <a:t>nutrition, </a:t>
            </a:r>
            <a:r>
              <a:rPr sz="2000" dirty="0">
                <a:solidFill>
                  <a:srgbClr val="231F20"/>
                </a:solidFill>
                <a:latin typeface="Avenir Book"/>
                <a:cs typeface="Avenir Book"/>
              </a:rPr>
              <a:t>infections,</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exposure</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dirty="0">
                <a:solidFill>
                  <a:srgbClr val="231F20"/>
                </a:solidFill>
                <a:latin typeface="Avenir Book"/>
                <a:cs typeface="Avenir Book"/>
              </a:rPr>
              <a:t>toxic</a:t>
            </a:r>
            <a:r>
              <a:rPr sz="2000" spc="-15" dirty="0">
                <a:solidFill>
                  <a:srgbClr val="231F20"/>
                </a:solidFill>
                <a:latin typeface="Avenir Book"/>
                <a:cs typeface="Avenir Book"/>
              </a:rPr>
              <a:t> </a:t>
            </a:r>
            <a:r>
              <a:rPr sz="2000" spc="-10" dirty="0">
                <a:solidFill>
                  <a:srgbClr val="231F20"/>
                </a:solidFill>
                <a:latin typeface="Avenir Book"/>
                <a:cs typeface="Avenir Book"/>
              </a:rPr>
              <a:t>chemicals.</a:t>
            </a:r>
            <a:endParaRPr sz="2000">
              <a:latin typeface="Avenir Book"/>
              <a:cs typeface="Avenir Book"/>
            </a:endParaRPr>
          </a:p>
        </p:txBody>
      </p:sp>
      <p:sp>
        <p:nvSpPr>
          <p:cNvPr id="3" name="object 3"/>
          <p:cNvSpPr txBox="1"/>
          <p:nvPr/>
        </p:nvSpPr>
        <p:spPr>
          <a:xfrm>
            <a:off x="292100" y="7315200"/>
            <a:ext cx="54229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4" name="object 4"/>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9</a:t>
            </a:r>
            <a:endParaRPr sz="3000">
              <a:latin typeface="Avenir Next Medium"/>
              <a:cs typeface="Avenir Next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590804" y="589775"/>
            <a:ext cx="4110990" cy="1261110"/>
          </a:xfrm>
          <a:prstGeom prst="rect">
            <a:avLst/>
          </a:prstGeom>
        </p:spPr>
        <p:txBody>
          <a:bodyPr vert="horz" wrap="square" lIns="0" tIns="40640" rIns="0" bIns="0" rtlCol="0">
            <a:spAutoFit/>
          </a:bodyPr>
          <a:lstStyle/>
          <a:p>
            <a:pPr marL="12700" marR="5080">
              <a:lnSpc>
                <a:spcPts val="3200"/>
              </a:lnSpc>
              <a:spcBef>
                <a:spcPts val="320"/>
              </a:spcBef>
            </a:pPr>
            <a:r>
              <a:rPr sz="2750" dirty="0">
                <a:solidFill>
                  <a:srgbClr val="FFFFFF"/>
                </a:solidFill>
              </a:rPr>
              <a:t>Multiple</a:t>
            </a:r>
            <a:r>
              <a:rPr sz="2750" spc="310" dirty="0">
                <a:solidFill>
                  <a:srgbClr val="FFFFFF"/>
                </a:solidFill>
              </a:rPr>
              <a:t> </a:t>
            </a:r>
            <a:r>
              <a:rPr sz="2750" dirty="0">
                <a:solidFill>
                  <a:srgbClr val="FFFFFF"/>
                </a:solidFill>
              </a:rPr>
              <a:t>Factors</a:t>
            </a:r>
            <a:r>
              <a:rPr sz="2750" spc="320" dirty="0">
                <a:solidFill>
                  <a:srgbClr val="FFFFFF"/>
                </a:solidFill>
              </a:rPr>
              <a:t> </a:t>
            </a:r>
            <a:r>
              <a:rPr sz="2750" spc="-10" dirty="0">
                <a:solidFill>
                  <a:srgbClr val="FFFFFF"/>
                </a:solidFill>
              </a:rPr>
              <a:t>Associated </a:t>
            </a:r>
            <a:r>
              <a:rPr sz="2750" spc="95" dirty="0">
                <a:solidFill>
                  <a:srgbClr val="FFFFFF"/>
                </a:solidFill>
              </a:rPr>
              <a:t>with</a:t>
            </a:r>
            <a:r>
              <a:rPr sz="2750" spc="25" dirty="0">
                <a:solidFill>
                  <a:srgbClr val="FFFFFF"/>
                </a:solidFill>
              </a:rPr>
              <a:t> </a:t>
            </a:r>
            <a:r>
              <a:rPr sz="2750" spc="60" dirty="0">
                <a:solidFill>
                  <a:srgbClr val="FFFFFF"/>
                </a:solidFill>
              </a:rPr>
              <a:t>Risk</a:t>
            </a:r>
            <a:r>
              <a:rPr sz="2750" spc="30" dirty="0">
                <a:solidFill>
                  <a:srgbClr val="FFFFFF"/>
                </a:solidFill>
              </a:rPr>
              <a:t> </a:t>
            </a:r>
            <a:r>
              <a:rPr sz="2750" spc="120" dirty="0">
                <a:solidFill>
                  <a:srgbClr val="FFFFFF"/>
                </a:solidFill>
              </a:rPr>
              <a:t>to</a:t>
            </a:r>
            <a:r>
              <a:rPr sz="2750" spc="30" dirty="0">
                <a:solidFill>
                  <a:srgbClr val="FFFFFF"/>
                </a:solidFill>
              </a:rPr>
              <a:t> </a:t>
            </a:r>
            <a:r>
              <a:rPr sz="2750" spc="75" dirty="0">
                <a:solidFill>
                  <a:srgbClr val="FFFFFF"/>
                </a:solidFill>
              </a:rPr>
              <a:t>Childhood </a:t>
            </a:r>
            <a:r>
              <a:rPr sz="2750" spc="40" dirty="0">
                <a:solidFill>
                  <a:srgbClr val="FFFFFF"/>
                </a:solidFill>
              </a:rPr>
              <a:t>Leukemia</a:t>
            </a:r>
            <a:endParaRPr sz="2750"/>
          </a:p>
        </p:txBody>
      </p:sp>
      <p:sp>
        <p:nvSpPr>
          <p:cNvPr id="14" name="object 14"/>
          <p:cNvSpPr txBox="1"/>
          <p:nvPr/>
        </p:nvSpPr>
        <p:spPr>
          <a:xfrm>
            <a:off x="2730500" y="5688049"/>
            <a:ext cx="820419" cy="238760"/>
          </a:xfrm>
          <a:prstGeom prst="rect">
            <a:avLst/>
          </a:prstGeom>
        </p:spPr>
        <p:txBody>
          <a:bodyPr vert="horz" wrap="square" lIns="0" tIns="12700" rIns="0" bIns="0" rtlCol="0">
            <a:spAutoFit/>
          </a:bodyPr>
          <a:lstStyle/>
          <a:p>
            <a:pPr marL="12700">
              <a:lnSpc>
                <a:spcPct val="100000"/>
              </a:lnSpc>
              <a:spcBef>
                <a:spcPts val="100"/>
              </a:spcBef>
            </a:pPr>
            <a:r>
              <a:rPr sz="1400" b="1" spc="55" dirty="0">
                <a:solidFill>
                  <a:srgbClr val="FFFFFF"/>
                </a:solidFill>
                <a:latin typeface="Arial"/>
                <a:cs typeface="Arial"/>
              </a:rPr>
              <a:t>genetics</a:t>
            </a:r>
            <a:endParaRPr sz="1400">
              <a:latin typeface="Arial"/>
              <a:cs typeface="Arial"/>
            </a:endParaRPr>
          </a:p>
        </p:txBody>
      </p:sp>
      <p:sp>
        <p:nvSpPr>
          <p:cNvPr id="15" name="object 15"/>
          <p:cNvSpPr txBox="1"/>
          <p:nvPr/>
        </p:nvSpPr>
        <p:spPr>
          <a:xfrm>
            <a:off x="1943100" y="4077003"/>
            <a:ext cx="1473200" cy="698500"/>
          </a:xfrm>
          <a:prstGeom prst="rect">
            <a:avLst/>
          </a:prstGeom>
        </p:spPr>
        <p:txBody>
          <a:bodyPr vert="horz" wrap="square" lIns="0" tIns="23495" rIns="0" bIns="0" rtlCol="0">
            <a:spAutoFit/>
          </a:bodyPr>
          <a:lstStyle/>
          <a:p>
            <a:pPr marL="12700">
              <a:lnSpc>
                <a:spcPct val="100000"/>
              </a:lnSpc>
              <a:spcBef>
                <a:spcPts val="185"/>
              </a:spcBef>
            </a:pPr>
            <a:r>
              <a:rPr sz="1400" b="1" dirty="0">
                <a:solidFill>
                  <a:srgbClr val="FFFFFF"/>
                </a:solidFill>
                <a:latin typeface="Arial"/>
                <a:cs typeface="Arial"/>
              </a:rPr>
              <a:t>social</a:t>
            </a:r>
            <a:r>
              <a:rPr sz="1400" b="1" spc="370" dirty="0">
                <a:solidFill>
                  <a:srgbClr val="FFFFFF"/>
                </a:solidFill>
                <a:latin typeface="Arial"/>
                <a:cs typeface="Arial"/>
              </a:rPr>
              <a:t> </a:t>
            </a:r>
            <a:r>
              <a:rPr sz="1400" b="1" spc="50" dirty="0">
                <a:solidFill>
                  <a:srgbClr val="FFFFFF"/>
                </a:solidFill>
                <a:latin typeface="Arial"/>
                <a:cs typeface="Arial"/>
              </a:rPr>
              <a:t>and</a:t>
            </a:r>
            <a:endParaRPr sz="1400">
              <a:latin typeface="Arial"/>
              <a:cs typeface="Arial"/>
            </a:endParaRPr>
          </a:p>
          <a:p>
            <a:pPr marL="12700" marR="5080">
              <a:lnSpc>
                <a:spcPct val="105100"/>
              </a:lnSpc>
            </a:pPr>
            <a:r>
              <a:rPr sz="1400" b="1" spc="60" dirty="0">
                <a:solidFill>
                  <a:srgbClr val="FFFFFF"/>
                </a:solidFill>
                <a:latin typeface="Arial"/>
                <a:cs typeface="Arial"/>
              </a:rPr>
              <a:t>early</a:t>
            </a:r>
            <a:r>
              <a:rPr sz="1400" b="1" spc="150" dirty="0">
                <a:solidFill>
                  <a:srgbClr val="FFFFFF"/>
                </a:solidFill>
                <a:latin typeface="Arial"/>
                <a:cs typeface="Arial"/>
              </a:rPr>
              <a:t> </a:t>
            </a:r>
            <a:r>
              <a:rPr sz="1400" b="1" spc="50" dirty="0">
                <a:solidFill>
                  <a:srgbClr val="FFFFFF"/>
                </a:solidFill>
                <a:latin typeface="Arial"/>
                <a:cs typeface="Arial"/>
              </a:rPr>
              <a:t>childhood </a:t>
            </a:r>
            <a:r>
              <a:rPr sz="1400" b="1" spc="65" dirty="0">
                <a:solidFill>
                  <a:srgbClr val="FFFFFF"/>
                </a:solidFill>
                <a:latin typeface="Arial"/>
                <a:cs typeface="Arial"/>
              </a:rPr>
              <a:t>environments</a:t>
            </a:r>
            <a:endParaRPr sz="1400">
              <a:latin typeface="Arial"/>
              <a:cs typeface="Arial"/>
            </a:endParaRPr>
          </a:p>
        </p:txBody>
      </p:sp>
      <p:sp>
        <p:nvSpPr>
          <p:cNvPr id="16" name="object 16"/>
          <p:cNvSpPr txBox="1"/>
          <p:nvPr/>
        </p:nvSpPr>
        <p:spPr>
          <a:xfrm>
            <a:off x="8178545" y="5309513"/>
            <a:ext cx="869950" cy="238760"/>
          </a:xfrm>
          <a:prstGeom prst="rect">
            <a:avLst/>
          </a:prstGeom>
        </p:spPr>
        <p:txBody>
          <a:bodyPr vert="horz" wrap="square" lIns="0" tIns="12700" rIns="0" bIns="0" rtlCol="0">
            <a:spAutoFit/>
          </a:bodyPr>
          <a:lstStyle/>
          <a:p>
            <a:pPr marL="12700">
              <a:lnSpc>
                <a:spcPct val="100000"/>
              </a:lnSpc>
              <a:spcBef>
                <a:spcPts val="100"/>
              </a:spcBef>
            </a:pPr>
            <a:r>
              <a:rPr sz="1400" b="1" spc="70" dirty="0">
                <a:solidFill>
                  <a:srgbClr val="FFFFFF"/>
                </a:solidFill>
                <a:latin typeface="Arial"/>
                <a:cs typeface="Arial"/>
              </a:rPr>
              <a:t>radiation</a:t>
            </a:r>
            <a:endParaRPr sz="1400">
              <a:latin typeface="Arial"/>
              <a:cs typeface="Arial"/>
            </a:endParaRPr>
          </a:p>
        </p:txBody>
      </p:sp>
      <p:sp>
        <p:nvSpPr>
          <p:cNvPr id="17" name="object 17"/>
          <p:cNvSpPr txBox="1"/>
          <p:nvPr/>
        </p:nvSpPr>
        <p:spPr>
          <a:xfrm>
            <a:off x="3416350" y="2868497"/>
            <a:ext cx="847090" cy="238760"/>
          </a:xfrm>
          <a:prstGeom prst="rect">
            <a:avLst/>
          </a:prstGeom>
        </p:spPr>
        <p:txBody>
          <a:bodyPr vert="horz" wrap="square" lIns="0" tIns="12700" rIns="0" bIns="0" rtlCol="0">
            <a:spAutoFit/>
          </a:bodyPr>
          <a:lstStyle/>
          <a:p>
            <a:pPr marL="12700">
              <a:lnSpc>
                <a:spcPct val="100000"/>
              </a:lnSpc>
              <a:spcBef>
                <a:spcPts val="100"/>
              </a:spcBef>
            </a:pPr>
            <a:r>
              <a:rPr sz="1400" b="1" spc="75" dirty="0">
                <a:solidFill>
                  <a:srgbClr val="FFFFFF"/>
                </a:solidFill>
                <a:latin typeface="Arial"/>
                <a:cs typeface="Arial"/>
              </a:rPr>
              <a:t>nutrition</a:t>
            </a:r>
            <a:endParaRPr sz="1400" dirty="0">
              <a:latin typeface="Arial"/>
              <a:cs typeface="Arial"/>
            </a:endParaRPr>
          </a:p>
        </p:txBody>
      </p:sp>
      <p:sp>
        <p:nvSpPr>
          <p:cNvPr id="40" name="object 40"/>
          <p:cNvSpPr txBox="1"/>
          <p:nvPr/>
        </p:nvSpPr>
        <p:spPr>
          <a:xfrm>
            <a:off x="8434516" y="3035603"/>
            <a:ext cx="956310" cy="474345"/>
          </a:xfrm>
          <a:prstGeom prst="rect">
            <a:avLst/>
          </a:prstGeom>
        </p:spPr>
        <p:txBody>
          <a:bodyPr vert="horz" wrap="square" lIns="0" tIns="12700" rIns="0" bIns="0" rtlCol="0">
            <a:spAutoFit/>
          </a:bodyPr>
          <a:lstStyle/>
          <a:p>
            <a:pPr marL="12700" marR="5080">
              <a:lnSpc>
                <a:spcPct val="105100"/>
              </a:lnSpc>
              <a:spcBef>
                <a:spcPts val="100"/>
              </a:spcBef>
            </a:pPr>
            <a:r>
              <a:rPr sz="1400" b="1" spc="55" dirty="0">
                <a:solidFill>
                  <a:srgbClr val="FFFFFF"/>
                </a:solidFill>
                <a:latin typeface="Arial"/>
                <a:cs typeface="Arial"/>
              </a:rPr>
              <a:t>infectious </a:t>
            </a:r>
            <a:r>
              <a:rPr sz="1400" b="1" spc="65" dirty="0">
                <a:solidFill>
                  <a:srgbClr val="FFFFFF"/>
                </a:solidFill>
                <a:latin typeface="Arial"/>
                <a:cs typeface="Arial"/>
              </a:rPr>
              <a:t>agents</a:t>
            </a:r>
            <a:endParaRPr sz="1400">
              <a:latin typeface="Arial"/>
              <a:cs typeface="Arial"/>
            </a:endParaRPr>
          </a:p>
        </p:txBody>
      </p:sp>
      <p:sp>
        <p:nvSpPr>
          <p:cNvPr id="41" name="object 41"/>
          <p:cNvSpPr txBox="1"/>
          <p:nvPr/>
        </p:nvSpPr>
        <p:spPr>
          <a:xfrm>
            <a:off x="6590486" y="6385259"/>
            <a:ext cx="1696720" cy="683895"/>
          </a:xfrm>
          <a:prstGeom prst="rect">
            <a:avLst/>
          </a:prstGeom>
        </p:spPr>
        <p:txBody>
          <a:bodyPr vert="horz" wrap="square" lIns="0" tIns="69850" rIns="0" bIns="0" rtlCol="0">
            <a:spAutoFit/>
          </a:bodyPr>
          <a:lstStyle/>
          <a:p>
            <a:pPr marL="12700">
              <a:lnSpc>
                <a:spcPct val="100000"/>
              </a:lnSpc>
              <a:spcBef>
                <a:spcPts val="550"/>
              </a:spcBef>
            </a:pPr>
            <a:r>
              <a:rPr sz="1400" b="1" spc="65" dirty="0">
                <a:solidFill>
                  <a:srgbClr val="FFFFFF"/>
                </a:solidFill>
                <a:latin typeface="Arial"/>
                <a:cs typeface="Arial"/>
              </a:rPr>
              <a:t>toxicants</a:t>
            </a:r>
            <a:endParaRPr sz="1400">
              <a:latin typeface="Arial"/>
              <a:cs typeface="Arial"/>
            </a:endParaRPr>
          </a:p>
          <a:p>
            <a:pPr marL="12700" marR="5080">
              <a:lnSpc>
                <a:spcPct val="111000"/>
              </a:lnSpc>
              <a:spcBef>
                <a:spcPts val="245"/>
              </a:spcBef>
            </a:pPr>
            <a:r>
              <a:rPr sz="1050" b="1" dirty="0">
                <a:solidFill>
                  <a:srgbClr val="FFFFFF"/>
                </a:solidFill>
                <a:latin typeface="Arial"/>
                <a:cs typeface="Arial"/>
              </a:rPr>
              <a:t>Pesticides,</a:t>
            </a:r>
            <a:r>
              <a:rPr sz="1050" b="1" spc="130" dirty="0">
                <a:solidFill>
                  <a:srgbClr val="FFFFFF"/>
                </a:solidFill>
                <a:latin typeface="Arial"/>
                <a:cs typeface="Arial"/>
              </a:rPr>
              <a:t> </a:t>
            </a:r>
            <a:r>
              <a:rPr sz="1050" b="1" dirty="0">
                <a:solidFill>
                  <a:srgbClr val="FFFFFF"/>
                </a:solidFill>
                <a:latin typeface="Arial"/>
                <a:cs typeface="Arial"/>
              </a:rPr>
              <a:t>solvents,</a:t>
            </a:r>
            <a:r>
              <a:rPr sz="1050" b="1" spc="135" dirty="0">
                <a:solidFill>
                  <a:srgbClr val="FFFFFF"/>
                </a:solidFill>
                <a:latin typeface="Arial"/>
                <a:cs typeface="Arial"/>
              </a:rPr>
              <a:t> </a:t>
            </a:r>
            <a:r>
              <a:rPr sz="1050" b="1" spc="-25" dirty="0">
                <a:solidFill>
                  <a:srgbClr val="FFFFFF"/>
                </a:solidFill>
                <a:latin typeface="Arial"/>
                <a:cs typeface="Arial"/>
              </a:rPr>
              <a:t>air </a:t>
            </a:r>
            <a:r>
              <a:rPr sz="1050" b="1" spc="20" dirty="0">
                <a:solidFill>
                  <a:srgbClr val="FFFFFF"/>
                </a:solidFill>
                <a:latin typeface="Arial"/>
                <a:cs typeface="Arial"/>
              </a:rPr>
              <a:t>pollution,tobacco</a:t>
            </a:r>
            <a:r>
              <a:rPr sz="1050" b="1" spc="210" dirty="0">
                <a:solidFill>
                  <a:srgbClr val="FFFFFF"/>
                </a:solidFill>
                <a:latin typeface="Arial"/>
                <a:cs typeface="Arial"/>
              </a:rPr>
              <a:t> </a:t>
            </a:r>
            <a:r>
              <a:rPr sz="1050" b="1" spc="-10" dirty="0">
                <a:solidFill>
                  <a:srgbClr val="FFFFFF"/>
                </a:solidFill>
                <a:latin typeface="Arial"/>
                <a:cs typeface="Arial"/>
              </a:rPr>
              <a:t>smoke</a:t>
            </a:r>
            <a:endParaRPr sz="1050">
              <a:latin typeface="Arial"/>
              <a:cs typeface="Arial"/>
            </a:endParaRPr>
          </a:p>
        </p:txBody>
      </p:sp>
      <p:sp>
        <p:nvSpPr>
          <p:cNvPr id="42" name="object 42"/>
          <p:cNvSpPr txBox="1"/>
          <p:nvPr/>
        </p:nvSpPr>
        <p:spPr>
          <a:xfrm>
            <a:off x="6769354" y="822806"/>
            <a:ext cx="2799080" cy="1551940"/>
          </a:xfrm>
          <a:prstGeom prst="rect">
            <a:avLst/>
          </a:prstGeom>
        </p:spPr>
        <p:txBody>
          <a:bodyPr vert="horz" wrap="square" lIns="0" tIns="12700" rIns="0" bIns="0" rtlCol="0">
            <a:spAutoFit/>
          </a:bodyPr>
          <a:lstStyle/>
          <a:p>
            <a:pPr marL="12700" marR="1136015">
              <a:lnSpc>
                <a:spcPct val="105100"/>
              </a:lnSpc>
              <a:spcBef>
                <a:spcPts val="100"/>
              </a:spcBef>
            </a:pPr>
            <a:r>
              <a:rPr sz="1400" b="1" spc="55" dirty="0">
                <a:solidFill>
                  <a:srgbClr val="FFFFFF"/>
                </a:solidFill>
                <a:latin typeface="Arial"/>
                <a:cs typeface="Arial"/>
              </a:rPr>
              <a:t>caesarian</a:t>
            </a:r>
            <a:r>
              <a:rPr sz="1400" b="1" spc="140" dirty="0">
                <a:solidFill>
                  <a:srgbClr val="FFFFFF"/>
                </a:solidFill>
                <a:latin typeface="Arial"/>
                <a:cs typeface="Arial"/>
              </a:rPr>
              <a:t> </a:t>
            </a:r>
            <a:r>
              <a:rPr sz="1400" b="1" spc="55" dirty="0">
                <a:solidFill>
                  <a:srgbClr val="FFFFFF"/>
                </a:solidFill>
                <a:latin typeface="Arial"/>
                <a:cs typeface="Arial"/>
              </a:rPr>
              <a:t>section </a:t>
            </a:r>
            <a:r>
              <a:rPr sz="1400" b="1" spc="60" dirty="0">
                <a:solidFill>
                  <a:srgbClr val="FFFFFF"/>
                </a:solidFill>
                <a:latin typeface="Arial"/>
                <a:cs typeface="Arial"/>
              </a:rPr>
              <a:t>and</a:t>
            </a:r>
            <a:r>
              <a:rPr sz="1400" b="1" spc="135" dirty="0">
                <a:solidFill>
                  <a:srgbClr val="FFFFFF"/>
                </a:solidFill>
                <a:latin typeface="Arial"/>
                <a:cs typeface="Arial"/>
              </a:rPr>
              <a:t> </a:t>
            </a:r>
            <a:r>
              <a:rPr sz="1400" b="1" spc="80" dirty="0">
                <a:solidFill>
                  <a:srgbClr val="FFFFFF"/>
                </a:solidFill>
                <a:latin typeface="Arial"/>
                <a:cs typeface="Arial"/>
              </a:rPr>
              <a:t>immune</a:t>
            </a:r>
            <a:endParaRPr sz="1400">
              <a:latin typeface="Arial"/>
              <a:cs typeface="Arial"/>
            </a:endParaRPr>
          </a:p>
          <a:p>
            <a:pPr marL="12700">
              <a:lnSpc>
                <a:spcPct val="100000"/>
              </a:lnSpc>
              <a:spcBef>
                <a:spcPts val="85"/>
              </a:spcBef>
            </a:pPr>
            <a:r>
              <a:rPr sz="1400" b="1" spc="65" dirty="0">
                <a:solidFill>
                  <a:srgbClr val="FFFFFF"/>
                </a:solidFill>
                <a:latin typeface="Arial"/>
                <a:cs typeface="Arial"/>
              </a:rPr>
              <a:t>function</a:t>
            </a:r>
            <a:endParaRPr sz="1400">
              <a:latin typeface="Arial"/>
              <a:cs typeface="Arial"/>
            </a:endParaRPr>
          </a:p>
          <a:p>
            <a:pPr marL="1398270">
              <a:lnSpc>
                <a:spcPct val="100000"/>
              </a:lnSpc>
              <a:spcBef>
                <a:spcPts val="185"/>
              </a:spcBef>
            </a:pPr>
            <a:r>
              <a:rPr sz="1400" b="1" spc="80" dirty="0">
                <a:solidFill>
                  <a:srgbClr val="FFFFFF"/>
                </a:solidFill>
                <a:latin typeface="Arial"/>
                <a:cs typeface="Arial"/>
              </a:rPr>
              <a:t>birth</a:t>
            </a:r>
            <a:endParaRPr sz="1400">
              <a:latin typeface="Arial"/>
              <a:cs typeface="Arial"/>
            </a:endParaRPr>
          </a:p>
          <a:p>
            <a:pPr marL="1398270">
              <a:lnSpc>
                <a:spcPct val="100000"/>
              </a:lnSpc>
              <a:spcBef>
                <a:spcPts val="85"/>
              </a:spcBef>
            </a:pPr>
            <a:r>
              <a:rPr sz="1400" b="1" spc="55" dirty="0">
                <a:solidFill>
                  <a:srgbClr val="FFFFFF"/>
                </a:solidFill>
                <a:latin typeface="Arial"/>
                <a:cs typeface="Arial"/>
              </a:rPr>
              <a:t>characteristics</a:t>
            </a:r>
            <a:endParaRPr sz="1400">
              <a:latin typeface="Arial"/>
              <a:cs typeface="Arial"/>
            </a:endParaRPr>
          </a:p>
          <a:p>
            <a:pPr marL="1604645">
              <a:lnSpc>
                <a:spcPct val="100000"/>
              </a:lnSpc>
              <a:spcBef>
                <a:spcPts val="409"/>
              </a:spcBef>
            </a:pPr>
            <a:r>
              <a:rPr sz="1050" b="1" dirty="0">
                <a:solidFill>
                  <a:srgbClr val="FFFFFF"/>
                </a:solidFill>
                <a:latin typeface="Arial"/>
                <a:cs typeface="Arial"/>
              </a:rPr>
              <a:t>-Fetal</a:t>
            </a:r>
            <a:r>
              <a:rPr sz="1050" b="1" spc="195" dirty="0">
                <a:solidFill>
                  <a:srgbClr val="FFFFFF"/>
                </a:solidFill>
                <a:latin typeface="Arial"/>
                <a:cs typeface="Arial"/>
              </a:rPr>
              <a:t> </a:t>
            </a:r>
            <a:r>
              <a:rPr sz="1050" b="1" spc="45" dirty="0">
                <a:solidFill>
                  <a:srgbClr val="FFFFFF"/>
                </a:solidFill>
                <a:latin typeface="Arial"/>
                <a:cs typeface="Arial"/>
              </a:rPr>
              <a:t>growth</a:t>
            </a:r>
            <a:endParaRPr sz="1050">
              <a:latin typeface="Arial"/>
              <a:cs typeface="Arial"/>
            </a:endParaRPr>
          </a:p>
          <a:p>
            <a:pPr marL="1604645">
              <a:lnSpc>
                <a:spcPct val="100000"/>
              </a:lnSpc>
              <a:spcBef>
                <a:spcPts val="155"/>
              </a:spcBef>
            </a:pPr>
            <a:r>
              <a:rPr sz="1050" b="1" spc="-25" dirty="0">
                <a:solidFill>
                  <a:srgbClr val="FFFFFF"/>
                </a:solidFill>
                <a:latin typeface="Arial"/>
                <a:cs typeface="Arial"/>
              </a:rPr>
              <a:t>-</a:t>
            </a:r>
            <a:r>
              <a:rPr sz="1050" b="1" dirty="0">
                <a:solidFill>
                  <a:srgbClr val="FFFFFF"/>
                </a:solidFill>
                <a:latin typeface="Arial"/>
                <a:cs typeface="Arial"/>
              </a:rPr>
              <a:t>Parental</a:t>
            </a:r>
            <a:r>
              <a:rPr sz="1050" b="1" spc="295" dirty="0">
                <a:solidFill>
                  <a:srgbClr val="FFFFFF"/>
                </a:solidFill>
                <a:latin typeface="Arial"/>
                <a:cs typeface="Arial"/>
              </a:rPr>
              <a:t> </a:t>
            </a:r>
            <a:r>
              <a:rPr sz="1050" b="1" spc="-25" dirty="0">
                <a:solidFill>
                  <a:srgbClr val="FFFFFF"/>
                </a:solidFill>
                <a:latin typeface="Arial"/>
                <a:cs typeface="Arial"/>
              </a:rPr>
              <a:t>age</a:t>
            </a:r>
            <a:endParaRPr sz="1050">
              <a:latin typeface="Arial"/>
              <a:cs typeface="Arial"/>
            </a:endParaRPr>
          </a:p>
        </p:txBody>
      </p:sp>
      <p:sp>
        <p:nvSpPr>
          <p:cNvPr id="43" name="object 43"/>
          <p:cNvSpPr txBox="1"/>
          <p:nvPr/>
        </p:nvSpPr>
        <p:spPr>
          <a:xfrm>
            <a:off x="590804" y="6223000"/>
            <a:ext cx="4664075" cy="914400"/>
          </a:xfrm>
          <a:prstGeom prst="rect">
            <a:avLst/>
          </a:prstGeom>
        </p:spPr>
        <p:txBody>
          <a:bodyPr vert="horz" wrap="square" lIns="0" tIns="33019" rIns="0" bIns="0" rtlCol="0">
            <a:spAutoFit/>
          </a:bodyPr>
          <a:lstStyle/>
          <a:p>
            <a:pPr marL="12700" marR="5080">
              <a:lnSpc>
                <a:spcPts val="2300"/>
              </a:lnSpc>
              <a:spcBef>
                <a:spcPts val="259"/>
              </a:spcBef>
            </a:pPr>
            <a:r>
              <a:rPr sz="2000" b="1" spc="-35" dirty="0">
                <a:solidFill>
                  <a:srgbClr val="FFFFFF"/>
                </a:solidFill>
                <a:latin typeface="Avenir Heavy"/>
                <a:cs typeface="Avenir Heavy"/>
              </a:rPr>
              <a:t>Today</a:t>
            </a:r>
            <a:r>
              <a:rPr sz="2000" b="1" spc="-45" dirty="0">
                <a:solidFill>
                  <a:srgbClr val="FFFFFF"/>
                </a:solidFill>
                <a:latin typeface="Avenir Heavy"/>
                <a:cs typeface="Avenir Heavy"/>
              </a:rPr>
              <a:t> </a:t>
            </a:r>
            <a:r>
              <a:rPr sz="2000" b="1" dirty="0">
                <a:solidFill>
                  <a:srgbClr val="FFFFFF"/>
                </a:solidFill>
                <a:latin typeface="Avenir Heavy"/>
                <a:cs typeface="Avenir Heavy"/>
              </a:rPr>
              <a:t>we</a:t>
            </a:r>
            <a:r>
              <a:rPr sz="2000" b="1" spc="-40" dirty="0">
                <a:solidFill>
                  <a:srgbClr val="FFFFFF"/>
                </a:solidFill>
                <a:latin typeface="Avenir Heavy"/>
                <a:cs typeface="Avenir Heavy"/>
              </a:rPr>
              <a:t> </a:t>
            </a:r>
            <a:r>
              <a:rPr sz="2000" b="1" dirty="0">
                <a:solidFill>
                  <a:srgbClr val="FFFFFF"/>
                </a:solidFill>
                <a:latin typeface="Avenir Heavy"/>
                <a:cs typeface="Avenir Heavy"/>
              </a:rPr>
              <a:t>will</a:t>
            </a:r>
            <a:r>
              <a:rPr sz="2000" b="1" spc="-45" dirty="0">
                <a:solidFill>
                  <a:srgbClr val="FFFFFF"/>
                </a:solidFill>
                <a:latin typeface="Avenir Heavy"/>
                <a:cs typeface="Avenir Heavy"/>
              </a:rPr>
              <a:t> </a:t>
            </a:r>
            <a:r>
              <a:rPr sz="2000" b="1" dirty="0">
                <a:solidFill>
                  <a:srgbClr val="FFFFFF"/>
                </a:solidFill>
                <a:latin typeface="Avenir Heavy"/>
                <a:cs typeface="Avenir Heavy"/>
              </a:rPr>
              <a:t>focus</a:t>
            </a:r>
            <a:r>
              <a:rPr sz="2000" b="1" spc="-40" dirty="0">
                <a:solidFill>
                  <a:srgbClr val="FFFFFF"/>
                </a:solidFill>
                <a:latin typeface="Avenir Heavy"/>
                <a:cs typeface="Avenir Heavy"/>
              </a:rPr>
              <a:t> </a:t>
            </a:r>
            <a:r>
              <a:rPr sz="2000" b="1" dirty="0">
                <a:solidFill>
                  <a:srgbClr val="FFFFFF"/>
                </a:solidFill>
                <a:latin typeface="Avenir Heavy"/>
                <a:cs typeface="Avenir Heavy"/>
              </a:rPr>
              <a:t>on</a:t>
            </a:r>
            <a:r>
              <a:rPr sz="2000" b="1" spc="-45" dirty="0">
                <a:solidFill>
                  <a:srgbClr val="FFFFFF"/>
                </a:solidFill>
                <a:latin typeface="Avenir Heavy"/>
                <a:cs typeface="Avenir Heavy"/>
              </a:rPr>
              <a:t> </a:t>
            </a:r>
            <a:r>
              <a:rPr sz="2000" b="1" spc="-25" dirty="0">
                <a:solidFill>
                  <a:srgbClr val="FFFFFF"/>
                </a:solidFill>
                <a:latin typeface="Avenir Heavy"/>
                <a:cs typeface="Avenir Heavy"/>
              </a:rPr>
              <a:t>the </a:t>
            </a:r>
            <a:r>
              <a:rPr sz="2000" b="1" spc="-10" dirty="0">
                <a:solidFill>
                  <a:srgbClr val="FFFFFF"/>
                </a:solidFill>
                <a:latin typeface="Avenir Heavy"/>
                <a:cs typeface="Avenir Heavy"/>
              </a:rPr>
              <a:t>environmental</a:t>
            </a:r>
            <a:r>
              <a:rPr sz="2000" b="1" spc="-90" dirty="0">
                <a:solidFill>
                  <a:srgbClr val="FFFFFF"/>
                </a:solidFill>
                <a:latin typeface="Avenir Heavy"/>
                <a:cs typeface="Avenir Heavy"/>
              </a:rPr>
              <a:t> </a:t>
            </a:r>
            <a:r>
              <a:rPr sz="2000" b="1" dirty="0">
                <a:solidFill>
                  <a:srgbClr val="FFFFFF"/>
                </a:solidFill>
                <a:latin typeface="Avenir Heavy"/>
                <a:cs typeface="Avenir Heavy"/>
              </a:rPr>
              <a:t>chemical</a:t>
            </a:r>
            <a:r>
              <a:rPr sz="2000" b="1" spc="-85" dirty="0">
                <a:solidFill>
                  <a:srgbClr val="FFFFFF"/>
                </a:solidFill>
                <a:latin typeface="Avenir Heavy"/>
                <a:cs typeface="Avenir Heavy"/>
              </a:rPr>
              <a:t> </a:t>
            </a:r>
            <a:r>
              <a:rPr sz="2000" b="1" dirty="0">
                <a:solidFill>
                  <a:srgbClr val="FFFFFF"/>
                </a:solidFill>
                <a:latin typeface="Avenir Heavy"/>
                <a:cs typeface="Avenir Heavy"/>
              </a:rPr>
              <a:t>exposures</a:t>
            </a:r>
            <a:r>
              <a:rPr sz="2000" b="1" spc="-90" dirty="0">
                <a:solidFill>
                  <a:srgbClr val="FFFFFF"/>
                </a:solidFill>
                <a:latin typeface="Avenir Heavy"/>
                <a:cs typeface="Avenir Heavy"/>
              </a:rPr>
              <a:t> </a:t>
            </a:r>
            <a:r>
              <a:rPr sz="2000" b="1" spc="-20" dirty="0">
                <a:solidFill>
                  <a:srgbClr val="FFFFFF"/>
                </a:solidFill>
                <a:latin typeface="Avenir Heavy"/>
                <a:cs typeface="Avenir Heavy"/>
              </a:rPr>
              <a:t>that </a:t>
            </a:r>
            <a:r>
              <a:rPr sz="2000" b="1" dirty="0">
                <a:solidFill>
                  <a:srgbClr val="FFFFFF"/>
                </a:solidFill>
                <a:latin typeface="Avenir Heavy"/>
                <a:cs typeface="Avenir Heavy"/>
              </a:rPr>
              <a:t>increase</a:t>
            </a:r>
            <a:r>
              <a:rPr sz="2000" b="1" spc="-55" dirty="0">
                <a:solidFill>
                  <a:srgbClr val="FFFFFF"/>
                </a:solidFill>
                <a:latin typeface="Avenir Heavy"/>
                <a:cs typeface="Avenir Heavy"/>
              </a:rPr>
              <a:t> </a:t>
            </a:r>
            <a:r>
              <a:rPr sz="2000" b="1" dirty="0">
                <a:solidFill>
                  <a:srgbClr val="FFFFFF"/>
                </a:solidFill>
                <a:latin typeface="Avenir Heavy"/>
                <a:cs typeface="Avenir Heavy"/>
              </a:rPr>
              <a:t>the</a:t>
            </a:r>
            <a:r>
              <a:rPr sz="2000" b="1" spc="-55" dirty="0">
                <a:solidFill>
                  <a:srgbClr val="FFFFFF"/>
                </a:solidFill>
                <a:latin typeface="Avenir Heavy"/>
                <a:cs typeface="Avenir Heavy"/>
              </a:rPr>
              <a:t> </a:t>
            </a:r>
            <a:r>
              <a:rPr sz="2000" b="1" dirty="0">
                <a:solidFill>
                  <a:srgbClr val="FFFFFF"/>
                </a:solidFill>
                <a:latin typeface="Avenir Heavy"/>
                <a:cs typeface="Avenir Heavy"/>
              </a:rPr>
              <a:t>risk</a:t>
            </a:r>
            <a:r>
              <a:rPr sz="2000" b="1" spc="-50" dirty="0">
                <a:solidFill>
                  <a:srgbClr val="FFFFFF"/>
                </a:solidFill>
                <a:latin typeface="Avenir Heavy"/>
                <a:cs typeface="Avenir Heavy"/>
              </a:rPr>
              <a:t> </a:t>
            </a:r>
            <a:r>
              <a:rPr sz="2000" b="1" dirty="0">
                <a:solidFill>
                  <a:srgbClr val="FFFFFF"/>
                </a:solidFill>
                <a:latin typeface="Avenir Heavy"/>
                <a:cs typeface="Avenir Heavy"/>
              </a:rPr>
              <a:t>for</a:t>
            </a:r>
            <a:r>
              <a:rPr sz="2000" b="1" spc="-55" dirty="0">
                <a:solidFill>
                  <a:srgbClr val="FFFFFF"/>
                </a:solidFill>
                <a:latin typeface="Avenir Heavy"/>
                <a:cs typeface="Avenir Heavy"/>
              </a:rPr>
              <a:t> </a:t>
            </a:r>
            <a:r>
              <a:rPr sz="2000" b="1" dirty="0">
                <a:solidFill>
                  <a:srgbClr val="FFFFFF"/>
                </a:solidFill>
                <a:latin typeface="Avenir Heavy"/>
                <a:cs typeface="Avenir Heavy"/>
              </a:rPr>
              <a:t>childhood</a:t>
            </a:r>
            <a:r>
              <a:rPr sz="2000" b="1" spc="-55" dirty="0">
                <a:solidFill>
                  <a:srgbClr val="FFFFFF"/>
                </a:solidFill>
                <a:latin typeface="Avenir Heavy"/>
                <a:cs typeface="Avenir Heavy"/>
              </a:rPr>
              <a:t> </a:t>
            </a:r>
            <a:r>
              <a:rPr sz="2000" b="1" spc="-10" dirty="0">
                <a:solidFill>
                  <a:srgbClr val="FFFFFF"/>
                </a:solidFill>
                <a:latin typeface="Avenir Heavy"/>
                <a:cs typeface="Avenir Heavy"/>
              </a:rPr>
              <a:t>cancer.</a:t>
            </a:r>
            <a:endParaRPr sz="2000" dirty="0">
              <a:latin typeface="Avenir Heavy"/>
              <a:cs typeface="Avenir Heavy"/>
            </a:endParaRPr>
          </a:p>
        </p:txBody>
      </p:sp>
      <p:sp>
        <p:nvSpPr>
          <p:cNvPr id="44" name="object 44"/>
          <p:cNvSpPr txBox="1"/>
          <p:nvPr/>
        </p:nvSpPr>
        <p:spPr>
          <a:xfrm>
            <a:off x="331215" y="7358444"/>
            <a:ext cx="4601372"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45" name="object 45"/>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9</a:t>
            </a:r>
            <a:endParaRPr sz="3000">
              <a:latin typeface="Avenir Next Medium"/>
              <a:cs typeface="Avenir Next Medium"/>
            </a:endParaRPr>
          </a:p>
        </p:txBody>
      </p:sp>
      <p:pic>
        <p:nvPicPr>
          <p:cNvPr id="46" name="Picture 45"/>
          <p:cNvPicPr>
            <a:picLocks noChangeAspect="1"/>
          </p:cNvPicPr>
          <p:nvPr/>
        </p:nvPicPr>
        <p:blipFill>
          <a:blip r:embed="rId2"/>
          <a:stretch>
            <a:fillRect/>
          </a:stretch>
        </p:blipFill>
        <p:spPr>
          <a:xfrm>
            <a:off x="482136" y="367195"/>
            <a:ext cx="9212833" cy="660542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60500" y="1365296"/>
            <a:ext cx="5847080" cy="1082040"/>
          </a:xfrm>
          <a:prstGeom prst="rect">
            <a:avLst/>
          </a:prstGeom>
        </p:spPr>
        <p:txBody>
          <a:bodyPr vert="horz" wrap="square" lIns="0" tIns="63500" rIns="0" bIns="0" rtlCol="0">
            <a:spAutoFit/>
          </a:bodyPr>
          <a:lstStyle/>
          <a:p>
            <a:pPr marL="12700" marR="5080">
              <a:lnSpc>
                <a:spcPts val="4000"/>
              </a:lnSpc>
              <a:spcBef>
                <a:spcPts val="500"/>
              </a:spcBef>
            </a:pPr>
            <a:r>
              <a:rPr spc="80" dirty="0"/>
              <a:t>Why</a:t>
            </a:r>
            <a:r>
              <a:rPr spc="70" dirty="0"/>
              <a:t> </a:t>
            </a:r>
            <a:r>
              <a:rPr spc="80" dirty="0"/>
              <a:t>are</a:t>
            </a:r>
            <a:r>
              <a:rPr spc="75" dirty="0"/>
              <a:t> </a:t>
            </a:r>
            <a:r>
              <a:rPr dirty="0"/>
              <a:t>kids</a:t>
            </a:r>
            <a:r>
              <a:rPr spc="70" dirty="0"/>
              <a:t> </a:t>
            </a:r>
            <a:r>
              <a:rPr spc="55" dirty="0"/>
              <a:t>more</a:t>
            </a:r>
            <a:r>
              <a:rPr spc="75" dirty="0"/>
              <a:t> </a:t>
            </a:r>
            <a:r>
              <a:rPr spc="50" dirty="0"/>
              <a:t>exposed</a:t>
            </a:r>
            <a:r>
              <a:rPr spc="70" dirty="0"/>
              <a:t> </a:t>
            </a:r>
            <a:r>
              <a:rPr spc="105" dirty="0"/>
              <a:t>to </a:t>
            </a:r>
            <a:r>
              <a:rPr dirty="0"/>
              <a:t>toxic</a:t>
            </a:r>
            <a:r>
              <a:rPr spc="190" dirty="0"/>
              <a:t> </a:t>
            </a:r>
            <a:r>
              <a:rPr spc="-10" dirty="0"/>
              <a:t>chemicals?</a:t>
            </a:r>
          </a:p>
        </p:txBody>
      </p:sp>
      <p:sp>
        <p:nvSpPr>
          <p:cNvPr id="3" name="object 3"/>
          <p:cNvSpPr txBox="1"/>
          <p:nvPr/>
        </p:nvSpPr>
        <p:spPr>
          <a:xfrm>
            <a:off x="1460469" y="2391253"/>
            <a:ext cx="6087110" cy="1104900"/>
          </a:xfrm>
          <a:prstGeom prst="rect">
            <a:avLst/>
          </a:prstGeom>
        </p:spPr>
        <p:txBody>
          <a:bodyPr vert="horz" wrap="square" lIns="0" tIns="101600" rIns="0" bIns="0" rtlCol="0">
            <a:spAutoFit/>
          </a:bodyPr>
          <a:lstStyle/>
          <a:p>
            <a:pPr marL="12700">
              <a:lnSpc>
                <a:spcPct val="100000"/>
              </a:lnSpc>
              <a:spcBef>
                <a:spcPts val="800"/>
              </a:spcBef>
            </a:pPr>
            <a:r>
              <a:rPr sz="2000" dirty="0">
                <a:solidFill>
                  <a:srgbClr val="231F20"/>
                </a:solidFill>
                <a:latin typeface="Avenir Book"/>
                <a:cs typeface="Avenir Book"/>
              </a:rPr>
              <a:t>Babies</a:t>
            </a:r>
            <a:r>
              <a:rPr sz="2000" spc="-15" dirty="0">
                <a:solidFill>
                  <a:srgbClr val="231F20"/>
                </a:solidFill>
                <a:latin typeface="Avenir Book"/>
                <a:cs typeface="Avenir Book"/>
              </a:rPr>
              <a:t> </a:t>
            </a:r>
            <a:r>
              <a:rPr sz="2000" dirty="0">
                <a:solidFill>
                  <a:srgbClr val="231F20"/>
                </a:solidFill>
                <a:latin typeface="Avenir Book"/>
                <a:cs typeface="Avenir Book"/>
              </a:rPr>
              <a:t>in</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womb,</a:t>
            </a:r>
            <a:r>
              <a:rPr sz="2000" spc="-10" dirty="0">
                <a:solidFill>
                  <a:srgbClr val="231F20"/>
                </a:solidFill>
                <a:latin typeface="Avenir Book"/>
                <a:cs typeface="Avenir Book"/>
              </a:rPr>
              <a:t> </a:t>
            </a:r>
            <a:r>
              <a:rPr sz="2000" dirty="0">
                <a:solidFill>
                  <a:srgbClr val="231F20"/>
                </a:solidFill>
                <a:latin typeface="Avenir Book"/>
                <a:cs typeface="Avenir Book"/>
              </a:rPr>
              <a:t>kids</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teens</a:t>
            </a:r>
            <a:r>
              <a:rPr sz="2000" spc="-10" dirty="0">
                <a:solidFill>
                  <a:srgbClr val="231F20"/>
                </a:solidFill>
                <a:latin typeface="Avenir Book"/>
                <a:cs typeface="Avenir Book"/>
              </a:rPr>
              <a:t> </a:t>
            </a:r>
            <a:r>
              <a:rPr sz="2000" dirty="0">
                <a:solidFill>
                  <a:srgbClr val="231F20"/>
                </a:solidFill>
                <a:latin typeface="Avenir Book"/>
                <a:cs typeface="Avenir Book"/>
              </a:rPr>
              <a:t>are</a:t>
            </a:r>
            <a:r>
              <a:rPr sz="2000" spc="-10" dirty="0">
                <a:solidFill>
                  <a:srgbClr val="231F20"/>
                </a:solidFill>
                <a:latin typeface="Avenir Book"/>
                <a:cs typeface="Avenir Book"/>
              </a:rPr>
              <a:t> </a:t>
            </a:r>
            <a:r>
              <a:rPr sz="2000" spc="-20" dirty="0">
                <a:solidFill>
                  <a:srgbClr val="231F20"/>
                </a:solidFill>
                <a:latin typeface="Avenir Book"/>
                <a:cs typeface="Avenir Book"/>
              </a:rPr>
              <a:t>both</a:t>
            </a:r>
            <a:endParaRPr sz="2000">
              <a:latin typeface="Avenir Book"/>
              <a:cs typeface="Avenir Book"/>
            </a:endParaRPr>
          </a:p>
          <a:p>
            <a:pPr marL="234315" marR="5080" indent="-222250">
              <a:lnSpc>
                <a:spcPts val="2300"/>
              </a:lnSpc>
              <a:spcBef>
                <a:spcPts val="860"/>
              </a:spcBef>
              <a:buClr>
                <a:srgbClr val="E16C25"/>
              </a:buClr>
              <a:buSzPct val="52500"/>
              <a:buFont typeface="Apple Symbols"/>
              <a:buChar char="■"/>
              <a:tabLst>
                <a:tab pos="235585" algn="l"/>
              </a:tabLst>
            </a:pPr>
            <a:r>
              <a:rPr sz="2000" dirty="0">
                <a:solidFill>
                  <a:srgbClr val="231F20"/>
                </a:solidFill>
                <a:latin typeface="Avenir Book"/>
                <a:cs typeface="Avenir Book"/>
              </a:rPr>
              <a:t>more</a:t>
            </a:r>
            <a:r>
              <a:rPr sz="2000" spc="-20" dirty="0">
                <a:solidFill>
                  <a:srgbClr val="231F20"/>
                </a:solidFill>
                <a:latin typeface="Avenir Book"/>
                <a:cs typeface="Avenir Book"/>
              </a:rPr>
              <a:t> </a:t>
            </a:r>
            <a:r>
              <a:rPr sz="2000" b="1" dirty="0">
                <a:solidFill>
                  <a:srgbClr val="231F20"/>
                </a:solidFill>
                <a:latin typeface="Avenir Heavy"/>
                <a:cs typeface="Avenir Heavy"/>
              </a:rPr>
              <a:t>exposed</a:t>
            </a:r>
            <a:r>
              <a:rPr sz="2000" b="1" spc="-60" dirty="0">
                <a:solidFill>
                  <a:srgbClr val="231F20"/>
                </a:solidFill>
                <a:latin typeface="Avenir Heavy"/>
                <a:cs typeface="Avenir Heavy"/>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toxic</a:t>
            </a:r>
            <a:r>
              <a:rPr sz="2000" spc="-15" dirty="0">
                <a:solidFill>
                  <a:srgbClr val="231F20"/>
                </a:solidFill>
                <a:latin typeface="Avenir Book"/>
                <a:cs typeface="Avenir Book"/>
              </a:rPr>
              <a:t> </a:t>
            </a:r>
            <a:r>
              <a:rPr sz="2000" dirty="0">
                <a:solidFill>
                  <a:srgbClr val="231F20"/>
                </a:solidFill>
                <a:latin typeface="Avenir Book"/>
                <a:cs typeface="Avenir Book"/>
              </a:rPr>
              <a:t>chemicals</a:t>
            </a:r>
            <a:r>
              <a:rPr sz="2000" spc="-20" dirty="0">
                <a:solidFill>
                  <a:srgbClr val="231F20"/>
                </a:solidFill>
                <a:latin typeface="Avenir Book"/>
                <a:cs typeface="Avenir Book"/>
              </a:rPr>
              <a:t> </a:t>
            </a:r>
            <a:r>
              <a:rPr sz="2000" dirty="0">
                <a:solidFill>
                  <a:srgbClr val="231F20"/>
                </a:solidFill>
                <a:latin typeface="Avenir Book"/>
                <a:cs typeface="Avenir Book"/>
              </a:rPr>
              <a:t>because</a:t>
            </a:r>
            <a:r>
              <a:rPr sz="2000" spc="-20" dirty="0">
                <a:solidFill>
                  <a:srgbClr val="231F20"/>
                </a:solidFill>
                <a:latin typeface="Avenir Book"/>
                <a:cs typeface="Avenir Book"/>
              </a:rPr>
              <a:t> </a:t>
            </a:r>
            <a:r>
              <a:rPr sz="2000" dirty="0">
                <a:solidFill>
                  <a:srgbClr val="231F20"/>
                </a:solidFill>
                <a:latin typeface="Avenir Book"/>
                <a:cs typeface="Avenir Book"/>
              </a:rPr>
              <a:t>they</a:t>
            </a:r>
            <a:r>
              <a:rPr sz="2000" spc="-20" dirty="0">
                <a:solidFill>
                  <a:srgbClr val="231F20"/>
                </a:solidFill>
                <a:latin typeface="Avenir Book"/>
                <a:cs typeface="Avenir Book"/>
              </a:rPr>
              <a:t> eat, 	</a:t>
            </a:r>
            <a:r>
              <a:rPr sz="2000" dirty="0">
                <a:solidFill>
                  <a:srgbClr val="231F20"/>
                </a:solidFill>
                <a:latin typeface="Avenir Book"/>
                <a:cs typeface="Avenir Book"/>
              </a:rPr>
              <a:t>drink</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dirty="0">
                <a:solidFill>
                  <a:srgbClr val="231F20"/>
                </a:solidFill>
                <a:latin typeface="Avenir Book"/>
                <a:cs typeface="Avenir Book"/>
              </a:rPr>
              <a:t>breathe</a:t>
            </a:r>
            <a:r>
              <a:rPr sz="2000" spc="-15" dirty="0">
                <a:solidFill>
                  <a:srgbClr val="231F20"/>
                </a:solidFill>
                <a:latin typeface="Avenir Book"/>
                <a:cs typeface="Avenir Book"/>
              </a:rPr>
              <a:t> </a:t>
            </a:r>
            <a:r>
              <a:rPr sz="2000" dirty="0">
                <a:solidFill>
                  <a:srgbClr val="231F20"/>
                </a:solidFill>
                <a:latin typeface="Avenir Book"/>
                <a:cs typeface="Avenir Book"/>
              </a:rPr>
              <a:t>more</a:t>
            </a:r>
            <a:r>
              <a:rPr sz="2000" spc="-20"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dirty="0">
                <a:solidFill>
                  <a:srgbClr val="231F20"/>
                </a:solidFill>
                <a:latin typeface="Avenir Book"/>
                <a:cs typeface="Avenir Book"/>
              </a:rPr>
              <a:t>their</a:t>
            </a:r>
            <a:r>
              <a:rPr sz="2000" spc="-20" dirty="0">
                <a:solidFill>
                  <a:srgbClr val="231F20"/>
                </a:solidFill>
                <a:latin typeface="Avenir Book"/>
                <a:cs typeface="Avenir Book"/>
              </a:rPr>
              <a:t> </a:t>
            </a:r>
            <a:r>
              <a:rPr sz="2000" dirty="0">
                <a:solidFill>
                  <a:srgbClr val="231F20"/>
                </a:solidFill>
                <a:latin typeface="Avenir Book"/>
                <a:cs typeface="Avenir Book"/>
              </a:rPr>
              <a:t>size</a:t>
            </a:r>
            <a:r>
              <a:rPr sz="2000" spc="-20" dirty="0">
                <a:solidFill>
                  <a:srgbClr val="231F20"/>
                </a:solidFill>
                <a:latin typeface="Avenir Book"/>
                <a:cs typeface="Avenir Book"/>
              </a:rPr>
              <a:t> </a:t>
            </a:r>
            <a:r>
              <a:rPr sz="2000" dirty="0">
                <a:solidFill>
                  <a:srgbClr val="231F20"/>
                </a:solidFill>
                <a:latin typeface="Avenir Book"/>
                <a:cs typeface="Avenir Book"/>
              </a:rPr>
              <a:t>than</a:t>
            </a:r>
            <a:r>
              <a:rPr sz="2000" spc="-15" dirty="0">
                <a:solidFill>
                  <a:srgbClr val="231F20"/>
                </a:solidFill>
                <a:latin typeface="Avenir Book"/>
                <a:cs typeface="Avenir Book"/>
              </a:rPr>
              <a:t> </a:t>
            </a:r>
            <a:r>
              <a:rPr sz="2000" spc="-10" dirty="0">
                <a:solidFill>
                  <a:srgbClr val="231F20"/>
                </a:solidFill>
                <a:latin typeface="Avenir Book"/>
                <a:cs typeface="Avenir Book"/>
              </a:rPr>
              <a:t>adults</a:t>
            </a:r>
            <a:endParaRPr sz="2000">
              <a:latin typeface="Avenir Book"/>
              <a:cs typeface="Avenir Book"/>
            </a:endParaRPr>
          </a:p>
        </p:txBody>
      </p:sp>
      <p:sp>
        <p:nvSpPr>
          <p:cNvPr id="4" name="object 4"/>
          <p:cNvSpPr txBox="1"/>
          <p:nvPr/>
        </p:nvSpPr>
        <p:spPr>
          <a:xfrm>
            <a:off x="1656458" y="3559653"/>
            <a:ext cx="6169660" cy="1600200"/>
          </a:xfrm>
          <a:prstGeom prst="rect">
            <a:avLst/>
          </a:prstGeom>
        </p:spPr>
        <p:txBody>
          <a:bodyPr vert="horz" wrap="square" lIns="0" tIns="33020" rIns="0" bIns="0" rtlCol="0">
            <a:spAutoFit/>
          </a:bodyPr>
          <a:lstStyle/>
          <a:p>
            <a:pPr marL="235585" marR="690880" indent="-223520">
              <a:lnSpc>
                <a:spcPts val="2300"/>
              </a:lnSpc>
              <a:spcBef>
                <a:spcPts val="260"/>
              </a:spcBef>
              <a:buClr>
                <a:srgbClr val="E16C25"/>
              </a:buClr>
              <a:buSzPct val="52500"/>
              <a:buFont typeface="Arial"/>
              <a:buChar char="&gt;"/>
              <a:tabLst>
                <a:tab pos="235585" algn="l"/>
              </a:tabLst>
            </a:pPr>
            <a:r>
              <a:rPr sz="2000" spc="-30" dirty="0">
                <a:solidFill>
                  <a:srgbClr val="231F20"/>
                </a:solidFill>
                <a:latin typeface="Avenir Book"/>
                <a:cs typeface="Avenir Book"/>
              </a:rPr>
              <a:t>Young</a:t>
            </a:r>
            <a:r>
              <a:rPr sz="2000" spc="-35" dirty="0">
                <a:solidFill>
                  <a:srgbClr val="231F20"/>
                </a:solidFill>
                <a:latin typeface="Avenir Book"/>
                <a:cs typeface="Avenir Book"/>
              </a:rPr>
              <a:t> </a:t>
            </a:r>
            <a:r>
              <a:rPr sz="2000" dirty="0">
                <a:solidFill>
                  <a:srgbClr val="231F20"/>
                </a:solidFill>
                <a:latin typeface="Avenir Book"/>
                <a:cs typeface="Avenir Book"/>
              </a:rPr>
              <a:t>children</a:t>
            </a:r>
            <a:r>
              <a:rPr sz="2000" spc="-35" dirty="0">
                <a:solidFill>
                  <a:srgbClr val="231F20"/>
                </a:solidFill>
                <a:latin typeface="Avenir Book"/>
                <a:cs typeface="Avenir Book"/>
              </a:rPr>
              <a:t> </a:t>
            </a:r>
            <a:r>
              <a:rPr sz="2000" dirty="0">
                <a:solidFill>
                  <a:srgbClr val="231F20"/>
                </a:solidFill>
                <a:latin typeface="Avenir Book"/>
                <a:cs typeface="Avenir Book"/>
              </a:rPr>
              <a:t>put</a:t>
            </a:r>
            <a:r>
              <a:rPr sz="2000" spc="-35" dirty="0">
                <a:solidFill>
                  <a:srgbClr val="231F20"/>
                </a:solidFill>
                <a:latin typeface="Avenir Book"/>
                <a:cs typeface="Avenir Book"/>
              </a:rPr>
              <a:t> </a:t>
            </a:r>
            <a:r>
              <a:rPr sz="2000" dirty="0">
                <a:solidFill>
                  <a:srgbClr val="231F20"/>
                </a:solidFill>
                <a:latin typeface="Avenir Book"/>
                <a:cs typeface="Avenir Book"/>
              </a:rPr>
              <a:t>their</a:t>
            </a:r>
            <a:r>
              <a:rPr sz="2000" spc="-35" dirty="0">
                <a:solidFill>
                  <a:srgbClr val="231F20"/>
                </a:solidFill>
                <a:latin typeface="Avenir Book"/>
                <a:cs typeface="Avenir Book"/>
              </a:rPr>
              <a:t> </a:t>
            </a:r>
            <a:r>
              <a:rPr sz="2000" dirty="0">
                <a:solidFill>
                  <a:srgbClr val="231F20"/>
                </a:solidFill>
                <a:latin typeface="Avenir Book"/>
                <a:cs typeface="Avenir Book"/>
              </a:rPr>
              <a:t>hands</a:t>
            </a:r>
            <a:r>
              <a:rPr sz="2000" spc="-35" dirty="0">
                <a:solidFill>
                  <a:srgbClr val="231F20"/>
                </a:solidFill>
                <a:latin typeface="Avenir Book"/>
                <a:cs typeface="Avenir Book"/>
              </a:rPr>
              <a:t> </a:t>
            </a:r>
            <a:r>
              <a:rPr sz="2000" dirty="0">
                <a:solidFill>
                  <a:srgbClr val="231F20"/>
                </a:solidFill>
                <a:latin typeface="Avenir Book"/>
                <a:cs typeface="Avenir Book"/>
              </a:rPr>
              <a:t>in</a:t>
            </a:r>
            <a:r>
              <a:rPr sz="2000" spc="-30" dirty="0">
                <a:solidFill>
                  <a:srgbClr val="231F20"/>
                </a:solidFill>
                <a:latin typeface="Avenir Book"/>
                <a:cs typeface="Avenir Book"/>
              </a:rPr>
              <a:t> </a:t>
            </a:r>
            <a:r>
              <a:rPr sz="2000" dirty="0">
                <a:solidFill>
                  <a:srgbClr val="231F20"/>
                </a:solidFill>
                <a:latin typeface="Avenir Book"/>
                <a:cs typeface="Avenir Book"/>
              </a:rPr>
              <a:t>their</a:t>
            </a:r>
            <a:r>
              <a:rPr sz="2000" spc="-35" dirty="0">
                <a:solidFill>
                  <a:srgbClr val="231F20"/>
                </a:solidFill>
                <a:latin typeface="Avenir Book"/>
                <a:cs typeface="Avenir Book"/>
              </a:rPr>
              <a:t> </a:t>
            </a:r>
            <a:r>
              <a:rPr sz="2000" spc="-10" dirty="0">
                <a:solidFill>
                  <a:srgbClr val="231F20"/>
                </a:solidFill>
                <a:latin typeface="Avenir Book"/>
                <a:cs typeface="Avenir Book"/>
              </a:rPr>
              <a:t>mouths </a:t>
            </a:r>
            <a:r>
              <a:rPr sz="2000" dirty="0">
                <a:solidFill>
                  <a:srgbClr val="231F20"/>
                </a:solidFill>
                <a:latin typeface="Avenir Book"/>
                <a:cs typeface="Avenir Book"/>
              </a:rPr>
              <a:t>after</a:t>
            </a:r>
            <a:r>
              <a:rPr sz="2000" spc="-20" dirty="0">
                <a:solidFill>
                  <a:srgbClr val="231F20"/>
                </a:solidFill>
                <a:latin typeface="Avenir Book"/>
                <a:cs typeface="Avenir Book"/>
              </a:rPr>
              <a:t> </a:t>
            </a:r>
            <a:r>
              <a:rPr sz="2000" dirty="0">
                <a:solidFill>
                  <a:srgbClr val="231F20"/>
                </a:solidFill>
                <a:latin typeface="Avenir Book"/>
                <a:cs typeface="Avenir Book"/>
              </a:rPr>
              <a:t>touching</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floor</a:t>
            </a:r>
            <a:r>
              <a:rPr sz="2000" spc="-20" dirty="0">
                <a:solidFill>
                  <a:srgbClr val="231F20"/>
                </a:solidFill>
                <a:latin typeface="Avenir Book"/>
                <a:cs typeface="Avenir Book"/>
              </a:rPr>
              <a:t> </a:t>
            </a:r>
            <a:r>
              <a:rPr sz="2000" dirty="0">
                <a:solidFill>
                  <a:srgbClr val="231F20"/>
                </a:solidFill>
                <a:latin typeface="Avenir Book"/>
                <a:cs typeface="Avenir Book"/>
              </a:rPr>
              <a:t>where</a:t>
            </a:r>
            <a:r>
              <a:rPr sz="2000" spc="-20" dirty="0">
                <a:solidFill>
                  <a:srgbClr val="231F20"/>
                </a:solidFill>
                <a:latin typeface="Avenir Book"/>
                <a:cs typeface="Avenir Book"/>
              </a:rPr>
              <a:t> </a:t>
            </a:r>
            <a:r>
              <a:rPr sz="2000" dirty="0">
                <a:solidFill>
                  <a:srgbClr val="231F20"/>
                </a:solidFill>
                <a:latin typeface="Avenir Book"/>
                <a:cs typeface="Avenir Book"/>
              </a:rPr>
              <a:t>dust</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spc="-10" dirty="0">
                <a:solidFill>
                  <a:srgbClr val="231F20"/>
                </a:solidFill>
                <a:latin typeface="Avenir Book"/>
                <a:cs typeface="Avenir Book"/>
              </a:rPr>
              <a:t>toxic </a:t>
            </a:r>
            <a:r>
              <a:rPr sz="2000" dirty="0">
                <a:solidFill>
                  <a:srgbClr val="231F20"/>
                </a:solidFill>
                <a:latin typeface="Avenir Book"/>
                <a:cs typeface="Avenir Book"/>
              </a:rPr>
              <a:t>chemicals </a:t>
            </a:r>
            <a:r>
              <a:rPr sz="2000" spc="-10" dirty="0">
                <a:solidFill>
                  <a:srgbClr val="231F20"/>
                </a:solidFill>
                <a:latin typeface="Avenir Book"/>
                <a:cs typeface="Avenir Book"/>
              </a:rPr>
              <a:t>gather.</a:t>
            </a:r>
            <a:endParaRPr sz="2000">
              <a:latin typeface="Avenir Book"/>
              <a:cs typeface="Avenir Book"/>
            </a:endParaRPr>
          </a:p>
          <a:p>
            <a:pPr marL="39370" marR="5080">
              <a:lnSpc>
                <a:spcPts val="2300"/>
              </a:lnSpc>
              <a:spcBef>
                <a:spcPts val="800"/>
              </a:spcBef>
            </a:pPr>
            <a:r>
              <a:rPr sz="2000" dirty="0">
                <a:solidFill>
                  <a:srgbClr val="231F20"/>
                </a:solidFill>
                <a:latin typeface="Avenir Book"/>
                <a:cs typeface="Avenir Book"/>
              </a:rPr>
              <a:t>they</a:t>
            </a:r>
            <a:r>
              <a:rPr sz="2000" spc="-35" dirty="0">
                <a:solidFill>
                  <a:srgbClr val="231F20"/>
                </a:solidFill>
                <a:latin typeface="Avenir Book"/>
                <a:cs typeface="Avenir Book"/>
              </a:rPr>
              <a:t> </a:t>
            </a:r>
            <a:r>
              <a:rPr sz="2000" dirty="0">
                <a:solidFill>
                  <a:srgbClr val="231F20"/>
                </a:solidFill>
                <a:latin typeface="Avenir Book"/>
                <a:cs typeface="Avenir Book"/>
              </a:rPr>
              <a:t>are</a:t>
            </a:r>
            <a:r>
              <a:rPr sz="2000" spc="-35" dirty="0">
                <a:solidFill>
                  <a:srgbClr val="231F20"/>
                </a:solidFill>
                <a:latin typeface="Avenir Book"/>
                <a:cs typeface="Avenir Book"/>
              </a:rPr>
              <a:t> </a:t>
            </a:r>
            <a:r>
              <a:rPr sz="2000" dirty="0">
                <a:solidFill>
                  <a:srgbClr val="231F20"/>
                </a:solidFill>
                <a:latin typeface="Avenir Book"/>
                <a:cs typeface="Avenir Book"/>
              </a:rPr>
              <a:t>more</a:t>
            </a:r>
            <a:r>
              <a:rPr sz="2000" spc="-35" dirty="0">
                <a:solidFill>
                  <a:srgbClr val="231F20"/>
                </a:solidFill>
                <a:latin typeface="Avenir Book"/>
                <a:cs typeface="Avenir Book"/>
              </a:rPr>
              <a:t> </a:t>
            </a:r>
            <a:r>
              <a:rPr sz="2000" b="1" dirty="0">
                <a:solidFill>
                  <a:srgbClr val="231F20"/>
                </a:solidFill>
                <a:latin typeface="Avenir Heavy"/>
                <a:cs typeface="Avenir Heavy"/>
              </a:rPr>
              <a:t>vulnerable</a:t>
            </a:r>
            <a:r>
              <a:rPr sz="2000" b="1" spc="-75" dirty="0">
                <a:solidFill>
                  <a:srgbClr val="231F20"/>
                </a:solidFill>
                <a:latin typeface="Avenir Heavy"/>
                <a:cs typeface="Avenir Heavy"/>
              </a:rPr>
              <a:t> </a:t>
            </a:r>
            <a:r>
              <a:rPr sz="2000" dirty="0">
                <a:solidFill>
                  <a:srgbClr val="231F20"/>
                </a:solidFill>
                <a:latin typeface="Avenir Book"/>
                <a:cs typeface="Avenir Book"/>
              </a:rPr>
              <a:t>to</a:t>
            </a:r>
            <a:r>
              <a:rPr sz="2000" spc="-35" dirty="0">
                <a:solidFill>
                  <a:srgbClr val="231F20"/>
                </a:solidFill>
                <a:latin typeface="Avenir Book"/>
                <a:cs typeface="Avenir Book"/>
              </a:rPr>
              <a:t> </a:t>
            </a:r>
            <a:r>
              <a:rPr sz="2000" dirty="0">
                <a:solidFill>
                  <a:srgbClr val="231F20"/>
                </a:solidFill>
                <a:latin typeface="Avenir Book"/>
                <a:cs typeface="Avenir Book"/>
              </a:rPr>
              <a:t>those</a:t>
            </a:r>
            <a:r>
              <a:rPr sz="2000" spc="-35" dirty="0">
                <a:solidFill>
                  <a:srgbClr val="231F20"/>
                </a:solidFill>
                <a:latin typeface="Avenir Book"/>
                <a:cs typeface="Avenir Book"/>
              </a:rPr>
              <a:t> </a:t>
            </a:r>
            <a:r>
              <a:rPr sz="2000" dirty="0">
                <a:solidFill>
                  <a:srgbClr val="231F20"/>
                </a:solidFill>
                <a:latin typeface="Avenir Book"/>
                <a:cs typeface="Avenir Book"/>
              </a:rPr>
              <a:t>exposures</a:t>
            </a:r>
            <a:r>
              <a:rPr sz="2000" spc="-35" dirty="0">
                <a:solidFill>
                  <a:srgbClr val="231F20"/>
                </a:solidFill>
                <a:latin typeface="Avenir Book"/>
                <a:cs typeface="Avenir Book"/>
              </a:rPr>
              <a:t> </a:t>
            </a:r>
            <a:r>
              <a:rPr sz="2000" spc="-10" dirty="0">
                <a:solidFill>
                  <a:srgbClr val="231F20"/>
                </a:solidFill>
                <a:latin typeface="Avenir Book"/>
                <a:cs typeface="Avenir Book"/>
              </a:rPr>
              <a:t>because </a:t>
            </a:r>
            <a:r>
              <a:rPr sz="2000" dirty="0">
                <a:solidFill>
                  <a:srgbClr val="231F20"/>
                </a:solidFill>
                <a:latin typeface="Avenir Book"/>
                <a:cs typeface="Avenir Book"/>
              </a:rPr>
              <a:t>they</a:t>
            </a:r>
            <a:r>
              <a:rPr sz="2000" spc="-40" dirty="0">
                <a:solidFill>
                  <a:srgbClr val="231F20"/>
                </a:solidFill>
                <a:latin typeface="Avenir Book"/>
                <a:cs typeface="Avenir Book"/>
              </a:rPr>
              <a:t> </a:t>
            </a:r>
            <a:r>
              <a:rPr sz="2000" dirty="0">
                <a:solidFill>
                  <a:srgbClr val="231F20"/>
                </a:solidFill>
                <a:latin typeface="Avenir Book"/>
                <a:cs typeface="Avenir Book"/>
              </a:rPr>
              <a:t>are</a:t>
            </a:r>
            <a:r>
              <a:rPr sz="2000" spc="-40" dirty="0">
                <a:solidFill>
                  <a:srgbClr val="231F20"/>
                </a:solidFill>
                <a:latin typeface="Avenir Book"/>
                <a:cs typeface="Avenir Book"/>
              </a:rPr>
              <a:t> </a:t>
            </a:r>
            <a:r>
              <a:rPr sz="2000" dirty="0">
                <a:solidFill>
                  <a:srgbClr val="231F20"/>
                </a:solidFill>
                <a:latin typeface="Avenir Book"/>
                <a:cs typeface="Avenir Book"/>
              </a:rPr>
              <a:t>growing</a:t>
            </a:r>
            <a:r>
              <a:rPr sz="2000" spc="-40" dirty="0">
                <a:solidFill>
                  <a:srgbClr val="231F20"/>
                </a:solidFill>
                <a:latin typeface="Avenir Book"/>
                <a:cs typeface="Avenir Book"/>
              </a:rPr>
              <a:t> </a:t>
            </a:r>
            <a:r>
              <a:rPr sz="2000" dirty="0">
                <a:solidFill>
                  <a:srgbClr val="231F20"/>
                </a:solidFill>
                <a:latin typeface="Avenir Book"/>
                <a:cs typeface="Avenir Book"/>
              </a:rPr>
              <a:t>and</a:t>
            </a:r>
            <a:r>
              <a:rPr sz="2000" spc="-40" dirty="0">
                <a:solidFill>
                  <a:srgbClr val="231F20"/>
                </a:solidFill>
                <a:latin typeface="Avenir Book"/>
                <a:cs typeface="Avenir Book"/>
              </a:rPr>
              <a:t> </a:t>
            </a:r>
            <a:r>
              <a:rPr sz="2000" dirty="0">
                <a:solidFill>
                  <a:srgbClr val="231F20"/>
                </a:solidFill>
                <a:latin typeface="Avenir Book"/>
                <a:cs typeface="Avenir Book"/>
              </a:rPr>
              <a:t>developing</a:t>
            </a:r>
            <a:r>
              <a:rPr sz="2000" spc="-40" dirty="0">
                <a:solidFill>
                  <a:srgbClr val="231F20"/>
                </a:solidFill>
                <a:latin typeface="Avenir Book"/>
                <a:cs typeface="Avenir Book"/>
              </a:rPr>
              <a:t> </a:t>
            </a:r>
            <a:r>
              <a:rPr sz="2000" spc="-10" dirty="0">
                <a:solidFill>
                  <a:srgbClr val="231F20"/>
                </a:solidFill>
                <a:latin typeface="Avenir Book"/>
                <a:cs typeface="Avenir Book"/>
              </a:rPr>
              <a:t>rapidly.</a:t>
            </a:r>
            <a:endParaRPr sz="2000">
              <a:latin typeface="Avenir Book"/>
              <a:cs typeface="Avenir Book"/>
            </a:endParaRPr>
          </a:p>
        </p:txBody>
      </p:sp>
      <p:sp>
        <p:nvSpPr>
          <p:cNvPr id="5" name="object 5"/>
          <p:cNvSpPr txBox="1"/>
          <p:nvPr/>
        </p:nvSpPr>
        <p:spPr>
          <a:xfrm>
            <a:off x="1460469" y="4645504"/>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292100" y="7315200"/>
            <a:ext cx="51943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a:latin typeface="Avenir Next Medium"/>
              <a:cs typeface="Avenir Next Medium"/>
            </a:endParaRPr>
          </a:p>
        </p:txBody>
      </p:sp>
      <p:sp>
        <p:nvSpPr>
          <p:cNvPr id="7" name="object 7"/>
          <p:cNvSpPr txBox="1"/>
          <p:nvPr/>
        </p:nvSpPr>
        <p:spPr>
          <a:xfrm>
            <a:off x="7975600" y="7146035"/>
            <a:ext cx="1804035" cy="482600"/>
          </a:xfrm>
          <a:prstGeom prst="rect">
            <a:avLst/>
          </a:prstGeom>
        </p:spPr>
        <p:txBody>
          <a:bodyPr vert="horz" wrap="square" lIns="0" tIns="12700" rIns="0" bIns="0" rtlCol="0">
            <a:spAutoFit/>
          </a:bodyPr>
          <a:lstStyle/>
          <a:p>
            <a:pPr marL="12700">
              <a:lnSpc>
                <a:spcPct val="100000"/>
              </a:lnSpc>
              <a:spcBef>
                <a:spcPts val="100"/>
              </a:spcBef>
              <a:tabLst>
                <a:tab pos="137731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40" dirty="0">
                <a:solidFill>
                  <a:srgbClr val="004E71"/>
                </a:solidFill>
                <a:latin typeface="Avenir Next Medium"/>
                <a:cs typeface="Avenir Next Medium"/>
              </a:rPr>
              <a:t>10</a:t>
            </a:r>
            <a:endParaRPr sz="3000">
              <a:latin typeface="Avenir Next Medium"/>
              <a:cs typeface="Avenir Next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300" y="114299"/>
            <a:ext cx="9829799" cy="7543800"/>
          </a:xfrm>
          <a:prstGeom prst="rect">
            <a:avLst/>
          </a:prstGeom>
        </p:spPr>
      </p:pic>
      <p:sp>
        <p:nvSpPr>
          <p:cNvPr id="3" name="object 3"/>
          <p:cNvSpPr txBox="1">
            <a:spLocks noGrp="1"/>
          </p:cNvSpPr>
          <p:nvPr>
            <p:ph type="title"/>
          </p:nvPr>
        </p:nvSpPr>
        <p:spPr>
          <a:xfrm>
            <a:off x="426212" y="336597"/>
            <a:ext cx="9049385" cy="574040"/>
          </a:xfrm>
          <a:prstGeom prst="rect">
            <a:avLst/>
          </a:prstGeom>
        </p:spPr>
        <p:txBody>
          <a:bodyPr vert="horz" wrap="square" lIns="0" tIns="12700" rIns="0" bIns="0" rtlCol="0">
            <a:spAutoFit/>
          </a:bodyPr>
          <a:lstStyle/>
          <a:p>
            <a:pPr marL="12700">
              <a:lnSpc>
                <a:spcPct val="100000"/>
              </a:lnSpc>
              <a:spcBef>
                <a:spcPts val="100"/>
              </a:spcBef>
            </a:pPr>
            <a:r>
              <a:rPr spc="80" dirty="0"/>
              <a:t>Why</a:t>
            </a:r>
            <a:r>
              <a:rPr spc="85" dirty="0"/>
              <a:t> </a:t>
            </a:r>
            <a:r>
              <a:rPr spc="80" dirty="0"/>
              <a:t>are</a:t>
            </a:r>
            <a:r>
              <a:rPr spc="85" dirty="0"/>
              <a:t> </a:t>
            </a:r>
            <a:r>
              <a:rPr dirty="0"/>
              <a:t>kids</a:t>
            </a:r>
            <a:r>
              <a:rPr spc="85" dirty="0"/>
              <a:t> </a:t>
            </a:r>
            <a:r>
              <a:rPr spc="55" dirty="0"/>
              <a:t>more</a:t>
            </a:r>
            <a:r>
              <a:rPr spc="85" dirty="0"/>
              <a:t> </a:t>
            </a:r>
            <a:r>
              <a:rPr spc="50" dirty="0"/>
              <a:t>exposed</a:t>
            </a:r>
            <a:r>
              <a:rPr spc="85" dirty="0"/>
              <a:t> </a:t>
            </a:r>
            <a:r>
              <a:rPr spc="130" dirty="0"/>
              <a:t>to</a:t>
            </a:r>
            <a:r>
              <a:rPr spc="85" dirty="0"/>
              <a:t> </a:t>
            </a:r>
            <a:r>
              <a:rPr dirty="0"/>
              <a:t>toxic</a:t>
            </a:r>
            <a:r>
              <a:rPr spc="85" dirty="0"/>
              <a:t> </a:t>
            </a:r>
            <a:r>
              <a:rPr spc="-10" dirty="0"/>
              <a:t>chemicals?</a:t>
            </a:r>
          </a:p>
        </p:txBody>
      </p:sp>
      <p:grpSp>
        <p:nvGrpSpPr>
          <p:cNvPr id="4" name="object 4"/>
          <p:cNvGrpSpPr/>
          <p:nvPr/>
        </p:nvGrpSpPr>
        <p:grpSpPr>
          <a:xfrm>
            <a:off x="746234" y="1082772"/>
            <a:ext cx="8442960" cy="6209665"/>
            <a:chOff x="746234" y="1082772"/>
            <a:chExt cx="8442960" cy="6209665"/>
          </a:xfrm>
        </p:grpSpPr>
        <p:sp>
          <p:nvSpPr>
            <p:cNvPr id="5" name="object 5"/>
            <p:cNvSpPr/>
            <p:nvPr/>
          </p:nvSpPr>
          <p:spPr>
            <a:xfrm>
              <a:off x="746234" y="1082772"/>
              <a:ext cx="8442960" cy="6209665"/>
            </a:xfrm>
            <a:custGeom>
              <a:avLst/>
              <a:gdLst/>
              <a:ahLst/>
              <a:cxnLst/>
              <a:rect l="l" t="t" r="r" b="b"/>
              <a:pathLst>
                <a:path w="8442960" h="6209665">
                  <a:moveTo>
                    <a:pt x="8086128" y="0"/>
                  </a:moveTo>
                  <a:lnTo>
                    <a:pt x="199212" y="206527"/>
                  </a:lnTo>
                  <a:lnTo>
                    <a:pt x="152448" y="213158"/>
                  </a:lnTo>
                  <a:lnTo>
                    <a:pt x="109792" y="229674"/>
                  </a:lnTo>
                  <a:lnTo>
                    <a:pt x="72441" y="254816"/>
                  </a:lnTo>
                  <a:lnTo>
                    <a:pt x="41591" y="287325"/>
                  </a:lnTo>
                  <a:lnTo>
                    <a:pt x="18436" y="325939"/>
                  </a:lnTo>
                  <a:lnTo>
                    <a:pt x="4174" y="369399"/>
                  </a:lnTo>
                  <a:lnTo>
                    <a:pt x="0" y="416445"/>
                  </a:lnTo>
                  <a:lnTo>
                    <a:pt x="146469" y="6009881"/>
                  </a:lnTo>
                  <a:lnTo>
                    <a:pt x="153100" y="6056645"/>
                  </a:lnTo>
                  <a:lnTo>
                    <a:pt x="169619" y="6099300"/>
                  </a:lnTo>
                  <a:lnTo>
                    <a:pt x="194763" y="6136651"/>
                  </a:lnTo>
                  <a:lnTo>
                    <a:pt x="227274" y="6167502"/>
                  </a:lnTo>
                  <a:lnTo>
                    <a:pt x="265890" y="6190656"/>
                  </a:lnTo>
                  <a:lnTo>
                    <a:pt x="309352" y="6204919"/>
                  </a:lnTo>
                  <a:lnTo>
                    <a:pt x="356400" y="6209093"/>
                  </a:lnTo>
                  <a:lnTo>
                    <a:pt x="8243316" y="6002566"/>
                  </a:lnTo>
                  <a:lnTo>
                    <a:pt x="8290075" y="5995934"/>
                  </a:lnTo>
                  <a:lnTo>
                    <a:pt x="8332727" y="5979416"/>
                  </a:lnTo>
                  <a:lnTo>
                    <a:pt x="8370076" y="5954272"/>
                  </a:lnTo>
                  <a:lnTo>
                    <a:pt x="8400925" y="5921763"/>
                  </a:lnTo>
                  <a:lnTo>
                    <a:pt x="8424079" y="5883148"/>
                  </a:lnTo>
                  <a:lnTo>
                    <a:pt x="8438341" y="5839690"/>
                  </a:lnTo>
                  <a:lnTo>
                    <a:pt x="8442515" y="5792647"/>
                  </a:lnTo>
                  <a:lnTo>
                    <a:pt x="8296046" y="199212"/>
                  </a:lnTo>
                  <a:lnTo>
                    <a:pt x="8289415" y="152448"/>
                  </a:lnTo>
                  <a:lnTo>
                    <a:pt x="8272899" y="109792"/>
                  </a:lnTo>
                  <a:lnTo>
                    <a:pt x="8247756" y="72441"/>
                  </a:lnTo>
                  <a:lnTo>
                    <a:pt x="8215248" y="41591"/>
                  </a:lnTo>
                  <a:lnTo>
                    <a:pt x="8176634" y="18436"/>
                  </a:lnTo>
                  <a:lnTo>
                    <a:pt x="8133174" y="4174"/>
                  </a:lnTo>
                  <a:lnTo>
                    <a:pt x="8086128" y="0"/>
                  </a:lnTo>
                  <a:close/>
                </a:path>
              </a:pathLst>
            </a:custGeom>
            <a:solidFill>
              <a:srgbClr val="D1D591"/>
            </a:solidFill>
          </p:spPr>
          <p:txBody>
            <a:bodyPr wrap="square" lIns="0" tIns="0" rIns="0" bIns="0" rtlCol="0"/>
            <a:lstStyle/>
            <a:p>
              <a:endParaRPr/>
            </a:p>
          </p:txBody>
        </p:sp>
        <p:sp>
          <p:nvSpPr>
            <p:cNvPr id="6" name="object 6"/>
            <p:cNvSpPr/>
            <p:nvPr/>
          </p:nvSpPr>
          <p:spPr>
            <a:xfrm>
              <a:off x="4332400" y="5935369"/>
              <a:ext cx="927100" cy="589915"/>
            </a:xfrm>
            <a:custGeom>
              <a:avLst/>
              <a:gdLst/>
              <a:ahLst/>
              <a:cxnLst/>
              <a:rect l="l" t="t" r="r" b="b"/>
              <a:pathLst>
                <a:path w="927100" h="589915">
                  <a:moveTo>
                    <a:pt x="153479" y="0"/>
                  </a:moveTo>
                  <a:lnTo>
                    <a:pt x="42976" y="85940"/>
                  </a:lnTo>
                  <a:lnTo>
                    <a:pt x="0" y="306946"/>
                  </a:lnTo>
                  <a:lnTo>
                    <a:pt x="306958" y="589343"/>
                  </a:lnTo>
                  <a:lnTo>
                    <a:pt x="841044" y="417448"/>
                  </a:lnTo>
                  <a:lnTo>
                    <a:pt x="914717" y="184175"/>
                  </a:lnTo>
                  <a:lnTo>
                    <a:pt x="926998" y="12280"/>
                  </a:lnTo>
                  <a:lnTo>
                    <a:pt x="435876" y="73672"/>
                  </a:lnTo>
                  <a:lnTo>
                    <a:pt x="153479" y="0"/>
                  </a:lnTo>
                  <a:close/>
                </a:path>
              </a:pathLst>
            </a:custGeom>
            <a:solidFill>
              <a:srgbClr val="FFFFFF"/>
            </a:solidFill>
          </p:spPr>
          <p:txBody>
            <a:bodyPr wrap="square" lIns="0" tIns="0" rIns="0" bIns="0" rtlCol="0"/>
            <a:lstStyle/>
            <a:p>
              <a:endParaRPr/>
            </a:p>
          </p:txBody>
        </p:sp>
        <p:sp>
          <p:nvSpPr>
            <p:cNvPr id="7" name="object 7"/>
            <p:cNvSpPr/>
            <p:nvPr/>
          </p:nvSpPr>
          <p:spPr>
            <a:xfrm>
              <a:off x="831485" y="1232983"/>
              <a:ext cx="8305165" cy="5969635"/>
            </a:xfrm>
            <a:custGeom>
              <a:avLst/>
              <a:gdLst/>
              <a:ahLst/>
              <a:cxnLst/>
              <a:rect l="l" t="t" r="r" b="b"/>
              <a:pathLst>
                <a:path w="8305165" h="5969634">
                  <a:moveTo>
                    <a:pt x="204635" y="0"/>
                  </a:moveTo>
                  <a:lnTo>
                    <a:pt x="157714" y="5404"/>
                  </a:lnTo>
                  <a:lnTo>
                    <a:pt x="114641" y="20799"/>
                  </a:lnTo>
                  <a:lnTo>
                    <a:pt x="76646" y="44955"/>
                  </a:lnTo>
                  <a:lnTo>
                    <a:pt x="44955" y="76646"/>
                  </a:lnTo>
                  <a:lnTo>
                    <a:pt x="20799" y="114641"/>
                  </a:lnTo>
                  <a:lnTo>
                    <a:pt x="5404" y="157714"/>
                  </a:lnTo>
                  <a:lnTo>
                    <a:pt x="0" y="204635"/>
                  </a:lnTo>
                  <a:lnTo>
                    <a:pt x="0" y="5764555"/>
                  </a:lnTo>
                  <a:lnTo>
                    <a:pt x="5404" y="5811476"/>
                  </a:lnTo>
                  <a:lnTo>
                    <a:pt x="20799" y="5854548"/>
                  </a:lnTo>
                  <a:lnTo>
                    <a:pt x="44955" y="5892544"/>
                  </a:lnTo>
                  <a:lnTo>
                    <a:pt x="76646" y="5924234"/>
                  </a:lnTo>
                  <a:lnTo>
                    <a:pt x="114641" y="5948391"/>
                  </a:lnTo>
                  <a:lnTo>
                    <a:pt x="157714" y="5963785"/>
                  </a:lnTo>
                  <a:lnTo>
                    <a:pt x="204635" y="5969190"/>
                  </a:lnTo>
                  <a:lnTo>
                    <a:pt x="8099971" y="5969190"/>
                  </a:lnTo>
                  <a:lnTo>
                    <a:pt x="8146892" y="5963785"/>
                  </a:lnTo>
                  <a:lnTo>
                    <a:pt x="8189964" y="5948391"/>
                  </a:lnTo>
                  <a:lnTo>
                    <a:pt x="8227960" y="5924234"/>
                  </a:lnTo>
                  <a:lnTo>
                    <a:pt x="8259650" y="5892544"/>
                  </a:lnTo>
                  <a:lnTo>
                    <a:pt x="8283806" y="5854548"/>
                  </a:lnTo>
                  <a:lnTo>
                    <a:pt x="8299201" y="5811476"/>
                  </a:lnTo>
                  <a:lnTo>
                    <a:pt x="8304606" y="5764555"/>
                  </a:lnTo>
                  <a:lnTo>
                    <a:pt x="8304606" y="204635"/>
                  </a:lnTo>
                  <a:lnTo>
                    <a:pt x="8299201" y="157714"/>
                  </a:lnTo>
                  <a:lnTo>
                    <a:pt x="8283806" y="114641"/>
                  </a:lnTo>
                  <a:lnTo>
                    <a:pt x="8259650" y="76646"/>
                  </a:lnTo>
                  <a:lnTo>
                    <a:pt x="8227960" y="44955"/>
                  </a:lnTo>
                  <a:lnTo>
                    <a:pt x="8189964" y="20799"/>
                  </a:lnTo>
                  <a:lnTo>
                    <a:pt x="8146892" y="5404"/>
                  </a:lnTo>
                  <a:lnTo>
                    <a:pt x="8099971" y="0"/>
                  </a:lnTo>
                  <a:lnTo>
                    <a:pt x="204635" y="0"/>
                  </a:lnTo>
                  <a:close/>
                </a:path>
              </a:pathLst>
            </a:custGeom>
            <a:ln w="17056">
              <a:solidFill>
                <a:srgbClr val="5A5724"/>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659258" y="3093762"/>
              <a:ext cx="4096608" cy="4096609"/>
            </a:xfrm>
            <a:prstGeom prst="rect">
              <a:avLst/>
            </a:prstGeom>
          </p:spPr>
        </p:pic>
      </p:grpSp>
      <p:sp>
        <p:nvSpPr>
          <p:cNvPr id="9" name="object 9"/>
          <p:cNvSpPr txBox="1"/>
          <p:nvPr/>
        </p:nvSpPr>
        <p:spPr>
          <a:xfrm>
            <a:off x="5718615" y="3599264"/>
            <a:ext cx="2504440" cy="509905"/>
          </a:xfrm>
          <a:prstGeom prst="rect">
            <a:avLst/>
          </a:prstGeom>
        </p:spPr>
        <p:txBody>
          <a:bodyPr vert="horz" wrap="square" lIns="0" tIns="26034" rIns="0" bIns="0" rtlCol="0">
            <a:spAutoFit/>
          </a:bodyPr>
          <a:lstStyle/>
          <a:p>
            <a:pPr marL="12700" marR="5080">
              <a:lnSpc>
                <a:spcPts val="1880"/>
              </a:lnSpc>
              <a:spcBef>
                <a:spcPts val="204"/>
              </a:spcBef>
            </a:pPr>
            <a:r>
              <a:rPr sz="1600" b="1" dirty="0">
                <a:solidFill>
                  <a:srgbClr val="231F20"/>
                </a:solidFill>
                <a:latin typeface="Arial"/>
                <a:cs typeface="Arial"/>
              </a:rPr>
              <a:t>Have</a:t>
            </a:r>
            <a:r>
              <a:rPr sz="1600" b="1" spc="140" dirty="0">
                <a:solidFill>
                  <a:srgbClr val="231F20"/>
                </a:solidFill>
                <a:latin typeface="Arial"/>
                <a:cs typeface="Arial"/>
              </a:rPr>
              <a:t> </a:t>
            </a:r>
            <a:r>
              <a:rPr sz="1600" b="1" dirty="0">
                <a:solidFill>
                  <a:srgbClr val="231F20"/>
                </a:solidFill>
                <a:latin typeface="Arial"/>
                <a:cs typeface="Arial"/>
              </a:rPr>
              <a:t>more</a:t>
            </a:r>
            <a:r>
              <a:rPr sz="1600" b="1" spc="145" dirty="0">
                <a:solidFill>
                  <a:srgbClr val="231F20"/>
                </a:solidFill>
                <a:latin typeface="Arial"/>
                <a:cs typeface="Arial"/>
              </a:rPr>
              <a:t> </a:t>
            </a:r>
            <a:r>
              <a:rPr sz="1600" b="1" dirty="0">
                <a:solidFill>
                  <a:srgbClr val="231F20"/>
                </a:solidFill>
                <a:latin typeface="Arial"/>
                <a:cs typeface="Arial"/>
              </a:rPr>
              <a:t>skin</a:t>
            </a:r>
            <a:r>
              <a:rPr sz="1600" b="1" spc="145" dirty="0">
                <a:solidFill>
                  <a:srgbClr val="231F20"/>
                </a:solidFill>
                <a:latin typeface="Arial"/>
                <a:cs typeface="Arial"/>
              </a:rPr>
              <a:t> </a:t>
            </a:r>
            <a:r>
              <a:rPr sz="1600" b="1" spc="-10" dirty="0">
                <a:solidFill>
                  <a:srgbClr val="231F20"/>
                </a:solidFill>
                <a:latin typeface="Arial"/>
                <a:cs typeface="Arial"/>
              </a:rPr>
              <a:t>covering </a:t>
            </a:r>
            <a:r>
              <a:rPr sz="1600" b="1" dirty="0">
                <a:solidFill>
                  <a:srgbClr val="231F20"/>
                </a:solidFill>
                <a:latin typeface="Arial"/>
                <a:cs typeface="Arial"/>
              </a:rPr>
              <a:t>their</a:t>
            </a:r>
            <a:r>
              <a:rPr sz="1600" b="1" spc="145" dirty="0">
                <a:solidFill>
                  <a:srgbClr val="231F20"/>
                </a:solidFill>
                <a:latin typeface="Arial"/>
                <a:cs typeface="Arial"/>
              </a:rPr>
              <a:t> </a:t>
            </a:r>
            <a:r>
              <a:rPr sz="1600" b="1" dirty="0">
                <a:solidFill>
                  <a:srgbClr val="231F20"/>
                </a:solidFill>
                <a:latin typeface="Arial"/>
                <a:cs typeface="Arial"/>
              </a:rPr>
              <a:t>bodies</a:t>
            </a:r>
            <a:r>
              <a:rPr sz="1600" b="1" spc="145" dirty="0">
                <a:solidFill>
                  <a:srgbClr val="231F20"/>
                </a:solidFill>
                <a:latin typeface="Arial"/>
                <a:cs typeface="Arial"/>
              </a:rPr>
              <a:t> </a:t>
            </a:r>
            <a:r>
              <a:rPr sz="1600" b="1" spc="50" dirty="0">
                <a:solidFill>
                  <a:srgbClr val="231F20"/>
                </a:solidFill>
                <a:latin typeface="Arial"/>
                <a:cs typeface="Arial"/>
              </a:rPr>
              <a:t>than</a:t>
            </a:r>
            <a:r>
              <a:rPr sz="1600" b="1" spc="145" dirty="0">
                <a:solidFill>
                  <a:srgbClr val="231F20"/>
                </a:solidFill>
                <a:latin typeface="Arial"/>
                <a:cs typeface="Arial"/>
              </a:rPr>
              <a:t> </a:t>
            </a:r>
            <a:r>
              <a:rPr sz="1600" b="1" spc="-10" dirty="0">
                <a:solidFill>
                  <a:srgbClr val="231F20"/>
                </a:solidFill>
                <a:latin typeface="Arial"/>
                <a:cs typeface="Arial"/>
              </a:rPr>
              <a:t>adults</a:t>
            </a:r>
            <a:endParaRPr sz="1600">
              <a:latin typeface="Arial"/>
              <a:cs typeface="Arial"/>
            </a:endParaRPr>
          </a:p>
        </p:txBody>
      </p:sp>
      <p:sp>
        <p:nvSpPr>
          <p:cNvPr id="10" name="object 10"/>
          <p:cNvSpPr txBox="1"/>
          <p:nvPr/>
        </p:nvSpPr>
        <p:spPr>
          <a:xfrm>
            <a:off x="6175815" y="5181177"/>
            <a:ext cx="2454910" cy="748665"/>
          </a:xfrm>
          <a:prstGeom prst="rect">
            <a:avLst/>
          </a:prstGeom>
        </p:spPr>
        <p:txBody>
          <a:bodyPr vert="horz" wrap="square" lIns="0" tIns="26034" rIns="0" bIns="0" rtlCol="0">
            <a:spAutoFit/>
          </a:bodyPr>
          <a:lstStyle/>
          <a:p>
            <a:pPr marL="12700" marR="5080">
              <a:lnSpc>
                <a:spcPts val="1880"/>
              </a:lnSpc>
              <a:spcBef>
                <a:spcPts val="204"/>
              </a:spcBef>
            </a:pPr>
            <a:r>
              <a:rPr sz="1600" b="1" dirty="0">
                <a:solidFill>
                  <a:srgbClr val="231F20"/>
                </a:solidFill>
                <a:latin typeface="Arial"/>
                <a:cs typeface="Arial"/>
              </a:rPr>
              <a:t>Absorb</a:t>
            </a:r>
            <a:r>
              <a:rPr sz="1600" b="1" spc="155" dirty="0">
                <a:solidFill>
                  <a:srgbClr val="231F20"/>
                </a:solidFill>
                <a:latin typeface="Arial"/>
                <a:cs typeface="Arial"/>
              </a:rPr>
              <a:t> </a:t>
            </a:r>
            <a:r>
              <a:rPr sz="1600" b="1" dirty="0">
                <a:solidFill>
                  <a:srgbClr val="231F20"/>
                </a:solidFill>
                <a:latin typeface="Arial"/>
                <a:cs typeface="Arial"/>
              </a:rPr>
              <a:t>more</a:t>
            </a:r>
            <a:r>
              <a:rPr sz="1600" b="1" spc="155" dirty="0">
                <a:solidFill>
                  <a:srgbClr val="231F20"/>
                </a:solidFill>
                <a:latin typeface="Arial"/>
                <a:cs typeface="Arial"/>
              </a:rPr>
              <a:t> </a:t>
            </a:r>
            <a:r>
              <a:rPr sz="1600" b="1" spc="-10" dirty="0">
                <a:solidFill>
                  <a:srgbClr val="231F20"/>
                </a:solidFill>
                <a:latin typeface="Arial"/>
                <a:cs typeface="Arial"/>
              </a:rPr>
              <a:t>chemicals </a:t>
            </a:r>
            <a:r>
              <a:rPr sz="1600" b="1" dirty="0">
                <a:solidFill>
                  <a:srgbClr val="231F20"/>
                </a:solidFill>
                <a:latin typeface="Arial"/>
                <a:cs typeface="Arial"/>
              </a:rPr>
              <a:t>due</a:t>
            </a:r>
            <a:r>
              <a:rPr sz="1600" b="1" spc="145" dirty="0">
                <a:solidFill>
                  <a:srgbClr val="231F20"/>
                </a:solidFill>
                <a:latin typeface="Arial"/>
                <a:cs typeface="Arial"/>
              </a:rPr>
              <a:t> </a:t>
            </a:r>
            <a:r>
              <a:rPr sz="1600" b="1" spc="60" dirty="0">
                <a:solidFill>
                  <a:srgbClr val="231F20"/>
                </a:solidFill>
                <a:latin typeface="Arial"/>
                <a:cs typeface="Arial"/>
              </a:rPr>
              <a:t>to</a:t>
            </a:r>
            <a:r>
              <a:rPr sz="1600" b="1" spc="150" dirty="0">
                <a:solidFill>
                  <a:srgbClr val="231F20"/>
                </a:solidFill>
                <a:latin typeface="Arial"/>
                <a:cs typeface="Arial"/>
              </a:rPr>
              <a:t> </a:t>
            </a:r>
            <a:r>
              <a:rPr sz="1600" b="1" dirty="0">
                <a:solidFill>
                  <a:srgbClr val="231F20"/>
                </a:solidFill>
                <a:latin typeface="Arial"/>
                <a:cs typeface="Arial"/>
              </a:rPr>
              <a:t>thinner</a:t>
            </a:r>
            <a:r>
              <a:rPr sz="1600" b="1" spc="145" dirty="0">
                <a:solidFill>
                  <a:srgbClr val="231F20"/>
                </a:solidFill>
                <a:latin typeface="Arial"/>
                <a:cs typeface="Arial"/>
              </a:rPr>
              <a:t> </a:t>
            </a:r>
            <a:r>
              <a:rPr sz="1600" b="1" dirty="0">
                <a:solidFill>
                  <a:srgbClr val="231F20"/>
                </a:solidFill>
                <a:latin typeface="Arial"/>
                <a:cs typeface="Arial"/>
              </a:rPr>
              <a:t>skin</a:t>
            </a:r>
            <a:r>
              <a:rPr sz="1600" b="1" spc="150" dirty="0">
                <a:solidFill>
                  <a:srgbClr val="231F20"/>
                </a:solidFill>
                <a:latin typeface="Arial"/>
                <a:cs typeface="Arial"/>
              </a:rPr>
              <a:t> </a:t>
            </a:r>
            <a:r>
              <a:rPr sz="1600" b="1" spc="-20" dirty="0">
                <a:solidFill>
                  <a:srgbClr val="231F20"/>
                </a:solidFill>
                <a:latin typeface="Arial"/>
                <a:cs typeface="Arial"/>
              </a:rPr>
              <a:t>than </a:t>
            </a:r>
            <a:r>
              <a:rPr sz="1600" b="1" spc="-10" dirty="0">
                <a:solidFill>
                  <a:srgbClr val="231F20"/>
                </a:solidFill>
                <a:latin typeface="Arial"/>
                <a:cs typeface="Arial"/>
              </a:rPr>
              <a:t>adults</a:t>
            </a:r>
            <a:endParaRPr sz="1600">
              <a:latin typeface="Arial"/>
              <a:cs typeface="Arial"/>
            </a:endParaRPr>
          </a:p>
        </p:txBody>
      </p:sp>
      <p:sp>
        <p:nvSpPr>
          <p:cNvPr id="11" name="object 11"/>
          <p:cNvSpPr txBox="1"/>
          <p:nvPr/>
        </p:nvSpPr>
        <p:spPr>
          <a:xfrm>
            <a:off x="1475767" y="5656665"/>
            <a:ext cx="2401570" cy="748665"/>
          </a:xfrm>
          <a:prstGeom prst="rect">
            <a:avLst/>
          </a:prstGeom>
        </p:spPr>
        <p:txBody>
          <a:bodyPr vert="horz" wrap="square" lIns="0" tIns="26034" rIns="0" bIns="0" rtlCol="0">
            <a:spAutoFit/>
          </a:bodyPr>
          <a:lstStyle/>
          <a:p>
            <a:pPr marL="12700" marR="5080">
              <a:lnSpc>
                <a:spcPts val="1880"/>
              </a:lnSpc>
              <a:spcBef>
                <a:spcPts val="204"/>
              </a:spcBef>
            </a:pPr>
            <a:r>
              <a:rPr sz="1600" b="1" dirty="0">
                <a:solidFill>
                  <a:srgbClr val="231F20"/>
                </a:solidFill>
                <a:latin typeface="Arial"/>
                <a:cs typeface="Arial"/>
              </a:rPr>
              <a:t>Have</a:t>
            </a:r>
            <a:r>
              <a:rPr sz="1600" b="1" spc="140" dirty="0">
                <a:solidFill>
                  <a:srgbClr val="231F20"/>
                </a:solidFill>
                <a:latin typeface="Arial"/>
                <a:cs typeface="Arial"/>
              </a:rPr>
              <a:t> </a:t>
            </a:r>
            <a:r>
              <a:rPr sz="1600" b="1" dirty="0">
                <a:solidFill>
                  <a:srgbClr val="231F20"/>
                </a:solidFill>
                <a:latin typeface="Arial"/>
                <a:cs typeface="Arial"/>
              </a:rPr>
              <a:t>more</a:t>
            </a:r>
            <a:r>
              <a:rPr sz="1600" b="1" spc="145" dirty="0">
                <a:solidFill>
                  <a:srgbClr val="231F20"/>
                </a:solidFill>
                <a:latin typeface="Arial"/>
                <a:cs typeface="Arial"/>
              </a:rPr>
              <a:t> </a:t>
            </a:r>
            <a:r>
              <a:rPr sz="1600" b="1" dirty="0">
                <a:solidFill>
                  <a:srgbClr val="231F20"/>
                </a:solidFill>
                <a:latin typeface="Arial"/>
                <a:cs typeface="Arial"/>
              </a:rPr>
              <a:t>skin</a:t>
            </a:r>
            <a:r>
              <a:rPr sz="1600" b="1" spc="145" dirty="0">
                <a:solidFill>
                  <a:srgbClr val="231F20"/>
                </a:solidFill>
                <a:latin typeface="Arial"/>
                <a:cs typeface="Arial"/>
              </a:rPr>
              <a:t> </a:t>
            </a:r>
            <a:r>
              <a:rPr sz="1600" b="1" spc="-10" dirty="0">
                <a:solidFill>
                  <a:srgbClr val="231F20"/>
                </a:solidFill>
                <a:latin typeface="Arial"/>
                <a:cs typeface="Arial"/>
              </a:rPr>
              <a:t>contact </a:t>
            </a:r>
            <a:r>
              <a:rPr sz="1600" b="1" spc="85" dirty="0">
                <a:solidFill>
                  <a:srgbClr val="231F20"/>
                </a:solidFill>
                <a:latin typeface="Arial"/>
                <a:cs typeface="Arial"/>
              </a:rPr>
              <a:t>with</a:t>
            </a:r>
            <a:r>
              <a:rPr sz="1600" b="1" spc="70" dirty="0">
                <a:solidFill>
                  <a:srgbClr val="231F20"/>
                </a:solidFill>
                <a:latin typeface="Arial"/>
                <a:cs typeface="Arial"/>
              </a:rPr>
              <a:t> the </a:t>
            </a:r>
            <a:r>
              <a:rPr sz="1600" b="1" dirty="0">
                <a:solidFill>
                  <a:srgbClr val="231F20"/>
                </a:solidFill>
                <a:latin typeface="Arial"/>
                <a:cs typeface="Arial"/>
              </a:rPr>
              <a:t>floor</a:t>
            </a:r>
            <a:r>
              <a:rPr sz="1600" b="1" spc="75" dirty="0">
                <a:solidFill>
                  <a:srgbClr val="231F20"/>
                </a:solidFill>
                <a:latin typeface="Arial"/>
                <a:cs typeface="Arial"/>
              </a:rPr>
              <a:t> </a:t>
            </a:r>
            <a:r>
              <a:rPr sz="1600" b="1" spc="30" dirty="0">
                <a:solidFill>
                  <a:srgbClr val="231F20"/>
                </a:solidFill>
                <a:latin typeface="Arial"/>
                <a:cs typeface="Arial"/>
              </a:rPr>
              <a:t>than </a:t>
            </a:r>
            <a:r>
              <a:rPr sz="1600" b="1" spc="-10" dirty="0">
                <a:solidFill>
                  <a:srgbClr val="231F20"/>
                </a:solidFill>
                <a:latin typeface="Arial"/>
                <a:cs typeface="Arial"/>
              </a:rPr>
              <a:t>adults</a:t>
            </a:r>
            <a:endParaRPr sz="1600">
              <a:latin typeface="Arial"/>
              <a:cs typeface="Arial"/>
            </a:endParaRPr>
          </a:p>
        </p:txBody>
      </p:sp>
      <p:sp>
        <p:nvSpPr>
          <p:cNvPr id="12" name="object 12"/>
          <p:cNvSpPr txBox="1"/>
          <p:nvPr/>
        </p:nvSpPr>
        <p:spPr>
          <a:xfrm>
            <a:off x="1283775" y="4541096"/>
            <a:ext cx="1954530" cy="509905"/>
          </a:xfrm>
          <a:prstGeom prst="rect">
            <a:avLst/>
          </a:prstGeom>
        </p:spPr>
        <p:txBody>
          <a:bodyPr vert="horz" wrap="square" lIns="0" tIns="26034" rIns="0" bIns="0" rtlCol="0">
            <a:spAutoFit/>
          </a:bodyPr>
          <a:lstStyle/>
          <a:p>
            <a:pPr marL="12700" marR="5080">
              <a:lnSpc>
                <a:spcPts val="1880"/>
              </a:lnSpc>
              <a:spcBef>
                <a:spcPts val="204"/>
              </a:spcBef>
            </a:pPr>
            <a:r>
              <a:rPr sz="1600" b="1" dirty="0">
                <a:solidFill>
                  <a:srgbClr val="231F20"/>
                </a:solidFill>
                <a:latin typeface="Arial"/>
                <a:cs typeface="Arial"/>
              </a:rPr>
              <a:t>Eat</a:t>
            </a:r>
            <a:r>
              <a:rPr sz="1600" b="1" spc="135" dirty="0">
                <a:solidFill>
                  <a:srgbClr val="231F20"/>
                </a:solidFill>
                <a:latin typeface="Arial"/>
                <a:cs typeface="Arial"/>
              </a:rPr>
              <a:t> </a:t>
            </a:r>
            <a:r>
              <a:rPr sz="1600" b="1" dirty="0">
                <a:solidFill>
                  <a:srgbClr val="231F20"/>
                </a:solidFill>
                <a:latin typeface="Arial"/>
                <a:cs typeface="Arial"/>
              </a:rPr>
              <a:t>more</a:t>
            </a:r>
            <a:r>
              <a:rPr sz="1600" b="1" spc="135" dirty="0">
                <a:solidFill>
                  <a:srgbClr val="231F20"/>
                </a:solidFill>
                <a:latin typeface="Arial"/>
                <a:cs typeface="Arial"/>
              </a:rPr>
              <a:t> </a:t>
            </a:r>
            <a:r>
              <a:rPr sz="1600" b="1" dirty="0">
                <a:solidFill>
                  <a:srgbClr val="231F20"/>
                </a:solidFill>
                <a:latin typeface="Arial"/>
                <a:cs typeface="Arial"/>
              </a:rPr>
              <a:t>dust</a:t>
            </a:r>
            <a:r>
              <a:rPr sz="1600" b="1" spc="140" dirty="0">
                <a:solidFill>
                  <a:srgbClr val="231F20"/>
                </a:solidFill>
                <a:latin typeface="Arial"/>
                <a:cs typeface="Arial"/>
              </a:rPr>
              <a:t> </a:t>
            </a:r>
            <a:r>
              <a:rPr sz="1600" b="1" spc="30" dirty="0">
                <a:solidFill>
                  <a:srgbClr val="231F20"/>
                </a:solidFill>
                <a:latin typeface="Arial"/>
                <a:cs typeface="Arial"/>
              </a:rPr>
              <a:t>than </a:t>
            </a:r>
            <a:r>
              <a:rPr sz="1600" b="1" spc="-10" dirty="0">
                <a:solidFill>
                  <a:srgbClr val="231F20"/>
                </a:solidFill>
                <a:latin typeface="Arial"/>
                <a:cs typeface="Arial"/>
              </a:rPr>
              <a:t>adults</a:t>
            </a:r>
            <a:endParaRPr sz="1600">
              <a:latin typeface="Arial"/>
              <a:cs typeface="Arial"/>
            </a:endParaRPr>
          </a:p>
        </p:txBody>
      </p:sp>
      <p:sp>
        <p:nvSpPr>
          <p:cNvPr id="13" name="object 13"/>
          <p:cNvSpPr txBox="1"/>
          <p:nvPr/>
        </p:nvSpPr>
        <p:spPr>
          <a:xfrm>
            <a:off x="1589796" y="2986617"/>
            <a:ext cx="2030095" cy="748665"/>
          </a:xfrm>
          <a:prstGeom prst="rect">
            <a:avLst/>
          </a:prstGeom>
        </p:spPr>
        <p:txBody>
          <a:bodyPr vert="horz" wrap="square" lIns="0" tIns="26034" rIns="0" bIns="0" rtlCol="0">
            <a:spAutoFit/>
          </a:bodyPr>
          <a:lstStyle/>
          <a:p>
            <a:pPr marL="12700" marR="5080" indent="-635">
              <a:lnSpc>
                <a:spcPts val="1880"/>
              </a:lnSpc>
              <a:spcBef>
                <a:spcPts val="204"/>
              </a:spcBef>
            </a:pPr>
            <a:r>
              <a:rPr sz="1600" b="1" dirty="0">
                <a:solidFill>
                  <a:srgbClr val="231F20"/>
                </a:solidFill>
                <a:latin typeface="Arial"/>
                <a:cs typeface="Arial"/>
              </a:rPr>
              <a:t>Put</a:t>
            </a:r>
            <a:r>
              <a:rPr sz="1600" b="1" spc="175" dirty="0">
                <a:solidFill>
                  <a:srgbClr val="231F20"/>
                </a:solidFill>
                <a:latin typeface="Arial"/>
                <a:cs typeface="Arial"/>
              </a:rPr>
              <a:t> </a:t>
            </a:r>
            <a:r>
              <a:rPr sz="1600" b="1" dirty="0">
                <a:solidFill>
                  <a:srgbClr val="231F20"/>
                </a:solidFill>
                <a:latin typeface="Arial"/>
                <a:cs typeface="Arial"/>
              </a:rPr>
              <a:t>their</a:t>
            </a:r>
            <a:r>
              <a:rPr sz="1600" b="1" spc="175" dirty="0">
                <a:solidFill>
                  <a:srgbClr val="231F20"/>
                </a:solidFill>
                <a:latin typeface="Arial"/>
                <a:cs typeface="Arial"/>
              </a:rPr>
              <a:t> </a:t>
            </a:r>
            <a:r>
              <a:rPr sz="1600" b="1" dirty="0">
                <a:solidFill>
                  <a:srgbClr val="231F20"/>
                </a:solidFill>
                <a:latin typeface="Arial"/>
                <a:cs typeface="Arial"/>
              </a:rPr>
              <a:t>mouths</a:t>
            </a:r>
            <a:r>
              <a:rPr sz="1600" b="1" spc="180" dirty="0">
                <a:solidFill>
                  <a:srgbClr val="231F20"/>
                </a:solidFill>
                <a:latin typeface="Arial"/>
                <a:cs typeface="Arial"/>
              </a:rPr>
              <a:t> </a:t>
            </a:r>
            <a:r>
              <a:rPr sz="1600" b="1" spc="-25" dirty="0">
                <a:solidFill>
                  <a:srgbClr val="231F20"/>
                </a:solidFill>
                <a:latin typeface="Arial"/>
                <a:cs typeface="Arial"/>
              </a:rPr>
              <a:t>on </a:t>
            </a:r>
            <a:r>
              <a:rPr sz="1600" b="1" dirty="0">
                <a:solidFill>
                  <a:srgbClr val="231F20"/>
                </a:solidFill>
                <a:latin typeface="Arial"/>
                <a:cs typeface="Arial"/>
              </a:rPr>
              <a:t>more</a:t>
            </a:r>
            <a:r>
              <a:rPr sz="1600" b="1" spc="180" dirty="0">
                <a:solidFill>
                  <a:srgbClr val="231F20"/>
                </a:solidFill>
                <a:latin typeface="Arial"/>
                <a:cs typeface="Arial"/>
              </a:rPr>
              <a:t> </a:t>
            </a:r>
            <a:r>
              <a:rPr sz="1600" b="1" dirty="0">
                <a:solidFill>
                  <a:srgbClr val="231F20"/>
                </a:solidFill>
                <a:latin typeface="Arial"/>
                <a:cs typeface="Arial"/>
              </a:rPr>
              <a:t>objects</a:t>
            </a:r>
            <a:r>
              <a:rPr sz="1600" b="1" spc="185" dirty="0">
                <a:solidFill>
                  <a:srgbClr val="231F20"/>
                </a:solidFill>
                <a:latin typeface="Arial"/>
                <a:cs typeface="Arial"/>
              </a:rPr>
              <a:t> </a:t>
            </a:r>
            <a:r>
              <a:rPr sz="1600" b="1" spc="30" dirty="0">
                <a:solidFill>
                  <a:srgbClr val="231F20"/>
                </a:solidFill>
                <a:latin typeface="Arial"/>
                <a:cs typeface="Arial"/>
              </a:rPr>
              <a:t>than </a:t>
            </a:r>
            <a:r>
              <a:rPr sz="1600" b="1" spc="-10" dirty="0">
                <a:solidFill>
                  <a:srgbClr val="231F20"/>
                </a:solidFill>
                <a:latin typeface="Arial"/>
                <a:cs typeface="Arial"/>
              </a:rPr>
              <a:t>adults</a:t>
            </a:r>
            <a:endParaRPr sz="1600">
              <a:latin typeface="Arial"/>
              <a:cs typeface="Arial"/>
            </a:endParaRPr>
          </a:p>
        </p:txBody>
      </p:sp>
      <p:sp>
        <p:nvSpPr>
          <p:cNvPr id="14" name="object 14"/>
          <p:cNvSpPr txBox="1"/>
          <p:nvPr/>
        </p:nvSpPr>
        <p:spPr>
          <a:xfrm>
            <a:off x="1048003" y="1327109"/>
            <a:ext cx="7053580" cy="1438275"/>
          </a:xfrm>
          <a:prstGeom prst="rect">
            <a:avLst/>
          </a:prstGeom>
        </p:spPr>
        <p:txBody>
          <a:bodyPr vert="horz" wrap="square" lIns="0" tIns="15875" rIns="0" bIns="0" rtlCol="0">
            <a:spAutoFit/>
          </a:bodyPr>
          <a:lstStyle/>
          <a:p>
            <a:pPr marL="12700">
              <a:lnSpc>
                <a:spcPct val="100000"/>
              </a:lnSpc>
              <a:spcBef>
                <a:spcPts val="125"/>
              </a:spcBef>
            </a:pPr>
            <a:r>
              <a:rPr sz="4000" b="1" spc="-10" dirty="0">
                <a:solidFill>
                  <a:srgbClr val="5A5724"/>
                </a:solidFill>
                <a:latin typeface="Arial"/>
                <a:cs typeface="Arial"/>
              </a:rPr>
              <a:t>Pound</a:t>
            </a:r>
            <a:r>
              <a:rPr sz="4000" b="1" spc="114" dirty="0">
                <a:solidFill>
                  <a:srgbClr val="5A5724"/>
                </a:solidFill>
                <a:latin typeface="Arial"/>
                <a:cs typeface="Arial"/>
              </a:rPr>
              <a:t> </a:t>
            </a:r>
            <a:r>
              <a:rPr sz="4000" b="1" dirty="0">
                <a:solidFill>
                  <a:srgbClr val="5A5724"/>
                </a:solidFill>
                <a:latin typeface="Arial"/>
                <a:cs typeface="Arial"/>
              </a:rPr>
              <a:t>for</a:t>
            </a:r>
            <a:r>
              <a:rPr sz="4000" b="1" spc="140" dirty="0">
                <a:solidFill>
                  <a:srgbClr val="5A5724"/>
                </a:solidFill>
                <a:latin typeface="Arial"/>
                <a:cs typeface="Arial"/>
              </a:rPr>
              <a:t> </a:t>
            </a:r>
            <a:r>
              <a:rPr sz="4000" b="1" spc="-20" dirty="0">
                <a:solidFill>
                  <a:srgbClr val="5A5724"/>
                </a:solidFill>
                <a:latin typeface="Arial"/>
                <a:cs typeface="Arial"/>
              </a:rPr>
              <a:t>pound,</a:t>
            </a:r>
            <a:r>
              <a:rPr sz="4000" b="1" spc="-260" dirty="0">
                <a:solidFill>
                  <a:srgbClr val="5A5724"/>
                </a:solidFill>
                <a:latin typeface="Arial"/>
                <a:cs typeface="Arial"/>
              </a:rPr>
              <a:t> </a:t>
            </a:r>
            <a:r>
              <a:rPr sz="4000" b="1" spc="-10" dirty="0">
                <a:solidFill>
                  <a:srgbClr val="5A5724"/>
                </a:solidFill>
                <a:latin typeface="Arial"/>
                <a:cs typeface="Arial"/>
              </a:rPr>
              <a:t>children:</a:t>
            </a:r>
            <a:endParaRPr sz="4000">
              <a:latin typeface="Arial"/>
              <a:cs typeface="Arial"/>
            </a:endParaRPr>
          </a:p>
          <a:p>
            <a:pPr marL="3494404" marR="5080">
              <a:lnSpc>
                <a:spcPts val="1880"/>
              </a:lnSpc>
              <a:spcBef>
                <a:spcPts val="2590"/>
              </a:spcBef>
            </a:pPr>
            <a:r>
              <a:rPr sz="1600" b="1" dirty="0">
                <a:solidFill>
                  <a:srgbClr val="231F20"/>
                </a:solidFill>
                <a:latin typeface="Arial"/>
                <a:cs typeface="Arial"/>
              </a:rPr>
              <a:t>Drink</a:t>
            </a:r>
            <a:r>
              <a:rPr sz="1600" b="1" spc="215" dirty="0">
                <a:solidFill>
                  <a:srgbClr val="231F20"/>
                </a:solidFill>
                <a:latin typeface="Arial"/>
                <a:cs typeface="Arial"/>
              </a:rPr>
              <a:t> </a:t>
            </a:r>
            <a:r>
              <a:rPr sz="1600" b="1" dirty="0">
                <a:solidFill>
                  <a:srgbClr val="231F20"/>
                </a:solidFill>
                <a:latin typeface="Arial"/>
                <a:cs typeface="Arial"/>
              </a:rPr>
              <a:t>more</a:t>
            </a:r>
            <a:r>
              <a:rPr sz="1600" b="1" spc="130" dirty="0">
                <a:solidFill>
                  <a:srgbClr val="231F20"/>
                </a:solidFill>
                <a:latin typeface="Arial"/>
                <a:cs typeface="Arial"/>
              </a:rPr>
              <a:t> </a:t>
            </a:r>
            <a:r>
              <a:rPr sz="1600" b="1" spc="50" dirty="0">
                <a:solidFill>
                  <a:srgbClr val="231F20"/>
                </a:solidFill>
                <a:latin typeface="Arial"/>
                <a:cs typeface="Arial"/>
              </a:rPr>
              <a:t>water,</a:t>
            </a:r>
            <a:r>
              <a:rPr sz="1600" b="1" spc="135" dirty="0">
                <a:solidFill>
                  <a:srgbClr val="231F20"/>
                </a:solidFill>
                <a:latin typeface="Arial"/>
                <a:cs typeface="Arial"/>
              </a:rPr>
              <a:t> </a:t>
            </a:r>
            <a:r>
              <a:rPr sz="1600" b="1" dirty="0">
                <a:solidFill>
                  <a:srgbClr val="231F20"/>
                </a:solidFill>
                <a:latin typeface="Arial"/>
                <a:cs typeface="Arial"/>
              </a:rPr>
              <a:t>breathe</a:t>
            </a:r>
            <a:r>
              <a:rPr sz="1600" b="1" spc="215" dirty="0">
                <a:solidFill>
                  <a:srgbClr val="231F20"/>
                </a:solidFill>
                <a:latin typeface="Arial"/>
                <a:cs typeface="Arial"/>
              </a:rPr>
              <a:t> </a:t>
            </a:r>
            <a:r>
              <a:rPr sz="1600" b="1" dirty="0">
                <a:solidFill>
                  <a:srgbClr val="231F20"/>
                </a:solidFill>
                <a:latin typeface="Arial"/>
                <a:cs typeface="Arial"/>
              </a:rPr>
              <a:t>more</a:t>
            </a:r>
            <a:r>
              <a:rPr sz="1600" b="1" spc="220" dirty="0">
                <a:solidFill>
                  <a:srgbClr val="231F20"/>
                </a:solidFill>
                <a:latin typeface="Arial"/>
                <a:cs typeface="Arial"/>
              </a:rPr>
              <a:t> </a:t>
            </a:r>
            <a:r>
              <a:rPr sz="1600" b="1" spc="-25" dirty="0">
                <a:solidFill>
                  <a:srgbClr val="231F20"/>
                </a:solidFill>
                <a:latin typeface="Arial"/>
                <a:cs typeface="Arial"/>
              </a:rPr>
              <a:t>air </a:t>
            </a:r>
            <a:r>
              <a:rPr sz="1600" b="1" dirty="0">
                <a:solidFill>
                  <a:srgbClr val="231F20"/>
                </a:solidFill>
                <a:latin typeface="Arial"/>
                <a:cs typeface="Arial"/>
              </a:rPr>
              <a:t>and</a:t>
            </a:r>
            <a:r>
              <a:rPr sz="1600" b="1" spc="114" dirty="0">
                <a:solidFill>
                  <a:srgbClr val="231F20"/>
                </a:solidFill>
                <a:latin typeface="Arial"/>
                <a:cs typeface="Arial"/>
              </a:rPr>
              <a:t> </a:t>
            </a:r>
            <a:r>
              <a:rPr sz="1600" b="1" spc="65" dirty="0">
                <a:solidFill>
                  <a:srgbClr val="231F20"/>
                </a:solidFill>
                <a:latin typeface="Arial"/>
                <a:cs typeface="Arial"/>
              </a:rPr>
              <a:t>eat</a:t>
            </a:r>
            <a:r>
              <a:rPr sz="1600" b="1" spc="114" dirty="0">
                <a:solidFill>
                  <a:srgbClr val="231F20"/>
                </a:solidFill>
                <a:latin typeface="Arial"/>
                <a:cs typeface="Arial"/>
              </a:rPr>
              <a:t> </a:t>
            </a:r>
            <a:r>
              <a:rPr sz="1600" b="1" dirty="0">
                <a:solidFill>
                  <a:srgbClr val="231F20"/>
                </a:solidFill>
                <a:latin typeface="Arial"/>
                <a:cs typeface="Arial"/>
              </a:rPr>
              <a:t>more</a:t>
            </a:r>
            <a:r>
              <a:rPr sz="1600" b="1" spc="114" dirty="0">
                <a:solidFill>
                  <a:srgbClr val="231F20"/>
                </a:solidFill>
                <a:latin typeface="Arial"/>
                <a:cs typeface="Arial"/>
              </a:rPr>
              <a:t> </a:t>
            </a:r>
            <a:r>
              <a:rPr sz="1600" b="1" dirty="0">
                <a:solidFill>
                  <a:srgbClr val="231F20"/>
                </a:solidFill>
                <a:latin typeface="Arial"/>
                <a:cs typeface="Arial"/>
              </a:rPr>
              <a:t>food</a:t>
            </a:r>
            <a:r>
              <a:rPr sz="1600" b="1" spc="114" dirty="0">
                <a:solidFill>
                  <a:srgbClr val="231F20"/>
                </a:solidFill>
                <a:latin typeface="Arial"/>
                <a:cs typeface="Arial"/>
              </a:rPr>
              <a:t> </a:t>
            </a:r>
            <a:r>
              <a:rPr sz="1600" b="1" spc="50" dirty="0">
                <a:solidFill>
                  <a:srgbClr val="231F20"/>
                </a:solidFill>
                <a:latin typeface="Arial"/>
                <a:cs typeface="Arial"/>
              </a:rPr>
              <a:t>than</a:t>
            </a:r>
            <a:r>
              <a:rPr sz="1600" b="1" spc="114" dirty="0">
                <a:solidFill>
                  <a:srgbClr val="231F20"/>
                </a:solidFill>
                <a:latin typeface="Arial"/>
                <a:cs typeface="Arial"/>
              </a:rPr>
              <a:t> </a:t>
            </a:r>
            <a:r>
              <a:rPr sz="1600" b="1" spc="-10" dirty="0">
                <a:solidFill>
                  <a:srgbClr val="231F20"/>
                </a:solidFill>
                <a:latin typeface="Arial"/>
                <a:cs typeface="Arial"/>
              </a:rPr>
              <a:t>adults</a:t>
            </a:r>
            <a:endParaRPr sz="1600">
              <a:latin typeface="Arial"/>
              <a:cs typeface="Arial"/>
            </a:endParaRPr>
          </a:p>
        </p:txBody>
      </p:sp>
      <p:grpSp>
        <p:nvGrpSpPr>
          <p:cNvPr id="15" name="object 15"/>
          <p:cNvGrpSpPr/>
          <p:nvPr/>
        </p:nvGrpSpPr>
        <p:grpSpPr>
          <a:xfrm>
            <a:off x="3012513" y="2446590"/>
            <a:ext cx="3771900" cy="4119879"/>
            <a:chOff x="3012513" y="2446590"/>
            <a:chExt cx="3771900" cy="4119879"/>
          </a:xfrm>
        </p:grpSpPr>
        <p:sp>
          <p:nvSpPr>
            <p:cNvPr id="16" name="object 16"/>
            <p:cNvSpPr/>
            <p:nvPr/>
          </p:nvSpPr>
          <p:spPr>
            <a:xfrm>
              <a:off x="3196332" y="3843450"/>
              <a:ext cx="1109980" cy="518795"/>
            </a:xfrm>
            <a:custGeom>
              <a:avLst/>
              <a:gdLst/>
              <a:ahLst/>
              <a:cxnLst/>
              <a:rect l="l" t="t" r="r" b="b"/>
              <a:pathLst>
                <a:path w="1109979" h="518795">
                  <a:moveTo>
                    <a:pt x="0" y="0"/>
                  </a:moveTo>
                  <a:lnTo>
                    <a:pt x="25649" y="30620"/>
                  </a:lnTo>
                  <a:lnTo>
                    <a:pt x="54942" y="60927"/>
                  </a:lnTo>
                  <a:lnTo>
                    <a:pt x="87608" y="90853"/>
                  </a:lnTo>
                  <a:lnTo>
                    <a:pt x="123375" y="120331"/>
                  </a:lnTo>
                  <a:lnTo>
                    <a:pt x="161972" y="149297"/>
                  </a:lnTo>
                  <a:lnTo>
                    <a:pt x="203125" y="177682"/>
                  </a:lnTo>
                  <a:lnTo>
                    <a:pt x="246564" y="205422"/>
                  </a:lnTo>
                  <a:lnTo>
                    <a:pt x="292017" y="232449"/>
                  </a:lnTo>
                  <a:lnTo>
                    <a:pt x="339212" y="258698"/>
                  </a:lnTo>
                  <a:lnTo>
                    <a:pt x="387877" y="284101"/>
                  </a:lnTo>
                  <a:lnTo>
                    <a:pt x="437741" y="308593"/>
                  </a:lnTo>
                  <a:lnTo>
                    <a:pt x="488531" y="332108"/>
                  </a:lnTo>
                  <a:lnTo>
                    <a:pt x="539977" y="354578"/>
                  </a:lnTo>
                  <a:lnTo>
                    <a:pt x="591805" y="375937"/>
                  </a:lnTo>
                  <a:lnTo>
                    <a:pt x="643745" y="396120"/>
                  </a:lnTo>
                  <a:lnTo>
                    <a:pt x="695525" y="415060"/>
                  </a:lnTo>
                  <a:lnTo>
                    <a:pt x="746873" y="432690"/>
                  </a:lnTo>
                  <a:lnTo>
                    <a:pt x="797516" y="448945"/>
                  </a:lnTo>
                  <a:lnTo>
                    <a:pt x="847184" y="463757"/>
                  </a:lnTo>
                  <a:lnTo>
                    <a:pt x="895605" y="477061"/>
                  </a:lnTo>
                  <a:lnTo>
                    <a:pt x="942506" y="488790"/>
                  </a:lnTo>
                  <a:lnTo>
                    <a:pt x="987616" y="498877"/>
                  </a:lnTo>
                  <a:lnTo>
                    <a:pt x="1030664" y="507257"/>
                  </a:lnTo>
                  <a:lnTo>
                    <a:pt x="1071377" y="513863"/>
                  </a:lnTo>
                  <a:lnTo>
                    <a:pt x="1109484" y="518629"/>
                  </a:lnTo>
                </a:path>
              </a:pathLst>
            </a:custGeom>
            <a:ln w="68211">
              <a:solidFill>
                <a:srgbClr val="FFF200"/>
              </a:solidFill>
              <a:prstDash val="dot"/>
            </a:ln>
          </p:spPr>
          <p:txBody>
            <a:bodyPr wrap="square" lIns="0" tIns="0" rIns="0" bIns="0" rtlCol="0"/>
            <a:lstStyle/>
            <a:p>
              <a:endParaRPr/>
            </a:p>
          </p:txBody>
        </p:sp>
        <p:pic>
          <p:nvPicPr>
            <p:cNvPr id="17" name="object 17"/>
            <p:cNvPicPr/>
            <p:nvPr/>
          </p:nvPicPr>
          <p:blipFill>
            <a:blip r:embed="rId4" cstate="print"/>
            <a:stretch>
              <a:fillRect/>
            </a:stretch>
          </p:blipFill>
          <p:spPr>
            <a:xfrm>
              <a:off x="3103234" y="3693260"/>
              <a:ext cx="68211" cy="68211"/>
            </a:xfrm>
            <a:prstGeom prst="rect">
              <a:avLst/>
            </a:prstGeom>
          </p:spPr>
        </p:pic>
        <p:pic>
          <p:nvPicPr>
            <p:cNvPr id="18" name="object 18"/>
            <p:cNvPicPr/>
            <p:nvPr/>
          </p:nvPicPr>
          <p:blipFill>
            <a:blip r:embed="rId5" cstate="print"/>
            <a:stretch>
              <a:fillRect/>
            </a:stretch>
          </p:blipFill>
          <p:spPr>
            <a:xfrm>
              <a:off x="4337179" y="4331714"/>
              <a:ext cx="68211" cy="68211"/>
            </a:xfrm>
            <a:prstGeom prst="rect">
              <a:avLst/>
            </a:prstGeom>
          </p:spPr>
        </p:pic>
        <p:sp>
          <p:nvSpPr>
            <p:cNvPr id="19" name="object 19"/>
            <p:cNvSpPr/>
            <p:nvPr/>
          </p:nvSpPr>
          <p:spPr>
            <a:xfrm>
              <a:off x="3169693" y="4845847"/>
              <a:ext cx="1158875" cy="403860"/>
            </a:xfrm>
            <a:custGeom>
              <a:avLst/>
              <a:gdLst/>
              <a:ahLst/>
              <a:cxnLst/>
              <a:rect l="l" t="t" r="r" b="b"/>
              <a:pathLst>
                <a:path w="1158875" h="403860">
                  <a:moveTo>
                    <a:pt x="0" y="397636"/>
                  </a:moveTo>
                  <a:lnTo>
                    <a:pt x="39720" y="401846"/>
                  </a:lnTo>
                  <a:lnTo>
                    <a:pt x="81844" y="403298"/>
                  </a:lnTo>
                  <a:lnTo>
                    <a:pt x="126130" y="402134"/>
                  </a:lnTo>
                  <a:lnTo>
                    <a:pt x="172335" y="398493"/>
                  </a:lnTo>
                  <a:lnTo>
                    <a:pt x="220220" y="392518"/>
                  </a:lnTo>
                  <a:lnTo>
                    <a:pt x="269541" y="384350"/>
                  </a:lnTo>
                  <a:lnTo>
                    <a:pt x="320058" y="374128"/>
                  </a:lnTo>
                  <a:lnTo>
                    <a:pt x="371528" y="361996"/>
                  </a:lnTo>
                  <a:lnTo>
                    <a:pt x="423711" y="348093"/>
                  </a:lnTo>
                  <a:lnTo>
                    <a:pt x="476364" y="332561"/>
                  </a:lnTo>
                  <a:lnTo>
                    <a:pt x="529246" y="315541"/>
                  </a:lnTo>
                  <a:lnTo>
                    <a:pt x="582116" y="297174"/>
                  </a:lnTo>
                  <a:lnTo>
                    <a:pt x="634732" y="277600"/>
                  </a:lnTo>
                  <a:lnTo>
                    <a:pt x="686851" y="256962"/>
                  </a:lnTo>
                  <a:lnTo>
                    <a:pt x="738234" y="235400"/>
                  </a:lnTo>
                  <a:lnTo>
                    <a:pt x="788637" y="213055"/>
                  </a:lnTo>
                  <a:lnTo>
                    <a:pt x="837820" y="190068"/>
                  </a:lnTo>
                  <a:lnTo>
                    <a:pt x="885541" y="166581"/>
                  </a:lnTo>
                  <a:lnTo>
                    <a:pt x="931558" y="142734"/>
                  </a:lnTo>
                  <a:lnTo>
                    <a:pt x="975630" y="118668"/>
                  </a:lnTo>
                  <a:lnTo>
                    <a:pt x="1017515" y="94525"/>
                  </a:lnTo>
                  <a:lnTo>
                    <a:pt x="1056971" y="70446"/>
                  </a:lnTo>
                  <a:lnTo>
                    <a:pt x="1093758" y="46571"/>
                  </a:lnTo>
                  <a:lnTo>
                    <a:pt x="1127632" y="23042"/>
                  </a:lnTo>
                  <a:lnTo>
                    <a:pt x="1158354" y="0"/>
                  </a:lnTo>
                </a:path>
              </a:pathLst>
            </a:custGeom>
            <a:ln w="68211">
              <a:solidFill>
                <a:srgbClr val="FFF200"/>
              </a:solidFill>
              <a:prstDash val="dot"/>
            </a:ln>
          </p:spPr>
          <p:txBody>
            <a:bodyPr wrap="square" lIns="0" tIns="0" rIns="0" bIns="0" rtlCol="0"/>
            <a:lstStyle/>
            <a:p>
              <a:endParaRPr/>
            </a:p>
          </p:txBody>
        </p:sp>
        <p:pic>
          <p:nvPicPr>
            <p:cNvPr id="20" name="object 20"/>
            <p:cNvPicPr/>
            <p:nvPr/>
          </p:nvPicPr>
          <p:blipFill>
            <a:blip r:embed="rId5" cstate="print"/>
            <a:stretch>
              <a:fillRect/>
            </a:stretch>
          </p:blipFill>
          <p:spPr>
            <a:xfrm>
              <a:off x="3012513" y="5166855"/>
              <a:ext cx="68211" cy="68211"/>
            </a:xfrm>
            <a:prstGeom prst="rect">
              <a:avLst/>
            </a:prstGeom>
          </p:spPr>
        </p:pic>
        <p:pic>
          <p:nvPicPr>
            <p:cNvPr id="21" name="object 21"/>
            <p:cNvPicPr/>
            <p:nvPr/>
          </p:nvPicPr>
          <p:blipFill>
            <a:blip r:embed="rId4" cstate="print"/>
            <a:stretch>
              <a:fillRect/>
            </a:stretch>
          </p:blipFill>
          <p:spPr>
            <a:xfrm>
              <a:off x="4343651" y="4768951"/>
              <a:ext cx="68211" cy="68211"/>
            </a:xfrm>
            <a:prstGeom prst="rect">
              <a:avLst/>
            </a:prstGeom>
          </p:spPr>
        </p:pic>
        <p:sp>
          <p:nvSpPr>
            <p:cNvPr id="22" name="object 22"/>
            <p:cNvSpPr/>
            <p:nvPr/>
          </p:nvSpPr>
          <p:spPr>
            <a:xfrm>
              <a:off x="3539147" y="5686435"/>
              <a:ext cx="896619" cy="835025"/>
            </a:xfrm>
            <a:custGeom>
              <a:avLst/>
              <a:gdLst/>
              <a:ahLst/>
              <a:cxnLst/>
              <a:rect l="l" t="t" r="r" b="b"/>
              <a:pathLst>
                <a:path w="896620" h="835025">
                  <a:moveTo>
                    <a:pt x="0" y="834415"/>
                  </a:moveTo>
                  <a:lnTo>
                    <a:pt x="37999" y="822104"/>
                  </a:lnTo>
                  <a:lnTo>
                    <a:pt x="77072" y="806297"/>
                  </a:lnTo>
                  <a:lnTo>
                    <a:pt x="117056" y="787219"/>
                  </a:lnTo>
                  <a:lnTo>
                    <a:pt x="157787" y="765100"/>
                  </a:lnTo>
                  <a:lnTo>
                    <a:pt x="199101" y="740164"/>
                  </a:lnTo>
                  <a:lnTo>
                    <a:pt x="240837" y="712641"/>
                  </a:lnTo>
                  <a:lnTo>
                    <a:pt x="282829" y="682756"/>
                  </a:lnTo>
                  <a:lnTo>
                    <a:pt x="324915" y="650738"/>
                  </a:lnTo>
                  <a:lnTo>
                    <a:pt x="366932" y="616812"/>
                  </a:lnTo>
                  <a:lnTo>
                    <a:pt x="408716" y="581207"/>
                  </a:lnTo>
                  <a:lnTo>
                    <a:pt x="450104" y="544149"/>
                  </a:lnTo>
                  <a:lnTo>
                    <a:pt x="490932" y="505865"/>
                  </a:lnTo>
                  <a:lnTo>
                    <a:pt x="531038" y="466583"/>
                  </a:lnTo>
                  <a:lnTo>
                    <a:pt x="570257" y="426530"/>
                  </a:lnTo>
                  <a:lnTo>
                    <a:pt x="608428" y="385933"/>
                  </a:lnTo>
                  <a:lnTo>
                    <a:pt x="645385" y="345018"/>
                  </a:lnTo>
                  <a:lnTo>
                    <a:pt x="680966" y="304014"/>
                  </a:lnTo>
                  <a:lnTo>
                    <a:pt x="715008" y="263147"/>
                  </a:lnTo>
                  <a:lnTo>
                    <a:pt x="747347" y="222645"/>
                  </a:lnTo>
                  <a:lnTo>
                    <a:pt x="777821" y="182733"/>
                  </a:lnTo>
                  <a:lnTo>
                    <a:pt x="806264" y="143641"/>
                  </a:lnTo>
                  <a:lnTo>
                    <a:pt x="832516" y="105594"/>
                  </a:lnTo>
                  <a:lnTo>
                    <a:pt x="856411" y="68820"/>
                  </a:lnTo>
                  <a:lnTo>
                    <a:pt x="877787" y="33546"/>
                  </a:lnTo>
                  <a:lnTo>
                    <a:pt x="896480" y="0"/>
                  </a:lnTo>
                </a:path>
              </a:pathLst>
            </a:custGeom>
            <a:ln w="68211">
              <a:solidFill>
                <a:srgbClr val="FFF200"/>
              </a:solidFill>
              <a:prstDash val="dot"/>
            </a:ln>
          </p:spPr>
          <p:txBody>
            <a:bodyPr wrap="square" lIns="0" tIns="0" rIns="0" bIns="0" rtlCol="0"/>
            <a:lstStyle/>
            <a:p>
              <a:endParaRPr/>
            </a:p>
          </p:txBody>
        </p:sp>
        <p:pic>
          <p:nvPicPr>
            <p:cNvPr id="23" name="object 23"/>
            <p:cNvPicPr/>
            <p:nvPr/>
          </p:nvPicPr>
          <p:blipFill>
            <a:blip r:embed="rId4" cstate="print"/>
            <a:stretch>
              <a:fillRect/>
            </a:stretch>
          </p:blipFill>
          <p:spPr>
            <a:xfrm>
              <a:off x="3375310" y="6497954"/>
              <a:ext cx="68211" cy="68211"/>
            </a:xfrm>
            <a:prstGeom prst="rect">
              <a:avLst/>
            </a:prstGeom>
          </p:spPr>
        </p:pic>
        <p:pic>
          <p:nvPicPr>
            <p:cNvPr id="24" name="object 24"/>
            <p:cNvPicPr/>
            <p:nvPr/>
          </p:nvPicPr>
          <p:blipFill>
            <a:blip r:embed="rId4" cstate="print"/>
            <a:stretch>
              <a:fillRect/>
            </a:stretch>
          </p:blipFill>
          <p:spPr>
            <a:xfrm>
              <a:off x="4429524" y="5593029"/>
              <a:ext cx="68211" cy="68211"/>
            </a:xfrm>
            <a:prstGeom prst="rect">
              <a:avLst/>
            </a:prstGeom>
          </p:spPr>
        </p:pic>
        <p:sp>
          <p:nvSpPr>
            <p:cNvPr id="25" name="object 25"/>
            <p:cNvSpPr/>
            <p:nvPr/>
          </p:nvSpPr>
          <p:spPr>
            <a:xfrm>
              <a:off x="5475119" y="6027188"/>
              <a:ext cx="1211580" cy="204470"/>
            </a:xfrm>
            <a:custGeom>
              <a:avLst/>
              <a:gdLst/>
              <a:ahLst/>
              <a:cxnLst/>
              <a:rect l="l" t="t" r="r" b="b"/>
              <a:pathLst>
                <a:path w="1211579" h="204470">
                  <a:moveTo>
                    <a:pt x="0" y="0"/>
                  </a:moveTo>
                  <a:lnTo>
                    <a:pt x="33289" y="22074"/>
                  </a:lnTo>
                  <a:lnTo>
                    <a:pt x="69983" y="42812"/>
                  </a:lnTo>
                  <a:lnTo>
                    <a:pt x="109803" y="62228"/>
                  </a:lnTo>
                  <a:lnTo>
                    <a:pt x="152469" y="80334"/>
                  </a:lnTo>
                  <a:lnTo>
                    <a:pt x="197702" y="97144"/>
                  </a:lnTo>
                  <a:lnTo>
                    <a:pt x="245223" y="112673"/>
                  </a:lnTo>
                  <a:lnTo>
                    <a:pt x="294751" y="126933"/>
                  </a:lnTo>
                  <a:lnTo>
                    <a:pt x="346008" y="139938"/>
                  </a:lnTo>
                  <a:lnTo>
                    <a:pt x="398714" y="151701"/>
                  </a:lnTo>
                  <a:lnTo>
                    <a:pt x="452590" y="162237"/>
                  </a:lnTo>
                  <a:lnTo>
                    <a:pt x="507356" y="171559"/>
                  </a:lnTo>
                  <a:lnTo>
                    <a:pt x="562734" y="179679"/>
                  </a:lnTo>
                  <a:lnTo>
                    <a:pt x="618442" y="186613"/>
                  </a:lnTo>
                  <a:lnTo>
                    <a:pt x="674202" y="192373"/>
                  </a:lnTo>
                  <a:lnTo>
                    <a:pt x="729736" y="196973"/>
                  </a:lnTo>
                  <a:lnTo>
                    <a:pt x="784762" y="200427"/>
                  </a:lnTo>
                  <a:lnTo>
                    <a:pt x="839002" y="202747"/>
                  </a:lnTo>
                  <a:lnTo>
                    <a:pt x="892176" y="203949"/>
                  </a:lnTo>
                  <a:lnTo>
                    <a:pt x="944005" y="204044"/>
                  </a:lnTo>
                  <a:lnTo>
                    <a:pt x="994210" y="203048"/>
                  </a:lnTo>
                  <a:lnTo>
                    <a:pt x="1042510" y="200972"/>
                  </a:lnTo>
                  <a:lnTo>
                    <a:pt x="1088627" y="197832"/>
                  </a:lnTo>
                  <a:lnTo>
                    <a:pt x="1132282" y="193640"/>
                  </a:lnTo>
                  <a:lnTo>
                    <a:pt x="1173194" y="188410"/>
                  </a:lnTo>
                  <a:lnTo>
                    <a:pt x="1211084" y="182156"/>
                  </a:lnTo>
                </a:path>
              </a:pathLst>
            </a:custGeom>
            <a:ln w="68211">
              <a:solidFill>
                <a:srgbClr val="FFF200"/>
              </a:solidFill>
              <a:prstDash val="dot"/>
            </a:ln>
          </p:spPr>
          <p:txBody>
            <a:bodyPr wrap="square" lIns="0" tIns="0" rIns="0" bIns="0" rtlCol="0"/>
            <a:lstStyle/>
            <a:p>
              <a:endParaRPr/>
            </a:p>
          </p:txBody>
        </p:sp>
        <p:pic>
          <p:nvPicPr>
            <p:cNvPr id="26" name="object 26"/>
            <p:cNvPicPr/>
            <p:nvPr/>
          </p:nvPicPr>
          <p:blipFill>
            <a:blip r:embed="rId5" cstate="print"/>
            <a:stretch>
              <a:fillRect/>
            </a:stretch>
          </p:blipFill>
          <p:spPr>
            <a:xfrm>
              <a:off x="5351481" y="5898534"/>
              <a:ext cx="68211" cy="68211"/>
            </a:xfrm>
            <a:prstGeom prst="rect">
              <a:avLst/>
            </a:prstGeom>
          </p:spPr>
        </p:pic>
        <p:pic>
          <p:nvPicPr>
            <p:cNvPr id="27" name="object 27"/>
            <p:cNvPicPr/>
            <p:nvPr/>
          </p:nvPicPr>
          <p:blipFill>
            <a:blip r:embed="rId4" cstate="print"/>
            <a:stretch>
              <a:fillRect/>
            </a:stretch>
          </p:blipFill>
          <p:spPr>
            <a:xfrm>
              <a:off x="6715944" y="6160242"/>
              <a:ext cx="68211" cy="68211"/>
            </a:xfrm>
            <a:prstGeom prst="rect">
              <a:avLst/>
            </a:prstGeom>
          </p:spPr>
        </p:pic>
        <p:sp>
          <p:nvSpPr>
            <p:cNvPr id="28" name="object 28"/>
            <p:cNvSpPr/>
            <p:nvPr/>
          </p:nvSpPr>
          <p:spPr>
            <a:xfrm>
              <a:off x="5336496" y="4308208"/>
              <a:ext cx="1128395" cy="479425"/>
            </a:xfrm>
            <a:custGeom>
              <a:avLst/>
              <a:gdLst/>
              <a:ahLst/>
              <a:cxnLst/>
              <a:rect l="l" t="t" r="r" b="b"/>
              <a:pathLst>
                <a:path w="1128395" h="479425">
                  <a:moveTo>
                    <a:pt x="0" y="477469"/>
                  </a:moveTo>
                  <a:lnTo>
                    <a:pt x="39918" y="478897"/>
                  </a:lnTo>
                  <a:lnTo>
                    <a:pt x="82041" y="477406"/>
                  </a:lnTo>
                  <a:lnTo>
                    <a:pt x="126138" y="473154"/>
                  </a:lnTo>
                  <a:lnTo>
                    <a:pt x="171978" y="466299"/>
                  </a:lnTo>
                  <a:lnTo>
                    <a:pt x="219329" y="456998"/>
                  </a:lnTo>
                  <a:lnTo>
                    <a:pt x="267961" y="445409"/>
                  </a:lnTo>
                  <a:lnTo>
                    <a:pt x="317642" y="431689"/>
                  </a:lnTo>
                  <a:lnTo>
                    <a:pt x="368141" y="415996"/>
                  </a:lnTo>
                  <a:lnTo>
                    <a:pt x="419227" y="398487"/>
                  </a:lnTo>
                  <a:lnTo>
                    <a:pt x="470669" y="379320"/>
                  </a:lnTo>
                  <a:lnTo>
                    <a:pt x="522235" y="358653"/>
                  </a:lnTo>
                  <a:lnTo>
                    <a:pt x="573695" y="336642"/>
                  </a:lnTo>
                  <a:lnTo>
                    <a:pt x="624817" y="313447"/>
                  </a:lnTo>
                  <a:lnTo>
                    <a:pt x="675370" y="289224"/>
                  </a:lnTo>
                  <a:lnTo>
                    <a:pt x="725123" y="264130"/>
                  </a:lnTo>
                  <a:lnTo>
                    <a:pt x="773845" y="238324"/>
                  </a:lnTo>
                  <a:lnTo>
                    <a:pt x="821305" y="211963"/>
                  </a:lnTo>
                  <a:lnTo>
                    <a:pt x="867271" y="185204"/>
                  </a:lnTo>
                  <a:lnTo>
                    <a:pt x="911512" y="158205"/>
                  </a:lnTo>
                  <a:lnTo>
                    <a:pt x="953798" y="131124"/>
                  </a:lnTo>
                  <a:lnTo>
                    <a:pt x="993897" y="104119"/>
                  </a:lnTo>
                  <a:lnTo>
                    <a:pt x="1031577" y="77346"/>
                  </a:lnTo>
                  <a:lnTo>
                    <a:pt x="1066608" y="50963"/>
                  </a:lnTo>
                  <a:lnTo>
                    <a:pt x="1098759" y="25129"/>
                  </a:lnTo>
                  <a:lnTo>
                    <a:pt x="1127798" y="0"/>
                  </a:lnTo>
                </a:path>
              </a:pathLst>
            </a:custGeom>
            <a:ln w="68211">
              <a:solidFill>
                <a:srgbClr val="FFF200"/>
              </a:solidFill>
              <a:prstDash val="dot"/>
            </a:ln>
          </p:spPr>
          <p:txBody>
            <a:bodyPr wrap="square" lIns="0" tIns="0" rIns="0" bIns="0" rtlCol="0"/>
            <a:lstStyle/>
            <a:p>
              <a:endParaRPr/>
            </a:p>
          </p:txBody>
        </p:sp>
        <p:pic>
          <p:nvPicPr>
            <p:cNvPr id="29" name="object 29"/>
            <p:cNvPicPr/>
            <p:nvPr/>
          </p:nvPicPr>
          <p:blipFill>
            <a:blip r:embed="rId5" cstate="print"/>
            <a:stretch>
              <a:fillRect/>
            </a:stretch>
          </p:blipFill>
          <p:spPr>
            <a:xfrm>
              <a:off x="6476786" y="4227948"/>
              <a:ext cx="68211" cy="68211"/>
            </a:xfrm>
            <a:prstGeom prst="rect">
              <a:avLst/>
            </a:prstGeom>
          </p:spPr>
        </p:pic>
        <p:pic>
          <p:nvPicPr>
            <p:cNvPr id="30" name="object 30"/>
            <p:cNvPicPr/>
            <p:nvPr/>
          </p:nvPicPr>
          <p:blipFill>
            <a:blip r:embed="rId5" cstate="print"/>
            <a:stretch>
              <a:fillRect/>
            </a:stretch>
          </p:blipFill>
          <p:spPr>
            <a:xfrm>
              <a:off x="5176649" y="4717736"/>
              <a:ext cx="68211" cy="68211"/>
            </a:xfrm>
            <a:prstGeom prst="rect">
              <a:avLst/>
            </a:prstGeom>
          </p:spPr>
        </p:pic>
        <p:sp>
          <p:nvSpPr>
            <p:cNvPr id="31" name="object 31"/>
            <p:cNvSpPr/>
            <p:nvPr/>
          </p:nvSpPr>
          <p:spPr>
            <a:xfrm>
              <a:off x="4196791" y="2591649"/>
              <a:ext cx="184150" cy="1217295"/>
            </a:xfrm>
            <a:custGeom>
              <a:avLst/>
              <a:gdLst/>
              <a:ahLst/>
              <a:cxnLst/>
              <a:rect l="l" t="t" r="r" b="b"/>
              <a:pathLst>
                <a:path w="184150" h="1217295">
                  <a:moveTo>
                    <a:pt x="46320" y="0"/>
                  </a:moveTo>
                  <a:lnTo>
                    <a:pt x="33614" y="37868"/>
                  </a:lnTo>
                  <a:lnTo>
                    <a:pt x="23079" y="78679"/>
                  </a:lnTo>
                  <a:lnTo>
                    <a:pt x="14631" y="122167"/>
                  </a:lnTo>
                  <a:lnTo>
                    <a:pt x="8185" y="168066"/>
                  </a:lnTo>
                  <a:lnTo>
                    <a:pt x="3655" y="216108"/>
                  </a:lnTo>
                  <a:lnTo>
                    <a:pt x="955" y="266028"/>
                  </a:lnTo>
                  <a:lnTo>
                    <a:pt x="0" y="317559"/>
                  </a:lnTo>
                  <a:lnTo>
                    <a:pt x="704" y="370436"/>
                  </a:lnTo>
                  <a:lnTo>
                    <a:pt x="2983" y="424390"/>
                  </a:lnTo>
                  <a:lnTo>
                    <a:pt x="6750" y="479157"/>
                  </a:lnTo>
                  <a:lnTo>
                    <a:pt x="11921" y="534469"/>
                  </a:lnTo>
                  <a:lnTo>
                    <a:pt x="18410" y="590061"/>
                  </a:lnTo>
                  <a:lnTo>
                    <a:pt x="26131" y="645666"/>
                  </a:lnTo>
                  <a:lnTo>
                    <a:pt x="34999" y="701017"/>
                  </a:lnTo>
                  <a:lnTo>
                    <a:pt x="44929" y="755848"/>
                  </a:lnTo>
                  <a:lnTo>
                    <a:pt x="55835" y="809893"/>
                  </a:lnTo>
                  <a:lnTo>
                    <a:pt x="67632" y="862886"/>
                  </a:lnTo>
                  <a:lnTo>
                    <a:pt x="80234" y="914559"/>
                  </a:lnTo>
                  <a:lnTo>
                    <a:pt x="93556" y="964647"/>
                  </a:lnTo>
                  <a:lnTo>
                    <a:pt x="107513" y="1012883"/>
                  </a:lnTo>
                  <a:lnTo>
                    <a:pt x="122019" y="1059001"/>
                  </a:lnTo>
                  <a:lnTo>
                    <a:pt x="136988" y="1102735"/>
                  </a:lnTo>
                  <a:lnTo>
                    <a:pt x="152335" y="1143817"/>
                  </a:lnTo>
                  <a:lnTo>
                    <a:pt x="167975" y="1181983"/>
                  </a:lnTo>
                  <a:lnTo>
                    <a:pt x="183823" y="1216964"/>
                  </a:lnTo>
                </a:path>
              </a:pathLst>
            </a:custGeom>
            <a:ln w="68211">
              <a:solidFill>
                <a:srgbClr val="FFF200"/>
              </a:solidFill>
              <a:prstDash val="dot"/>
            </a:ln>
          </p:spPr>
          <p:txBody>
            <a:bodyPr wrap="square" lIns="0" tIns="0" rIns="0" bIns="0" rtlCol="0"/>
            <a:lstStyle/>
            <a:p>
              <a:endParaRPr/>
            </a:p>
          </p:txBody>
        </p:sp>
        <p:pic>
          <p:nvPicPr>
            <p:cNvPr id="32" name="object 32"/>
            <p:cNvPicPr/>
            <p:nvPr/>
          </p:nvPicPr>
          <p:blipFill>
            <a:blip r:embed="rId5" cstate="print"/>
            <a:stretch>
              <a:fillRect/>
            </a:stretch>
          </p:blipFill>
          <p:spPr>
            <a:xfrm>
              <a:off x="4277159" y="2446590"/>
              <a:ext cx="68211" cy="68211"/>
            </a:xfrm>
            <a:prstGeom prst="rect">
              <a:avLst/>
            </a:prstGeom>
          </p:spPr>
        </p:pic>
        <p:pic>
          <p:nvPicPr>
            <p:cNvPr id="33" name="object 33"/>
            <p:cNvPicPr/>
            <p:nvPr/>
          </p:nvPicPr>
          <p:blipFill>
            <a:blip r:embed="rId5" cstate="print"/>
            <a:stretch>
              <a:fillRect/>
            </a:stretch>
          </p:blipFill>
          <p:spPr>
            <a:xfrm>
              <a:off x="4377514" y="3832299"/>
              <a:ext cx="68211" cy="68211"/>
            </a:xfrm>
            <a:prstGeom prst="rect">
              <a:avLst/>
            </a:prstGeom>
          </p:spPr>
        </p:pic>
      </p:grpSp>
      <p:sp>
        <p:nvSpPr>
          <p:cNvPr id="34" name="object 34"/>
          <p:cNvSpPr txBox="1"/>
          <p:nvPr/>
        </p:nvSpPr>
        <p:spPr>
          <a:xfrm>
            <a:off x="331214" y="7352829"/>
            <a:ext cx="44693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35" name="object 35"/>
          <p:cNvSpPr txBox="1"/>
          <p:nvPr/>
        </p:nvSpPr>
        <p:spPr>
          <a:xfrm>
            <a:off x="8230616" y="7142480"/>
            <a:ext cx="1499235" cy="482600"/>
          </a:xfrm>
          <a:prstGeom prst="rect">
            <a:avLst/>
          </a:prstGeom>
        </p:spPr>
        <p:txBody>
          <a:bodyPr vert="horz" wrap="square" lIns="0" tIns="12700" rIns="0" bIns="0" rtlCol="0">
            <a:spAutoFit/>
          </a:bodyPr>
          <a:lstStyle/>
          <a:p>
            <a:pPr marL="12700">
              <a:lnSpc>
                <a:spcPct val="100000"/>
              </a:lnSpc>
              <a:spcBef>
                <a:spcPts val="100"/>
              </a:spcBef>
              <a:tabLst>
                <a:tab pos="1072515"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140" dirty="0">
                <a:solidFill>
                  <a:srgbClr val="004E71"/>
                </a:solidFill>
                <a:latin typeface="Avenir Next Medium"/>
                <a:cs typeface="Avenir Next Medium"/>
              </a:rPr>
              <a:t>10</a:t>
            </a:r>
            <a:endParaRPr sz="3000">
              <a:latin typeface="Avenir Next Medium"/>
              <a:cs typeface="Avenir Next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85882" y="2711703"/>
            <a:ext cx="6070599" cy="4388104"/>
          </a:xfrm>
          <a:prstGeom prst="rect">
            <a:avLst/>
          </a:prstGeom>
        </p:spPr>
      </p:pic>
      <p:sp>
        <p:nvSpPr>
          <p:cNvPr id="3" name="object 3"/>
          <p:cNvSpPr txBox="1">
            <a:spLocks noGrp="1"/>
          </p:cNvSpPr>
          <p:nvPr>
            <p:ph type="title"/>
          </p:nvPr>
        </p:nvSpPr>
        <p:spPr>
          <a:xfrm>
            <a:off x="480992" y="309673"/>
            <a:ext cx="7846695" cy="1057275"/>
          </a:xfrm>
          <a:prstGeom prst="rect">
            <a:avLst/>
          </a:prstGeom>
        </p:spPr>
        <p:txBody>
          <a:bodyPr vert="horz" wrap="square" lIns="0" tIns="83820" rIns="0" bIns="0" rtlCol="0">
            <a:spAutoFit/>
          </a:bodyPr>
          <a:lstStyle/>
          <a:p>
            <a:pPr marL="12700" marR="5080">
              <a:lnSpc>
                <a:spcPts val="3800"/>
              </a:lnSpc>
              <a:spcBef>
                <a:spcPts val="660"/>
              </a:spcBef>
            </a:pPr>
            <a:r>
              <a:rPr spc="80" dirty="0"/>
              <a:t>Why</a:t>
            </a:r>
            <a:r>
              <a:rPr spc="60" dirty="0"/>
              <a:t> </a:t>
            </a:r>
            <a:r>
              <a:rPr spc="80" dirty="0"/>
              <a:t>are</a:t>
            </a:r>
            <a:r>
              <a:rPr spc="65" dirty="0"/>
              <a:t> </a:t>
            </a:r>
            <a:r>
              <a:rPr dirty="0"/>
              <a:t>toxic</a:t>
            </a:r>
            <a:r>
              <a:rPr spc="60" dirty="0"/>
              <a:t> </a:t>
            </a:r>
            <a:r>
              <a:rPr dirty="0"/>
              <a:t>chemicals</a:t>
            </a:r>
            <a:r>
              <a:rPr spc="65" dirty="0"/>
              <a:t> </a:t>
            </a:r>
            <a:r>
              <a:rPr spc="55" dirty="0"/>
              <a:t>more</a:t>
            </a:r>
            <a:r>
              <a:rPr spc="60" dirty="0"/>
              <a:t> </a:t>
            </a:r>
            <a:r>
              <a:rPr spc="45" dirty="0"/>
              <a:t>dangerous </a:t>
            </a:r>
            <a:r>
              <a:rPr spc="130" dirty="0"/>
              <a:t>to</a:t>
            </a:r>
            <a:r>
              <a:rPr spc="95" dirty="0"/>
              <a:t> </a:t>
            </a:r>
            <a:r>
              <a:rPr dirty="0"/>
              <a:t>kids</a:t>
            </a:r>
            <a:r>
              <a:rPr spc="100" dirty="0"/>
              <a:t> </a:t>
            </a:r>
            <a:r>
              <a:rPr spc="165" dirty="0"/>
              <a:t>than</a:t>
            </a:r>
            <a:r>
              <a:rPr spc="100" dirty="0"/>
              <a:t> </a:t>
            </a:r>
            <a:r>
              <a:rPr spc="-10" dirty="0"/>
              <a:t>adults?</a:t>
            </a:r>
          </a:p>
        </p:txBody>
      </p:sp>
      <p:sp>
        <p:nvSpPr>
          <p:cNvPr id="4" name="object 4"/>
          <p:cNvSpPr txBox="1"/>
          <p:nvPr/>
        </p:nvSpPr>
        <p:spPr>
          <a:xfrm>
            <a:off x="481076" y="1399129"/>
            <a:ext cx="9436100" cy="1206500"/>
          </a:xfrm>
          <a:prstGeom prst="rect">
            <a:avLst/>
          </a:prstGeom>
        </p:spPr>
        <p:txBody>
          <a:bodyPr vert="horz" wrap="square" lIns="0" tIns="33020" rIns="0" bIns="0" rtlCol="0">
            <a:spAutoFit/>
          </a:bodyPr>
          <a:lstStyle/>
          <a:p>
            <a:pPr marL="12700" marR="5080">
              <a:lnSpc>
                <a:spcPts val="2300"/>
              </a:lnSpc>
              <a:spcBef>
                <a:spcPts val="260"/>
              </a:spcBef>
            </a:pPr>
            <a:r>
              <a:rPr sz="2000" spc="-10" dirty="0">
                <a:solidFill>
                  <a:srgbClr val="231F20"/>
                </a:solidFill>
                <a:latin typeface="Avenir Book"/>
                <a:cs typeface="Avenir Book"/>
              </a:rPr>
              <a:t>Babies</a:t>
            </a:r>
            <a:r>
              <a:rPr sz="2000" spc="-105" dirty="0">
                <a:solidFill>
                  <a:srgbClr val="231F20"/>
                </a:solidFill>
                <a:latin typeface="Avenir Book"/>
                <a:cs typeface="Avenir Book"/>
              </a:rPr>
              <a:t> </a:t>
            </a:r>
            <a:r>
              <a:rPr sz="2000" dirty="0">
                <a:solidFill>
                  <a:srgbClr val="231F20"/>
                </a:solidFill>
                <a:latin typeface="Avenir Book"/>
                <a:cs typeface="Avenir Book"/>
              </a:rPr>
              <a:t>in</a:t>
            </a:r>
            <a:r>
              <a:rPr sz="2000" spc="-105" dirty="0">
                <a:solidFill>
                  <a:srgbClr val="231F20"/>
                </a:solidFill>
                <a:latin typeface="Avenir Book"/>
                <a:cs typeface="Avenir Book"/>
              </a:rPr>
              <a:t> </a:t>
            </a:r>
            <a:r>
              <a:rPr sz="2000" dirty="0">
                <a:solidFill>
                  <a:srgbClr val="231F20"/>
                </a:solidFill>
                <a:latin typeface="Avenir Book"/>
                <a:cs typeface="Avenir Book"/>
              </a:rPr>
              <a:t>the</a:t>
            </a:r>
            <a:r>
              <a:rPr sz="2000" spc="-100" dirty="0">
                <a:solidFill>
                  <a:srgbClr val="231F20"/>
                </a:solidFill>
                <a:latin typeface="Avenir Book"/>
                <a:cs typeface="Avenir Book"/>
              </a:rPr>
              <a:t> </a:t>
            </a:r>
            <a:r>
              <a:rPr sz="2000" dirty="0">
                <a:solidFill>
                  <a:srgbClr val="231F20"/>
                </a:solidFill>
                <a:latin typeface="Avenir Book"/>
                <a:cs typeface="Avenir Book"/>
              </a:rPr>
              <a:t>womb,</a:t>
            </a:r>
            <a:r>
              <a:rPr sz="2000" spc="-105" dirty="0">
                <a:solidFill>
                  <a:srgbClr val="231F20"/>
                </a:solidFill>
                <a:latin typeface="Avenir Book"/>
                <a:cs typeface="Avenir Book"/>
              </a:rPr>
              <a:t> </a:t>
            </a:r>
            <a:r>
              <a:rPr sz="2000" dirty="0">
                <a:solidFill>
                  <a:srgbClr val="231F20"/>
                </a:solidFill>
                <a:latin typeface="Avenir Book"/>
                <a:cs typeface="Avenir Book"/>
              </a:rPr>
              <a:t>kids</a:t>
            </a:r>
            <a:r>
              <a:rPr sz="2000" spc="-100" dirty="0">
                <a:solidFill>
                  <a:srgbClr val="231F20"/>
                </a:solidFill>
                <a:latin typeface="Avenir Book"/>
                <a:cs typeface="Avenir Book"/>
              </a:rPr>
              <a:t> </a:t>
            </a:r>
            <a:r>
              <a:rPr sz="2000" dirty="0">
                <a:solidFill>
                  <a:srgbClr val="231F20"/>
                </a:solidFill>
                <a:latin typeface="Avenir Book"/>
                <a:cs typeface="Avenir Book"/>
              </a:rPr>
              <a:t>and</a:t>
            </a:r>
            <a:r>
              <a:rPr sz="2000" spc="-105" dirty="0">
                <a:solidFill>
                  <a:srgbClr val="231F20"/>
                </a:solidFill>
                <a:latin typeface="Avenir Book"/>
                <a:cs typeface="Avenir Book"/>
              </a:rPr>
              <a:t> </a:t>
            </a:r>
            <a:r>
              <a:rPr sz="2000" dirty="0">
                <a:solidFill>
                  <a:srgbClr val="231F20"/>
                </a:solidFill>
                <a:latin typeface="Avenir Book"/>
                <a:cs typeface="Avenir Book"/>
              </a:rPr>
              <a:t>teens</a:t>
            </a:r>
            <a:r>
              <a:rPr sz="2000" spc="-100" dirty="0">
                <a:solidFill>
                  <a:srgbClr val="231F20"/>
                </a:solidFill>
                <a:latin typeface="Avenir Book"/>
                <a:cs typeface="Avenir Book"/>
              </a:rPr>
              <a:t> </a:t>
            </a:r>
            <a:r>
              <a:rPr sz="2000" dirty="0">
                <a:solidFill>
                  <a:srgbClr val="231F20"/>
                </a:solidFill>
                <a:latin typeface="Avenir Book"/>
                <a:cs typeface="Avenir Book"/>
              </a:rPr>
              <a:t>are</a:t>
            </a:r>
            <a:r>
              <a:rPr sz="2000" spc="-105" dirty="0">
                <a:solidFill>
                  <a:srgbClr val="231F20"/>
                </a:solidFill>
                <a:latin typeface="Avenir Book"/>
                <a:cs typeface="Avenir Book"/>
              </a:rPr>
              <a:t> </a:t>
            </a:r>
            <a:r>
              <a:rPr sz="2000" spc="-10" dirty="0">
                <a:solidFill>
                  <a:srgbClr val="231F20"/>
                </a:solidFill>
                <a:latin typeface="Avenir Book"/>
                <a:cs typeface="Avenir Book"/>
              </a:rPr>
              <a:t>more</a:t>
            </a:r>
            <a:r>
              <a:rPr sz="2000" spc="-100" dirty="0">
                <a:solidFill>
                  <a:srgbClr val="231F20"/>
                </a:solidFill>
                <a:latin typeface="Avenir Book"/>
                <a:cs typeface="Avenir Book"/>
              </a:rPr>
              <a:t> </a:t>
            </a:r>
            <a:r>
              <a:rPr sz="2000" spc="-10" dirty="0">
                <a:solidFill>
                  <a:srgbClr val="231F20"/>
                </a:solidFill>
                <a:latin typeface="Avenir Book"/>
                <a:cs typeface="Avenir Book"/>
              </a:rPr>
              <a:t>vulnerable</a:t>
            </a:r>
            <a:r>
              <a:rPr sz="2000" spc="-105" dirty="0">
                <a:solidFill>
                  <a:srgbClr val="231F20"/>
                </a:solidFill>
                <a:latin typeface="Avenir Book"/>
                <a:cs typeface="Avenir Book"/>
              </a:rPr>
              <a:t> </a:t>
            </a:r>
            <a:r>
              <a:rPr sz="2000" dirty="0">
                <a:solidFill>
                  <a:srgbClr val="231F20"/>
                </a:solidFill>
                <a:latin typeface="Avenir Book"/>
                <a:cs typeface="Avenir Book"/>
              </a:rPr>
              <a:t>to</a:t>
            </a:r>
            <a:r>
              <a:rPr sz="2000" spc="-105" dirty="0">
                <a:solidFill>
                  <a:srgbClr val="231F20"/>
                </a:solidFill>
                <a:latin typeface="Avenir Book"/>
                <a:cs typeface="Avenir Book"/>
              </a:rPr>
              <a:t> </a:t>
            </a:r>
            <a:r>
              <a:rPr sz="2000" dirty="0">
                <a:solidFill>
                  <a:srgbClr val="231F20"/>
                </a:solidFill>
                <a:latin typeface="Avenir Book"/>
                <a:cs typeface="Avenir Book"/>
              </a:rPr>
              <a:t>these</a:t>
            </a:r>
            <a:r>
              <a:rPr sz="2000" spc="-100" dirty="0">
                <a:solidFill>
                  <a:srgbClr val="231F20"/>
                </a:solidFill>
                <a:latin typeface="Avenir Book"/>
                <a:cs typeface="Avenir Book"/>
              </a:rPr>
              <a:t> </a:t>
            </a:r>
            <a:r>
              <a:rPr sz="2000" dirty="0">
                <a:solidFill>
                  <a:srgbClr val="231F20"/>
                </a:solidFill>
                <a:latin typeface="Avenir Book"/>
                <a:cs typeface="Avenir Book"/>
              </a:rPr>
              <a:t>toxic</a:t>
            </a:r>
            <a:r>
              <a:rPr sz="2000" spc="-105" dirty="0">
                <a:solidFill>
                  <a:srgbClr val="231F20"/>
                </a:solidFill>
                <a:latin typeface="Avenir Book"/>
                <a:cs typeface="Avenir Book"/>
              </a:rPr>
              <a:t> </a:t>
            </a:r>
            <a:r>
              <a:rPr sz="2000" spc="-10" dirty="0">
                <a:solidFill>
                  <a:srgbClr val="231F20"/>
                </a:solidFill>
                <a:latin typeface="Avenir Book"/>
                <a:cs typeface="Avenir Book"/>
              </a:rPr>
              <a:t>chemicals </a:t>
            </a:r>
            <a:r>
              <a:rPr sz="2000" spc="-20" dirty="0">
                <a:solidFill>
                  <a:srgbClr val="231F20"/>
                </a:solidFill>
                <a:latin typeface="Avenir Book"/>
                <a:cs typeface="Avenir Book"/>
              </a:rPr>
              <a:t>because</a:t>
            </a:r>
            <a:r>
              <a:rPr sz="2000" spc="-120" dirty="0">
                <a:solidFill>
                  <a:srgbClr val="231F20"/>
                </a:solidFill>
                <a:latin typeface="Avenir Book"/>
                <a:cs typeface="Avenir Book"/>
              </a:rPr>
              <a:t> </a:t>
            </a:r>
            <a:r>
              <a:rPr sz="2000" dirty="0">
                <a:solidFill>
                  <a:srgbClr val="231F20"/>
                </a:solidFill>
                <a:latin typeface="Avenir Book"/>
                <a:cs typeface="Avenir Book"/>
              </a:rPr>
              <a:t>their</a:t>
            </a:r>
            <a:r>
              <a:rPr sz="2000" spc="-110" dirty="0">
                <a:solidFill>
                  <a:srgbClr val="231F20"/>
                </a:solidFill>
                <a:latin typeface="Avenir Book"/>
                <a:cs typeface="Avenir Book"/>
              </a:rPr>
              <a:t> </a:t>
            </a:r>
            <a:r>
              <a:rPr sz="2000" spc="-10" dirty="0">
                <a:solidFill>
                  <a:srgbClr val="231F20"/>
                </a:solidFill>
                <a:latin typeface="Avenir Book"/>
                <a:cs typeface="Avenir Book"/>
              </a:rPr>
              <a:t>bodies,</a:t>
            </a:r>
            <a:r>
              <a:rPr sz="2000" spc="-110" dirty="0">
                <a:solidFill>
                  <a:srgbClr val="231F20"/>
                </a:solidFill>
                <a:latin typeface="Avenir Book"/>
                <a:cs typeface="Avenir Book"/>
              </a:rPr>
              <a:t> </a:t>
            </a:r>
            <a:r>
              <a:rPr sz="2000" spc="-10" dirty="0">
                <a:solidFill>
                  <a:srgbClr val="231F20"/>
                </a:solidFill>
                <a:latin typeface="Avenir Book"/>
                <a:cs typeface="Avenir Book"/>
              </a:rPr>
              <a:t>especially</a:t>
            </a:r>
            <a:r>
              <a:rPr sz="2000" spc="-110" dirty="0">
                <a:solidFill>
                  <a:srgbClr val="231F20"/>
                </a:solidFill>
                <a:latin typeface="Avenir Book"/>
                <a:cs typeface="Avenir Book"/>
              </a:rPr>
              <a:t> </a:t>
            </a:r>
            <a:r>
              <a:rPr sz="2000" dirty="0">
                <a:solidFill>
                  <a:srgbClr val="231F20"/>
                </a:solidFill>
                <a:latin typeface="Avenir Book"/>
                <a:cs typeface="Avenir Book"/>
              </a:rPr>
              <a:t>their</a:t>
            </a:r>
            <a:r>
              <a:rPr sz="2000" spc="-110" dirty="0">
                <a:solidFill>
                  <a:srgbClr val="231F20"/>
                </a:solidFill>
                <a:latin typeface="Avenir Book"/>
                <a:cs typeface="Avenir Book"/>
              </a:rPr>
              <a:t> </a:t>
            </a:r>
            <a:r>
              <a:rPr sz="2000" spc="-10" dirty="0">
                <a:solidFill>
                  <a:srgbClr val="231F20"/>
                </a:solidFill>
                <a:latin typeface="Avenir Book"/>
                <a:cs typeface="Avenir Book"/>
              </a:rPr>
              <a:t>brains,</a:t>
            </a:r>
            <a:r>
              <a:rPr sz="2000" spc="-110" dirty="0">
                <a:solidFill>
                  <a:srgbClr val="231F20"/>
                </a:solidFill>
                <a:latin typeface="Avenir Book"/>
                <a:cs typeface="Avenir Book"/>
              </a:rPr>
              <a:t> </a:t>
            </a:r>
            <a:r>
              <a:rPr sz="2000" dirty="0">
                <a:solidFill>
                  <a:srgbClr val="231F20"/>
                </a:solidFill>
                <a:latin typeface="Avenir Book"/>
                <a:cs typeface="Avenir Book"/>
              </a:rPr>
              <a:t>are</a:t>
            </a:r>
            <a:r>
              <a:rPr sz="2000" spc="-105" dirty="0">
                <a:solidFill>
                  <a:srgbClr val="231F20"/>
                </a:solidFill>
                <a:latin typeface="Avenir Book"/>
                <a:cs typeface="Avenir Book"/>
              </a:rPr>
              <a:t> </a:t>
            </a:r>
            <a:r>
              <a:rPr sz="2000" spc="-25" dirty="0">
                <a:solidFill>
                  <a:srgbClr val="231F20"/>
                </a:solidFill>
                <a:latin typeface="Avenir Book"/>
                <a:cs typeface="Avenir Book"/>
              </a:rPr>
              <a:t>growing</a:t>
            </a:r>
            <a:r>
              <a:rPr sz="2000" spc="-110" dirty="0">
                <a:solidFill>
                  <a:srgbClr val="231F20"/>
                </a:solidFill>
                <a:latin typeface="Avenir Book"/>
                <a:cs typeface="Avenir Book"/>
              </a:rPr>
              <a:t> </a:t>
            </a:r>
            <a:r>
              <a:rPr sz="2000" dirty="0">
                <a:solidFill>
                  <a:srgbClr val="231F20"/>
                </a:solidFill>
                <a:latin typeface="Avenir Book"/>
                <a:cs typeface="Avenir Book"/>
              </a:rPr>
              <a:t>and</a:t>
            </a:r>
            <a:r>
              <a:rPr sz="2000" spc="-110" dirty="0">
                <a:solidFill>
                  <a:srgbClr val="231F20"/>
                </a:solidFill>
                <a:latin typeface="Avenir Book"/>
                <a:cs typeface="Avenir Book"/>
              </a:rPr>
              <a:t> </a:t>
            </a:r>
            <a:r>
              <a:rPr sz="2000" spc="-10" dirty="0">
                <a:solidFill>
                  <a:srgbClr val="231F20"/>
                </a:solidFill>
                <a:latin typeface="Avenir Book"/>
                <a:cs typeface="Avenir Book"/>
              </a:rPr>
              <a:t>developing</a:t>
            </a:r>
            <a:r>
              <a:rPr sz="2000" spc="-110" dirty="0">
                <a:solidFill>
                  <a:srgbClr val="231F20"/>
                </a:solidFill>
                <a:latin typeface="Avenir Book"/>
                <a:cs typeface="Avenir Book"/>
              </a:rPr>
              <a:t> </a:t>
            </a:r>
            <a:r>
              <a:rPr sz="2000" spc="-10" dirty="0">
                <a:solidFill>
                  <a:srgbClr val="231F20"/>
                </a:solidFill>
                <a:latin typeface="Avenir Book"/>
                <a:cs typeface="Avenir Book"/>
              </a:rPr>
              <a:t>rapidly. </a:t>
            </a:r>
            <a:r>
              <a:rPr sz="2000" spc="-20" dirty="0">
                <a:solidFill>
                  <a:srgbClr val="231F20"/>
                </a:solidFill>
                <a:latin typeface="Avenir Book"/>
                <a:cs typeface="Avenir Book"/>
              </a:rPr>
              <a:t>Development</a:t>
            </a:r>
            <a:r>
              <a:rPr sz="2000" spc="-75" dirty="0">
                <a:solidFill>
                  <a:srgbClr val="231F20"/>
                </a:solidFill>
                <a:latin typeface="Avenir Book"/>
                <a:cs typeface="Avenir Book"/>
              </a:rPr>
              <a:t> </a:t>
            </a:r>
            <a:r>
              <a:rPr sz="2000" spc="-10" dirty="0">
                <a:solidFill>
                  <a:srgbClr val="231F20"/>
                </a:solidFill>
                <a:latin typeface="Avenir Book"/>
                <a:cs typeface="Avenir Book"/>
              </a:rPr>
              <a:t>during</a:t>
            </a:r>
            <a:r>
              <a:rPr sz="2000" spc="-75" dirty="0">
                <a:solidFill>
                  <a:srgbClr val="231F20"/>
                </a:solidFill>
                <a:latin typeface="Avenir Book"/>
                <a:cs typeface="Avenir Book"/>
              </a:rPr>
              <a:t> </a:t>
            </a:r>
            <a:r>
              <a:rPr sz="2000" dirty="0">
                <a:solidFill>
                  <a:srgbClr val="231F20"/>
                </a:solidFill>
                <a:latin typeface="Avenir Book"/>
                <a:cs typeface="Avenir Book"/>
              </a:rPr>
              <a:t>these</a:t>
            </a:r>
            <a:r>
              <a:rPr sz="2000" spc="-75" dirty="0">
                <a:solidFill>
                  <a:srgbClr val="231F20"/>
                </a:solidFill>
                <a:latin typeface="Avenir Book"/>
                <a:cs typeface="Avenir Book"/>
              </a:rPr>
              <a:t> </a:t>
            </a:r>
            <a:r>
              <a:rPr sz="2000" spc="-25" dirty="0">
                <a:solidFill>
                  <a:srgbClr val="231F20"/>
                </a:solidFill>
                <a:latin typeface="Avenir Book"/>
                <a:cs typeface="Avenir Book"/>
              </a:rPr>
              <a:t>“windows</a:t>
            </a:r>
            <a:r>
              <a:rPr sz="2000" spc="-75" dirty="0">
                <a:solidFill>
                  <a:srgbClr val="231F20"/>
                </a:solidFill>
                <a:latin typeface="Avenir Book"/>
                <a:cs typeface="Avenir Book"/>
              </a:rPr>
              <a:t> </a:t>
            </a:r>
            <a:r>
              <a:rPr sz="2000" dirty="0">
                <a:solidFill>
                  <a:srgbClr val="231F20"/>
                </a:solidFill>
                <a:latin typeface="Avenir Book"/>
                <a:cs typeface="Avenir Book"/>
              </a:rPr>
              <a:t>of</a:t>
            </a:r>
            <a:r>
              <a:rPr sz="2000" spc="-75" dirty="0">
                <a:solidFill>
                  <a:srgbClr val="231F20"/>
                </a:solidFill>
                <a:latin typeface="Avenir Book"/>
                <a:cs typeface="Avenir Book"/>
              </a:rPr>
              <a:t> </a:t>
            </a:r>
            <a:r>
              <a:rPr sz="2000" spc="-20" dirty="0">
                <a:solidFill>
                  <a:srgbClr val="231F20"/>
                </a:solidFill>
                <a:latin typeface="Avenir Book"/>
                <a:cs typeface="Avenir Book"/>
              </a:rPr>
              <a:t>vulnerability”</a:t>
            </a:r>
            <a:r>
              <a:rPr sz="2000" spc="-75" dirty="0">
                <a:solidFill>
                  <a:srgbClr val="231F20"/>
                </a:solidFill>
                <a:latin typeface="Avenir Book"/>
                <a:cs typeface="Avenir Book"/>
              </a:rPr>
              <a:t> </a:t>
            </a:r>
            <a:r>
              <a:rPr sz="2000" dirty="0">
                <a:solidFill>
                  <a:srgbClr val="231F20"/>
                </a:solidFill>
                <a:latin typeface="Avenir Book"/>
                <a:cs typeface="Avenir Book"/>
              </a:rPr>
              <a:t>can</a:t>
            </a:r>
            <a:r>
              <a:rPr sz="2000" spc="-75" dirty="0">
                <a:solidFill>
                  <a:srgbClr val="231F20"/>
                </a:solidFill>
                <a:latin typeface="Avenir Book"/>
                <a:cs typeface="Avenir Book"/>
              </a:rPr>
              <a:t> </a:t>
            </a:r>
            <a:r>
              <a:rPr sz="2000" dirty="0">
                <a:solidFill>
                  <a:srgbClr val="231F20"/>
                </a:solidFill>
                <a:latin typeface="Avenir Book"/>
                <a:cs typeface="Avenir Book"/>
              </a:rPr>
              <a:t>be</a:t>
            </a:r>
            <a:r>
              <a:rPr sz="2000" spc="-75" dirty="0">
                <a:solidFill>
                  <a:srgbClr val="231F20"/>
                </a:solidFill>
                <a:latin typeface="Avenir Book"/>
                <a:cs typeface="Avenir Book"/>
              </a:rPr>
              <a:t> </a:t>
            </a:r>
            <a:r>
              <a:rPr sz="2000" spc="-10" dirty="0">
                <a:solidFill>
                  <a:srgbClr val="231F20"/>
                </a:solidFill>
                <a:latin typeface="Avenir Book"/>
                <a:cs typeface="Avenir Book"/>
              </a:rPr>
              <a:t>disrupted</a:t>
            </a:r>
            <a:r>
              <a:rPr sz="2000" spc="-75" dirty="0">
                <a:solidFill>
                  <a:srgbClr val="231F20"/>
                </a:solidFill>
                <a:latin typeface="Avenir Book"/>
                <a:cs typeface="Avenir Book"/>
              </a:rPr>
              <a:t> </a:t>
            </a:r>
            <a:r>
              <a:rPr sz="2000" dirty="0">
                <a:solidFill>
                  <a:srgbClr val="231F20"/>
                </a:solidFill>
                <a:latin typeface="Avenir Book"/>
                <a:cs typeface="Avenir Book"/>
              </a:rPr>
              <a:t>by</a:t>
            </a:r>
            <a:r>
              <a:rPr sz="2000" spc="-75" dirty="0">
                <a:solidFill>
                  <a:srgbClr val="231F20"/>
                </a:solidFill>
                <a:latin typeface="Avenir Book"/>
                <a:cs typeface="Avenir Book"/>
              </a:rPr>
              <a:t> </a:t>
            </a:r>
            <a:r>
              <a:rPr sz="2000" dirty="0">
                <a:solidFill>
                  <a:srgbClr val="231F20"/>
                </a:solidFill>
                <a:latin typeface="Avenir Book"/>
                <a:cs typeface="Avenir Book"/>
              </a:rPr>
              <a:t>very</a:t>
            </a:r>
            <a:r>
              <a:rPr sz="2000" spc="-75" dirty="0">
                <a:solidFill>
                  <a:srgbClr val="231F20"/>
                </a:solidFill>
                <a:latin typeface="Avenir Book"/>
                <a:cs typeface="Avenir Book"/>
              </a:rPr>
              <a:t> </a:t>
            </a:r>
            <a:r>
              <a:rPr sz="2000" spc="-10" dirty="0">
                <a:solidFill>
                  <a:srgbClr val="231F20"/>
                </a:solidFill>
                <a:latin typeface="Avenir Book"/>
                <a:cs typeface="Avenir Book"/>
              </a:rPr>
              <a:t>small amounts</a:t>
            </a:r>
            <a:r>
              <a:rPr sz="2000" spc="-80" dirty="0">
                <a:solidFill>
                  <a:srgbClr val="231F20"/>
                </a:solidFill>
                <a:latin typeface="Avenir Book"/>
                <a:cs typeface="Avenir Book"/>
              </a:rPr>
              <a:t> </a:t>
            </a:r>
            <a:r>
              <a:rPr sz="2000" dirty="0">
                <a:solidFill>
                  <a:srgbClr val="231F20"/>
                </a:solidFill>
                <a:latin typeface="Avenir Book"/>
                <a:cs typeface="Avenir Book"/>
              </a:rPr>
              <a:t>of</a:t>
            </a:r>
            <a:r>
              <a:rPr sz="2000" spc="-80" dirty="0">
                <a:solidFill>
                  <a:srgbClr val="231F20"/>
                </a:solidFill>
                <a:latin typeface="Avenir Book"/>
                <a:cs typeface="Avenir Book"/>
              </a:rPr>
              <a:t> </a:t>
            </a:r>
            <a:r>
              <a:rPr sz="2000" spc="-10" dirty="0">
                <a:solidFill>
                  <a:srgbClr val="231F20"/>
                </a:solidFill>
                <a:latin typeface="Avenir Book"/>
                <a:cs typeface="Avenir Book"/>
              </a:rPr>
              <a:t>chemical</a:t>
            </a:r>
            <a:r>
              <a:rPr sz="2000" spc="-80" dirty="0">
                <a:solidFill>
                  <a:srgbClr val="231F20"/>
                </a:solidFill>
                <a:latin typeface="Avenir Book"/>
                <a:cs typeface="Avenir Book"/>
              </a:rPr>
              <a:t> </a:t>
            </a:r>
            <a:r>
              <a:rPr sz="2000" spc="-20" dirty="0">
                <a:solidFill>
                  <a:srgbClr val="231F20"/>
                </a:solidFill>
                <a:latin typeface="Avenir Book"/>
                <a:cs typeface="Avenir Book"/>
              </a:rPr>
              <a:t>exposure.</a:t>
            </a:r>
            <a:r>
              <a:rPr sz="2000" spc="-80" dirty="0">
                <a:solidFill>
                  <a:srgbClr val="231F20"/>
                </a:solidFill>
                <a:latin typeface="Avenir Book"/>
                <a:cs typeface="Avenir Book"/>
              </a:rPr>
              <a:t> </a:t>
            </a:r>
            <a:r>
              <a:rPr sz="2000" spc="-10" dirty="0">
                <a:solidFill>
                  <a:srgbClr val="231F20"/>
                </a:solidFill>
                <a:latin typeface="Avenir Book"/>
                <a:cs typeface="Avenir Book"/>
              </a:rPr>
              <a:t>Adults</a:t>
            </a:r>
            <a:r>
              <a:rPr sz="2000" spc="-80" dirty="0">
                <a:solidFill>
                  <a:srgbClr val="231F20"/>
                </a:solidFill>
                <a:latin typeface="Avenir Book"/>
                <a:cs typeface="Avenir Book"/>
              </a:rPr>
              <a:t> </a:t>
            </a:r>
            <a:r>
              <a:rPr sz="2000" dirty="0">
                <a:solidFill>
                  <a:srgbClr val="231F20"/>
                </a:solidFill>
                <a:latin typeface="Avenir Book"/>
                <a:cs typeface="Avenir Book"/>
              </a:rPr>
              <a:t>have</a:t>
            </a:r>
            <a:r>
              <a:rPr sz="2000" spc="-75" dirty="0">
                <a:solidFill>
                  <a:srgbClr val="231F20"/>
                </a:solidFill>
                <a:latin typeface="Avenir Book"/>
                <a:cs typeface="Avenir Book"/>
              </a:rPr>
              <a:t> </a:t>
            </a:r>
            <a:r>
              <a:rPr sz="2000" dirty="0">
                <a:solidFill>
                  <a:srgbClr val="231F20"/>
                </a:solidFill>
                <a:latin typeface="Avenir Book"/>
                <a:cs typeface="Avenir Book"/>
              </a:rPr>
              <a:t>no</a:t>
            </a:r>
            <a:r>
              <a:rPr sz="2000" spc="-80" dirty="0">
                <a:solidFill>
                  <a:srgbClr val="231F20"/>
                </a:solidFill>
                <a:latin typeface="Avenir Book"/>
                <a:cs typeface="Avenir Book"/>
              </a:rPr>
              <a:t> </a:t>
            </a:r>
            <a:r>
              <a:rPr sz="2000" spc="-10" dirty="0">
                <a:solidFill>
                  <a:srgbClr val="231F20"/>
                </a:solidFill>
                <a:latin typeface="Avenir Book"/>
                <a:cs typeface="Avenir Book"/>
              </a:rPr>
              <a:t>similar</a:t>
            </a:r>
            <a:r>
              <a:rPr sz="2000" spc="-80" dirty="0">
                <a:solidFill>
                  <a:srgbClr val="231F20"/>
                </a:solidFill>
                <a:latin typeface="Avenir Book"/>
                <a:cs typeface="Avenir Book"/>
              </a:rPr>
              <a:t> </a:t>
            </a:r>
            <a:r>
              <a:rPr sz="2000" spc="-25" dirty="0">
                <a:solidFill>
                  <a:srgbClr val="231F20"/>
                </a:solidFill>
                <a:latin typeface="Avenir Book"/>
                <a:cs typeface="Avenir Book"/>
              </a:rPr>
              <a:t>“windows</a:t>
            </a:r>
            <a:r>
              <a:rPr sz="2000" spc="-80" dirty="0">
                <a:solidFill>
                  <a:srgbClr val="231F20"/>
                </a:solidFill>
                <a:latin typeface="Avenir Book"/>
                <a:cs typeface="Avenir Book"/>
              </a:rPr>
              <a:t> </a:t>
            </a:r>
            <a:r>
              <a:rPr sz="2000" dirty="0">
                <a:solidFill>
                  <a:srgbClr val="231F20"/>
                </a:solidFill>
                <a:latin typeface="Avenir Book"/>
                <a:cs typeface="Avenir Book"/>
              </a:rPr>
              <a:t>of</a:t>
            </a:r>
            <a:r>
              <a:rPr sz="2000" spc="-80" dirty="0">
                <a:solidFill>
                  <a:srgbClr val="231F20"/>
                </a:solidFill>
                <a:latin typeface="Avenir Book"/>
                <a:cs typeface="Avenir Book"/>
              </a:rPr>
              <a:t> </a:t>
            </a:r>
            <a:r>
              <a:rPr sz="2000" spc="-10" dirty="0">
                <a:solidFill>
                  <a:srgbClr val="231F20"/>
                </a:solidFill>
                <a:latin typeface="Avenir Book"/>
                <a:cs typeface="Avenir Book"/>
              </a:rPr>
              <a:t>vulnerability.”</a:t>
            </a:r>
            <a:endParaRPr sz="2000">
              <a:latin typeface="Avenir Book"/>
              <a:cs typeface="Avenir Book"/>
            </a:endParaRPr>
          </a:p>
        </p:txBody>
      </p:sp>
      <p:sp>
        <p:nvSpPr>
          <p:cNvPr id="5" name="object 5"/>
          <p:cNvSpPr txBox="1"/>
          <p:nvPr/>
        </p:nvSpPr>
        <p:spPr>
          <a:xfrm>
            <a:off x="3727182" y="2724403"/>
            <a:ext cx="5100955" cy="652780"/>
          </a:xfrm>
          <a:prstGeom prst="rect">
            <a:avLst/>
          </a:prstGeom>
        </p:spPr>
        <p:txBody>
          <a:bodyPr vert="horz" wrap="square" lIns="0" tIns="58419" rIns="0" bIns="0" rtlCol="0">
            <a:spAutoFit/>
          </a:bodyPr>
          <a:lstStyle/>
          <a:p>
            <a:pPr marL="12700" marR="5080">
              <a:lnSpc>
                <a:spcPts val="2300"/>
              </a:lnSpc>
              <a:spcBef>
                <a:spcPts val="459"/>
              </a:spcBef>
            </a:pPr>
            <a:r>
              <a:rPr sz="2200" b="1" spc="-40" dirty="0">
                <a:solidFill>
                  <a:srgbClr val="231F20"/>
                </a:solidFill>
                <a:latin typeface="Avenir Heavy"/>
                <a:cs typeface="Avenir Heavy"/>
              </a:rPr>
              <a:t>Toxic</a:t>
            </a:r>
            <a:r>
              <a:rPr sz="2200" b="1" spc="-80" dirty="0">
                <a:solidFill>
                  <a:srgbClr val="231F20"/>
                </a:solidFill>
                <a:latin typeface="Avenir Heavy"/>
                <a:cs typeface="Avenir Heavy"/>
              </a:rPr>
              <a:t> </a:t>
            </a:r>
            <a:r>
              <a:rPr sz="2200" b="1" dirty="0">
                <a:solidFill>
                  <a:srgbClr val="231F20"/>
                </a:solidFill>
                <a:latin typeface="Avenir Heavy"/>
                <a:cs typeface="Avenir Heavy"/>
              </a:rPr>
              <a:t>chemicals</a:t>
            </a:r>
            <a:r>
              <a:rPr sz="2200" b="1" spc="-80" dirty="0">
                <a:solidFill>
                  <a:srgbClr val="231F20"/>
                </a:solidFill>
                <a:latin typeface="Avenir Heavy"/>
                <a:cs typeface="Avenir Heavy"/>
              </a:rPr>
              <a:t> </a:t>
            </a:r>
            <a:r>
              <a:rPr sz="2200" b="1" dirty="0">
                <a:solidFill>
                  <a:srgbClr val="231F20"/>
                </a:solidFill>
                <a:latin typeface="Avenir Heavy"/>
                <a:cs typeface="Avenir Heavy"/>
              </a:rPr>
              <a:t>are</a:t>
            </a:r>
            <a:r>
              <a:rPr sz="2200" b="1" spc="-80" dirty="0">
                <a:solidFill>
                  <a:srgbClr val="231F20"/>
                </a:solidFill>
                <a:latin typeface="Avenir Heavy"/>
                <a:cs typeface="Avenir Heavy"/>
              </a:rPr>
              <a:t> </a:t>
            </a:r>
            <a:r>
              <a:rPr sz="2200" b="1" dirty="0">
                <a:solidFill>
                  <a:srgbClr val="231F20"/>
                </a:solidFill>
                <a:latin typeface="Avenir Heavy"/>
                <a:cs typeface="Avenir Heavy"/>
              </a:rPr>
              <a:t>more</a:t>
            </a:r>
            <a:r>
              <a:rPr sz="2200" b="1" spc="-80" dirty="0">
                <a:solidFill>
                  <a:srgbClr val="231F20"/>
                </a:solidFill>
                <a:latin typeface="Avenir Heavy"/>
                <a:cs typeface="Avenir Heavy"/>
              </a:rPr>
              <a:t> </a:t>
            </a:r>
            <a:r>
              <a:rPr sz="2200" b="1" dirty="0">
                <a:solidFill>
                  <a:srgbClr val="231F20"/>
                </a:solidFill>
                <a:latin typeface="Avenir Heavy"/>
                <a:cs typeface="Avenir Heavy"/>
              </a:rPr>
              <a:t>dangerous</a:t>
            </a:r>
            <a:r>
              <a:rPr sz="2200" b="1" spc="-80" dirty="0">
                <a:solidFill>
                  <a:srgbClr val="231F20"/>
                </a:solidFill>
                <a:latin typeface="Avenir Heavy"/>
                <a:cs typeface="Avenir Heavy"/>
              </a:rPr>
              <a:t> </a:t>
            </a:r>
            <a:r>
              <a:rPr sz="2200" b="1" spc="-25" dirty="0">
                <a:solidFill>
                  <a:srgbClr val="231F20"/>
                </a:solidFill>
                <a:latin typeface="Avenir Heavy"/>
                <a:cs typeface="Avenir Heavy"/>
              </a:rPr>
              <a:t>to </a:t>
            </a:r>
            <a:r>
              <a:rPr sz="2200" b="1" dirty="0">
                <a:solidFill>
                  <a:srgbClr val="231F20"/>
                </a:solidFill>
                <a:latin typeface="Avenir Heavy"/>
                <a:cs typeface="Avenir Heavy"/>
              </a:rPr>
              <a:t>children</a:t>
            </a:r>
            <a:r>
              <a:rPr sz="2200" b="1" spc="-70" dirty="0">
                <a:solidFill>
                  <a:srgbClr val="231F20"/>
                </a:solidFill>
                <a:latin typeface="Avenir Heavy"/>
                <a:cs typeface="Avenir Heavy"/>
              </a:rPr>
              <a:t> </a:t>
            </a:r>
            <a:r>
              <a:rPr sz="2200" b="1" dirty="0">
                <a:solidFill>
                  <a:srgbClr val="231F20"/>
                </a:solidFill>
                <a:latin typeface="Avenir Heavy"/>
                <a:cs typeface="Avenir Heavy"/>
              </a:rPr>
              <a:t>than</a:t>
            </a:r>
            <a:r>
              <a:rPr sz="2200" b="1" spc="-65" dirty="0">
                <a:solidFill>
                  <a:srgbClr val="231F20"/>
                </a:solidFill>
                <a:latin typeface="Avenir Heavy"/>
                <a:cs typeface="Avenir Heavy"/>
              </a:rPr>
              <a:t> </a:t>
            </a:r>
            <a:r>
              <a:rPr sz="2200" b="1" spc="-10" dirty="0">
                <a:solidFill>
                  <a:srgbClr val="231F20"/>
                </a:solidFill>
                <a:latin typeface="Avenir Heavy"/>
                <a:cs typeface="Avenir Heavy"/>
              </a:rPr>
              <a:t>adults.</a:t>
            </a:r>
            <a:endParaRPr sz="2200">
              <a:latin typeface="Avenir Heavy"/>
              <a:cs typeface="Avenir Heavy"/>
            </a:endParaRPr>
          </a:p>
        </p:txBody>
      </p:sp>
      <p:sp>
        <p:nvSpPr>
          <p:cNvPr id="6" name="object 6"/>
          <p:cNvSpPr txBox="1"/>
          <p:nvPr/>
        </p:nvSpPr>
        <p:spPr>
          <a:xfrm>
            <a:off x="481076" y="2767076"/>
            <a:ext cx="2212340" cy="12065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Children</a:t>
            </a:r>
            <a:r>
              <a:rPr sz="2000" spc="-60" dirty="0">
                <a:solidFill>
                  <a:srgbClr val="231F20"/>
                </a:solidFill>
                <a:latin typeface="Avenir Book"/>
                <a:cs typeface="Avenir Book"/>
              </a:rPr>
              <a:t> </a:t>
            </a:r>
            <a:r>
              <a:rPr sz="2000" dirty="0">
                <a:solidFill>
                  <a:srgbClr val="231F20"/>
                </a:solidFill>
                <a:latin typeface="Avenir Book"/>
                <a:cs typeface="Avenir Book"/>
              </a:rPr>
              <a:t>are</a:t>
            </a:r>
            <a:r>
              <a:rPr sz="2000" spc="-55" dirty="0">
                <a:solidFill>
                  <a:srgbClr val="231F20"/>
                </a:solidFill>
                <a:latin typeface="Avenir Book"/>
                <a:cs typeface="Avenir Book"/>
              </a:rPr>
              <a:t> </a:t>
            </a:r>
            <a:r>
              <a:rPr sz="2000" spc="-20" dirty="0">
                <a:solidFill>
                  <a:srgbClr val="231F20"/>
                </a:solidFill>
                <a:latin typeface="Avenir Book"/>
                <a:cs typeface="Avenir Book"/>
              </a:rPr>
              <a:t>more </a:t>
            </a:r>
            <a:r>
              <a:rPr sz="2000" dirty="0">
                <a:solidFill>
                  <a:srgbClr val="231F20"/>
                </a:solidFill>
                <a:latin typeface="Avenir Book"/>
                <a:cs typeface="Avenir Book"/>
              </a:rPr>
              <a:t>likely</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be</a:t>
            </a:r>
            <a:r>
              <a:rPr sz="2000" spc="-5" dirty="0">
                <a:solidFill>
                  <a:srgbClr val="231F20"/>
                </a:solidFill>
                <a:latin typeface="Avenir Book"/>
                <a:cs typeface="Avenir Book"/>
              </a:rPr>
              <a:t> </a:t>
            </a:r>
            <a:r>
              <a:rPr sz="2000" spc="-10" dirty="0">
                <a:solidFill>
                  <a:srgbClr val="231F20"/>
                </a:solidFill>
                <a:latin typeface="Avenir Book"/>
                <a:cs typeface="Avenir Book"/>
              </a:rPr>
              <a:t>harmed </a:t>
            </a:r>
            <a:r>
              <a:rPr sz="2000" dirty="0">
                <a:solidFill>
                  <a:srgbClr val="231F20"/>
                </a:solidFill>
                <a:latin typeface="Avenir Book"/>
                <a:cs typeface="Avenir Book"/>
              </a:rPr>
              <a:t>by</a:t>
            </a:r>
            <a:r>
              <a:rPr sz="2000" spc="-15" dirty="0">
                <a:solidFill>
                  <a:srgbClr val="231F20"/>
                </a:solidFill>
                <a:latin typeface="Avenir Book"/>
                <a:cs typeface="Avenir Book"/>
              </a:rPr>
              <a:t> </a:t>
            </a:r>
            <a:r>
              <a:rPr sz="2000" dirty="0">
                <a:solidFill>
                  <a:srgbClr val="231F20"/>
                </a:solidFill>
                <a:latin typeface="Avenir Book"/>
                <a:cs typeface="Avenir Book"/>
              </a:rPr>
              <a:t>toxic</a:t>
            </a:r>
            <a:r>
              <a:rPr sz="2000" spc="-10" dirty="0">
                <a:solidFill>
                  <a:srgbClr val="231F20"/>
                </a:solidFill>
                <a:latin typeface="Avenir Book"/>
                <a:cs typeface="Avenir Book"/>
              </a:rPr>
              <a:t> chemicals </a:t>
            </a:r>
            <a:r>
              <a:rPr sz="2000" dirty="0">
                <a:solidFill>
                  <a:srgbClr val="231F20"/>
                </a:solidFill>
                <a:latin typeface="Avenir Book"/>
                <a:cs typeface="Avenir Book"/>
              </a:rPr>
              <a:t>because</a:t>
            </a:r>
            <a:r>
              <a:rPr sz="2000" spc="-80" dirty="0">
                <a:solidFill>
                  <a:srgbClr val="231F20"/>
                </a:solidFill>
                <a:latin typeface="Avenir Book"/>
                <a:cs typeface="Avenir Book"/>
              </a:rPr>
              <a:t> </a:t>
            </a:r>
            <a:r>
              <a:rPr sz="2000" spc="-10" dirty="0">
                <a:solidFill>
                  <a:srgbClr val="231F20"/>
                </a:solidFill>
                <a:latin typeface="Avenir Book"/>
                <a:cs typeface="Avenir Book"/>
              </a:rPr>
              <a:t>they:</a:t>
            </a:r>
            <a:endParaRPr sz="2000">
              <a:latin typeface="Avenir Book"/>
              <a:cs typeface="Avenir Book"/>
            </a:endParaRPr>
          </a:p>
        </p:txBody>
      </p:sp>
      <p:sp>
        <p:nvSpPr>
          <p:cNvPr id="7" name="object 7"/>
          <p:cNvSpPr txBox="1"/>
          <p:nvPr/>
        </p:nvSpPr>
        <p:spPr>
          <a:xfrm>
            <a:off x="481044" y="512292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481044" y="4037076"/>
            <a:ext cx="2444750" cy="2476500"/>
          </a:xfrm>
          <a:prstGeom prst="rect">
            <a:avLst/>
          </a:prstGeom>
        </p:spPr>
        <p:txBody>
          <a:bodyPr vert="horz" wrap="square" lIns="0" tIns="33020" rIns="0" bIns="0" rtlCol="0">
            <a:spAutoFit/>
          </a:bodyPr>
          <a:lstStyle/>
          <a:p>
            <a:pPr marL="234315" marR="412750"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Have</a:t>
            </a:r>
            <a:r>
              <a:rPr sz="2000" spc="-50" dirty="0">
                <a:solidFill>
                  <a:srgbClr val="231F20"/>
                </a:solidFill>
                <a:latin typeface="Avenir Book"/>
                <a:cs typeface="Avenir Book"/>
              </a:rPr>
              <a:t> </a:t>
            </a:r>
            <a:r>
              <a:rPr sz="2000" spc="-10" dirty="0">
                <a:solidFill>
                  <a:srgbClr val="231F20"/>
                </a:solidFill>
                <a:latin typeface="Avenir Book"/>
                <a:cs typeface="Avenir Book"/>
              </a:rPr>
              <a:t>higher 	</a:t>
            </a:r>
            <a:r>
              <a:rPr sz="2000" dirty="0">
                <a:solidFill>
                  <a:srgbClr val="231F20"/>
                </a:solidFill>
                <a:latin typeface="Avenir Book"/>
                <a:cs typeface="Avenir Book"/>
              </a:rPr>
              <a:t>exposures</a:t>
            </a:r>
            <a:r>
              <a:rPr sz="2000" spc="-114" dirty="0">
                <a:solidFill>
                  <a:srgbClr val="231F20"/>
                </a:solidFill>
                <a:latin typeface="Avenir Book"/>
                <a:cs typeface="Avenir Book"/>
              </a:rPr>
              <a:t> </a:t>
            </a:r>
            <a:r>
              <a:rPr sz="2000" spc="-25" dirty="0">
                <a:solidFill>
                  <a:srgbClr val="231F20"/>
                </a:solidFill>
                <a:latin typeface="Avenir Book"/>
                <a:cs typeface="Avenir Book"/>
              </a:rPr>
              <a:t>to 	</a:t>
            </a:r>
            <a:r>
              <a:rPr sz="2000" dirty="0">
                <a:solidFill>
                  <a:srgbClr val="231F20"/>
                </a:solidFill>
                <a:latin typeface="Avenir Book"/>
                <a:cs typeface="Avenir Book"/>
              </a:rPr>
              <a:t>many </a:t>
            </a:r>
            <a:r>
              <a:rPr sz="2000" spc="-10" dirty="0">
                <a:solidFill>
                  <a:srgbClr val="231F20"/>
                </a:solidFill>
                <a:latin typeface="Avenir Book"/>
                <a:cs typeface="Avenir Book"/>
              </a:rPr>
              <a:t>chemicals</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Are</a:t>
            </a:r>
            <a:r>
              <a:rPr sz="2000" spc="-40" dirty="0">
                <a:solidFill>
                  <a:srgbClr val="231F20"/>
                </a:solidFill>
                <a:latin typeface="Avenir Book"/>
                <a:cs typeface="Avenir Book"/>
              </a:rPr>
              <a:t> </a:t>
            </a:r>
            <a:r>
              <a:rPr sz="2000" dirty="0">
                <a:solidFill>
                  <a:srgbClr val="231F20"/>
                </a:solidFill>
                <a:latin typeface="Avenir Book"/>
                <a:cs typeface="Avenir Book"/>
              </a:rPr>
              <a:t>still</a:t>
            </a:r>
            <a:r>
              <a:rPr sz="2000" spc="-35" dirty="0">
                <a:solidFill>
                  <a:srgbClr val="231F20"/>
                </a:solidFill>
                <a:latin typeface="Avenir Book"/>
                <a:cs typeface="Avenir Book"/>
              </a:rPr>
              <a:t> </a:t>
            </a:r>
            <a:r>
              <a:rPr sz="2000" spc="-10" dirty="0">
                <a:solidFill>
                  <a:srgbClr val="231F20"/>
                </a:solidFill>
                <a:latin typeface="Avenir Book"/>
                <a:cs typeface="Avenir Book"/>
              </a:rPr>
              <a:t>developing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dirty="0">
                <a:solidFill>
                  <a:srgbClr val="231F20"/>
                </a:solidFill>
                <a:latin typeface="Avenir Book"/>
                <a:cs typeface="Avenir Book"/>
              </a:rPr>
              <a:t>their</a:t>
            </a:r>
            <a:r>
              <a:rPr sz="2000" spc="-15" dirty="0">
                <a:solidFill>
                  <a:srgbClr val="231F20"/>
                </a:solidFill>
                <a:latin typeface="Avenir Book"/>
                <a:cs typeface="Avenir Book"/>
              </a:rPr>
              <a:t> </a:t>
            </a:r>
            <a:r>
              <a:rPr sz="2000" spc="-10" dirty="0">
                <a:solidFill>
                  <a:srgbClr val="231F20"/>
                </a:solidFill>
                <a:latin typeface="Avenir Book"/>
                <a:cs typeface="Avenir Book"/>
              </a:rPr>
              <a:t>bodies </a:t>
            </a:r>
            <a:r>
              <a:rPr sz="2000" dirty="0">
                <a:solidFill>
                  <a:srgbClr val="231F20"/>
                </a:solidFill>
                <a:latin typeface="Avenir Book"/>
                <a:cs typeface="Avenir Book"/>
              </a:rPr>
              <a:t>cannot</a:t>
            </a:r>
            <a:r>
              <a:rPr sz="2000" spc="-20" dirty="0">
                <a:solidFill>
                  <a:srgbClr val="231F20"/>
                </a:solidFill>
                <a:latin typeface="Avenir Book"/>
                <a:cs typeface="Avenir Book"/>
              </a:rPr>
              <a:t> </a:t>
            </a:r>
            <a:r>
              <a:rPr sz="2000" dirty="0">
                <a:solidFill>
                  <a:srgbClr val="231F20"/>
                </a:solidFill>
                <a:latin typeface="Avenir Book"/>
                <a:cs typeface="Avenir Book"/>
              </a:rPr>
              <a:t>get</a:t>
            </a:r>
            <a:r>
              <a:rPr sz="2000" spc="-10" dirty="0">
                <a:solidFill>
                  <a:srgbClr val="231F20"/>
                </a:solidFill>
                <a:latin typeface="Avenir Book"/>
                <a:cs typeface="Avenir Book"/>
              </a:rPr>
              <a:t> </a:t>
            </a:r>
            <a:r>
              <a:rPr sz="2000" dirty="0">
                <a:solidFill>
                  <a:srgbClr val="231F20"/>
                </a:solidFill>
                <a:latin typeface="Avenir Book"/>
                <a:cs typeface="Avenir Book"/>
              </a:rPr>
              <a:t>rid</a:t>
            </a:r>
            <a:r>
              <a:rPr sz="2000" spc="-10" dirty="0">
                <a:solidFill>
                  <a:srgbClr val="231F20"/>
                </a:solidFill>
                <a:latin typeface="Avenir Book"/>
                <a:cs typeface="Avenir Book"/>
              </a:rPr>
              <a:t> </a:t>
            </a:r>
            <a:r>
              <a:rPr sz="2000" spc="-25" dirty="0">
                <a:solidFill>
                  <a:srgbClr val="231F20"/>
                </a:solidFill>
                <a:latin typeface="Avenir Book"/>
                <a:cs typeface="Avenir Book"/>
              </a:rPr>
              <a:t>of </a:t>
            </a:r>
            <a:r>
              <a:rPr sz="2000" dirty="0">
                <a:solidFill>
                  <a:srgbClr val="231F20"/>
                </a:solidFill>
                <a:latin typeface="Avenir Book"/>
                <a:cs typeface="Avenir Book"/>
              </a:rPr>
              <a:t>toxic </a:t>
            </a:r>
            <a:r>
              <a:rPr sz="2000" spc="-10" dirty="0">
                <a:solidFill>
                  <a:srgbClr val="231F20"/>
                </a:solidFill>
                <a:latin typeface="Avenir Book"/>
                <a:cs typeface="Avenir Book"/>
              </a:rPr>
              <a:t>chemicals easily</a:t>
            </a:r>
            <a:endParaRPr sz="2000">
              <a:latin typeface="Avenir Book"/>
              <a:cs typeface="Avenir Book"/>
            </a:endParaRPr>
          </a:p>
        </p:txBody>
      </p:sp>
      <p:sp>
        <p:nvSpPr>
          <p:cNvPr id="9" name="object 9"/>
          <p:cNvSpPr/>
          <p:nvPr/>
        </p:nvSpPr>
        <p:spPr>
          <a:xfrm>
            <a:off x="3663683" y="3499103"/>
            <a:ext cx="5486400" cy="3429000"/>
          </a:xfrm>
          <a:custGeom>
            <a:avLst/>
            <a:gdLst/>
            <a:ahLst/>
            <a:cxnLst/>
            <a:rect l="l" t="t" r="r" b="b"/>
            <a:pathLst>
              <a:path w="5486400" h="3429000">
                <a:moveTo>
                  <a:pt x="5486400" y="0"/>
                </a:moveTo>
                <a:lnTo>
                  <a:pt x="0" y="0"/>
                </a:lnTo>
                <a:lnTo>
                  <a:pt x="0" y="3429000"/>
                </a:lnTo>
                <a:lnTo>
                  <a:pt x="5486400" y="3429000"/>
                </a:lnTo>
                <a:lnTo>
                  <a:pt x="5486400" y="0"/>
                </a:lnTo>
                <a:close/>
              </a:path>
            </a:pathLst>
          </a:custGeom>
          <a:solidFill>
            <a:srgbClr val="FFFFFF">
              <a:alpha val="79998"/>
            </a:srgbClr>
          </a:solidFill>
        </p:spPr>
        <p:txBody>
          <a:bodyPr wrap="square" lIns="0" tIns="0" rIns="0" bIns="0" rtlCol="0"/>
          <a:lstStyle/>
          <a:p>
            <a:endParaRPr/>
          </a:p>
        </p:txBody>
      </p:sp>
      <p:sp>
        <p:nvSpPr>
          <p:cNvPr id="10" name="object 10"/>
          <p:cNvSpPr txBox="1"/>
          <p:nvPr/>
        </p:nvSpPr>
        <p:spPr>
          <a:xfrm>
            <a:off x="3727182" y="3509895"/>
            <a:ext cx="2602865" cy="3111500"/>
          </a:xfrm>
          <a:prstGeom prst="rect">
            <a:avLst/>
          </a:prstGeom>
        </p:spPr>
        <p:txBody>
          <a:bodyPr vert="horz" wrap="square" lIns="0" tIns="29209" rIns="0" bIns="0" rtlCol="0">
            <a:spAutoFit/>
          </a:bodyPr>
          <a:lstStyle/>
          <a:p>
            <a:pPr marL="12700" marR="586105">
              <a:lnSpc>
                <a:spcPts val="1739"/>
              </a:lnSpc>
              <a:spcBef>
                <a:spcPts val="229"/>
              </a:spcBef>
            </a:pPr>
            <a:r>
              <a:rPr sz="1500" b="1" dirty="0">
                <a:solidFill>
                  <a:srgbClr val="8B1822"/>
                </a:solidFill>
                <a:latin typeface="Arial Narrow"/>
                <a:cs typeface="Arial Narrow"/>
              </a:rPr>
              <a:t>Children</a:t>
            </a:r>
            <a:r>
              <a:rPr sz="1500" b="1" spc="35" dirty="0">
                <a:solidFill>
                  <a:srgbClr val="8B1822"/>
                </a:solidFill>
                <a:latin typeface="Arial Narrow"/>
                <a:cs typeface="Arial Narrow"/>
              </a:rPr>
              <a:t> </a:t>
            </a:r>
            <a:r>
              <a:rPr sz="1500" b="1" dirty="0">
                <a:solidFill>
                  <a:srgbClr val="8B1822"/>
                </a:solidFill>
                <a:latin typeface="Arial Narrow"/>
                <a:cs typeface="Arial Narrow"/>
              </a:rPr>
              <a:t>are</a:t>
            </a:r>
            <a:r>
              <a:rPr sz="1500" b="1" spc="35" dirty="0">
                <a:solidFill>
                  <a:srgbClr val="8B1822"/>
                </a:solidFill>
                <a:latin typeface="Arial Narrow"/>
                <a:cs typeface="Arial Narrow"/>
              </a:rPr>
              <a:t> </a:t>
            </a:r>
            <a:r>
              <a:rPr sz="1500" b="1" dirty="0">
                <a:solidFill>
                  <a:srgbClr val="8B1822"/>
                </a:solidFill>
                <a:latin typeface="Arial Narrow"/>
                <a:cs typeface="Arial Narrow"/>
              </a:rPr>
              <a:t>more</a:t>
            </a:r>
            <a:r>
              <a:rPr sz="1500" b="1" spc="40" dirty="0">
                <a:solidFill>
                  <a:srgbClr val="8B1822"/>
                </a:solidFill>
                <a:latin typeface="Arial Narrow"/>
                <a:cs typeface="Arial Narrow"/>
              </a:rPr>
              <a:t> </a:t>
            </a:r>
            <a:r>
              <a:rPr sz="1500" b="1" dirty="0">
                <a:solidFill>
                  <a:srgbClr val="8B1822"/>
                </a:solidFill>
                <a:latin typeface="Arial Narrow"/>
                <a:cs typeface="Arial Narrow"/>
              </a:rPr>
              <a:t>likely</a:t>
            </a:r>
            <a:r>
              <a:rPr sz="1500" b="1" spc="35" dirty="0">
                <a:solidFill>
                  <a:srgbClr val="8B1822"/>
                </a:solidFill>
                <a:latin typeface="Arial Narrow"/>
                <a:cs typeface="Arial Narrow"/>
              </a:rPr>
              <a:t> </a:t>
            </a:r>
            <a:r>
              <a:rPr sz="1500" b="1" spc="-25" dirty="0">
                <a:solidFill>
                  <a:srgbClr val="8B1822"/>
                </a:solidFill>
                <a:latin typeface="Arial Narrow"/>
                <a:cs typeface="Arial Narrow"/>
              </a:rPr>
              <a:t>to </a:t>
            </a:r>
            <a:r>
              <a:rPr sz="1500" b="1" dirty="0">
                <a:solidFill>
                  <a:srgbClr val="8B1822"/>
                </a:solidFill>
                <a:latin typeface="Arial Narrow"/>
                <a:cs typeface="Arial Narrow"/>
              </a:rPr>
              <a:t>be</a:t>
            </a:r>
            <a:r>
              <a:rPr sz="1500" b="1" spc="25" dirty="0">
                <a:solidFill>
                  <a:srgbClr val="8B1822"/>
                </a:solidFill>
                <a:latin typeface="Arial Narrow"/>
                <a:cs typeface="Arial Narrow"/>
              </a:rPr>
              <a:t> </a:t>
            </a:r>
            <a:r>
              <a:rPr sz="1500" b="1" dirty="0">
                <a:solidFill>
                  <a:srgbClr val="8B1822"/>
                </a:solidFill>
                <a:latin typeface="Arial Narrow"/>
                <a:cs typeface="Arial Narrow"/>
              </a:rPr>
              <a:t>harmed</a:t>
            </a:r>
            <a:r>
              <a:rPr sz="1500" b="1" spc="25" dirty="0">
                <a:solidFill>
                  <a:srgbClr val="8B1822"/>
                </a:solidFill>
                <a:latin typeface="Arial Narrow"/>
                <a:cs typeface="Arial Narrow"/>
              </a:rPr>
              <a:t> </a:t>
            </a:r>
            <a:r>
              <a:rPr sz="1500" b="1" dirty="0">
                <a:solidFill>
                  <a:srgbClr val="8B1822"/>
                </a:solidFill>
                <a:latin typeface="Arial Narrow"/>
                <a:cs typeface="Arial Narrow"/>
              </a:rPr>
              <a:t>by</a:t>
            </a:r>
            <a:r>
              <a:rPr sz="1500" b="1" spc="25" dirty="0">
                <a:solidFill>
                  <a:srgbClr val="8B1822"/>
                </a:solidFill>
                <a:latin typeface="Arial Narrow"/>
                <a:cs typeface="Arial Narrow"/>
              </a:rPr>
              <a:t> </a:t>
            </a:r>
            <a:r>
              <a:rPr sz="1500" b="1" spc="-10" dirty="0">
                <a:solidFill>
                  <a:srgbClr val="8B1822"/>
                </a:solidFill>
                <a:latin typeface="Arial Narrow"/>
                <a:cs typeface="Arial Narrow"/>
              </a:rPr>
              <a:t>chemicals because:</a:t>
            </a:r>
            <a:endParaRPr sz="1500">
              <a:latin typeface="Arial Narrow"/>
              <a:cs typeface="Arial Narrow"/>
            </a:endParaRPr>
          </a:p>
          <a:p>
            <a:pPr marL="12700" marR="495934">
              <a:lnSpc>
                <a:spcPts val="1420"/>
              </a:lnSpc>
              <a:spcBef>
                <a:spcPts val="434"/>
              </a:spcBef>
            </a:pPr>
            <a:r>
              <a:rPr sz="1300" b="1" dirty="0">
                <a:solidFill>
                  <a:srgbClr val="668CA8"/>
                </a:solidFill>
                <a:latin typeface="Arial"/>
                <a:cs typeface="Arial"/>
              </a:rPr>
              <a:t>Children’s</a:t>
            </a:r>
            <a:r>
              <a:rPr sz="1300" b="1" spc="65" dirty="0">
                <a:solidFill>
                  <a:srgbClr val="668CA8"/>
                </a:solidFill>
                <a:latin typeface="Arial"/>
                <a:cs typeface="Arial"/>
              </a:rPr>
              <a:t> </a:t>
            </a:r>
            <a:r>
              <a:rPr sz="1300" b="1" dirty="0">
                <a:solidFill>
                  <a:srgbClr val="668CA8"/>
                </a:solidFill>
                <a:latin typeface="Arial"/>
                <a:cs typeface="Arial"/>
              </a:rPr>
              <a:t>bodies</a:t>
            </a:r>
            <a:r>
              <a:rPr sz="1300" b="1" spc="65" dirty="0">
                <a:solidFill>
                  <a:srgbClr val="668CA8"/>
                </a:solidFill>
                <a:latin typeface="Arial"/>
                <a:cs typeface="Arial"/>
              </a:rPr>
              <a:t> </a:t>
            </a:r>
            <a:r>
              <a:rPr sz="1300" b="1" dirty="0">
                <a:solidFill>
                  <a:srgbClr val="668CA8"/>
                </a:solidFill>
                <a:latin typeface="Arial"/>
                <a:cs typeface="Arial"/>
              </a:rPr>
              <a:t>are</a:t>
            </a:r>
            <a:r>
              <a:rPr sz="1300" b="1" spc="70" dirty="0">
                <a:solidFill>
                  <a:srgbClr val="668CA8"/>
                </a:solidFill>
                <a:latin typeface="Arial"/>
                <a:cs typeface="Arial"/>
              </a:rPr>
              <a:t> </a:t>
            </a:r>
            <a:r>
              <a:rPr sz="1300" b="1" spc="-10" dirty="0">
                <a:solidFill>
                  <a:srgbClr val="668CA8"/>
                </a:solidFill>
                <a:latin typeface="Arial"/>
                <a:cs typeface="Arial"/>
              </a:rPr>
              <a:t>still </a:t>
            </a:r>
            <a:r>
              <a:rPr sz="1300" b="1" dirty="0">
                <a:solidFill>
                  <a:srgbClr val="668CA8"/>
                </a:solidFill>
                <a:latin typeface="Arial"/>
                <a:cs typeface="Arial"/>
              </a:rPr>
              <a:t>developing</a:t>
            </a:r>
            <a:r>
              <a:rPr sz="1300" b="1" spc="125" dirty="0">
                <a:solidFill>
                  <a:srgbClr val="668CA8"/>
                </a:solidFill>
                <a:latin typeface="Arial"/>
                <a:cs typeface="Arial"/>
              </a:rPr>
              <a:t> </a:t>
            </a:r>
            <a:r>
              <a:rPr sz="1300" b="1" dirty="0">
                <a:solidFill>
                  <a:srgbClr val="668CA8"/>
                </a:solidFill>
                <a:latin typeface="Arial"/>
                <a:cs typeface="Arial"/>
              </a:rPr>
              <a:t>and</a:t>
            </a:r>
            <a:r>
              <a:rPr sz="1300" b="1" spc="130" dirty="0">
                <a:solidFill>
                  <a:srgbClr val="668CA8"/>
                </a:solidFill>
                <a:latin typeface="Arial"/>
                <a:cs typeface="Arial"/>
              </a:rPr>
              <a:t> </a:t>
            </a:r>
            <a:r>
              <a:rPr sz="1300" b="1" spc="-10" dirty="0">
                <a:solidFill>
                  <a:srgbClr val="668CA8"/>
                </a:solidFill>
                <a:latin typeface="Arial"/>
                <a:cs typeface="Arial"/>
              </a:rPr>
              <a:t>changing.</a:t>
            </a:r>
            <a:endParaRPr sz="1300">
              <a:latin typeface="Arial"/>
              <a:cs typeface="Arial"/>
            </a:endParaRPr>
          </a:p>
          <a:p>
            <a:pPr marL="137160" marR="325120" indent="-125730">
              <a:lnSpc>
                <a:spcPct val="104800"/>
              </a:lnSpc>
              <a:spcBef>
                <a:spcPts val="459"/>
              </a:spcBef>
              <a:buClr>
                <a:srgbClr val="C42039"/>
              </a:buClr>
              <a:buFont typeface="Apple Symbols"/>
              <a:buChar char="►"/>
              <a:tabLst>
                <a:tab pos="137160" algn="l"/>
              </a:tabLst>
            </a:pPr>
            <a:r>
              <a:rPr sz="1300" dirty="0">
                <a:solidFill>
                  <a:srgbClr val="231F20"/>
                </a:solidFill>
                <a:latin typeface="Arial"/>
                <a:cs typeface="Arial"/>
              </a:rPr>
              <a:t>Hazardous</a:t>
            </a:r>
            <a:r>
              <a:rPr sz="1300" spc="55" dirty="0">
                <a:solidFill>
                  <a:srgbClr val="231F20"/>
                </a:solidFill>
                <a:latin typeface="Arial"/>
                <a:cs typeface="Arial"/>
              </a:rPr>
              <a:t> </a:t>
            </a:r>
            <a:r>
              <a:rPr sz="1300" dirty="0">
                <a:solidFill>
                  <a:srgbClr val="231F20"/>
                </a:solidFill>
                <a:latin typeface="Arial"/>
                <a:cs typeface="Arial"/>
              </a:rPr>
              <a:t>chemicals</a:t>
            </a:r>
            <a:r>
              <a:rPr sz="1300" spc="55" dirty="0">
                <a:solidFill>
                  <a:srgbClr val="231F20"/>
                </a:solidFill>
                <a:latin typeface="Arial"/>
                <a:cs typeface="Arial"/>
              </a:rPr>
              <a:t> </a:t>
            </a:r>
            <a:r>
              <a:rPr sz="1300" spc="-25" dirty="0">
                <a:solidFill>
                  <a:srgbClr val="231F20"/>
                </a:solidFill>
                <a:latin typeface="Arial"/>
                <a:cs typeface="Arial"/>
              </a:rPr>
              <a:t>can </a:t>
            </a:r>
            <a:r>
              <a:rPr sz="1300" dirty="0">
                <a:solidFill>
                  <a:srgbClr val="231F20"/>
                </a:solidFill>
                <a:latin typeface="Arial"/>
                <a:cs typeface="Arial"/>
              </a:rPr>
              <a:t>harm</a:t>
            </a:r>
            <a:r>
              <a:rPr sz="1300" spc="70" dirty="0">
                <a:solidFill>
                  <a:srgbClr val="231F20"/>
                </a:solidFill>
                <a:latin typeface="Arial"/>
                <a:cs typeface="Arial"/>
              </a:rPr>
              <a:t> </a:t>
            </a:r>
            <a:r>
              <a:rPr sz="1300" dirty="0">
                <a:solidFill>
                  <a:srgbClr val="231F20"/>
                </a:solidFill>
                <a:latin typeface="Arial"/>
                <a:cs typeface="Arial"/>
              </a:rPr>
              <a:t>a</a:t>
            </a:r>
            <a:r>
              <a:rPr sz="1300" spc="75" dirty="0">
                <a:solidFill>
                  <a:srgbClr val="231F20"/>
                </a:solidFill>
                <a:latin typeface="Arial"/>
                <a:cs typeface="Arial"/>
              </a:rPr>
              <a:t> </a:t>
            </a:r>
            <a:r>
              <a:rPr sz="1300" dirty="0">
                <a:solidFill>
                  <a:srgbClr val="231F20"/>
                </a:solidFill>
                <a:latin typeface="Arial"/>
                <a:cs typeface="Arial"/>
              </a:rPr>
              <a:t>child’s</a:t>
            </a:r>
            <a:r>
              <a:rPr sz="1300" spc="75" dirty="0">
                <a:solidFill>
                  <a:srgbClr val="231F20"/>
                </a:solidFill>
                <a:latin typeface="Arial"/>
                <a:cs typeface="Arial"/>
              </a:rPr>
              <a:t> </a:t>
            </a:r>
            <a:r>
              <a:rPr sz="1300" spc="-10" dirty="0">
                <a:solidFill>
                  <a:srgbClr val="231F20"/>
                </a:solidFill>
                <a:latin typeface="Arial"/>
                <a:cs typeface="Arial"/>
              </a:rPr>
              <a:t>development, </a:t>
            </a:r>
            <a:r>
              <a:rPr sz="1300" dirty="0">
                <a:solidFill>
                  <a:srgbClr val="231F20"/>
                </a:solidFill>
                <a:latin typeface="Arial"/>
                <a:cs typeface="Arial"/>
              </a:rPr>
              <a:t>especially</a:t>
            </a:r>
            <a:r>
              <a:rPr sz="1300" spc="114" dirty="0">
                <a:solidFill>
                  <a:srgbClr val="231F20"/>
                </a:solidFill>
                <a:latin typeface="Arial"/>
                <a:cs typeface="Arial"/>
              </a:rPr>
              <a:t> </a:t>
            </a:r>
            <a:r>
              <a:rPr sz="1300" dirty="0">
                <a:solidFill>
                  <a:srgbClr val="231F20"/>
                </a:solidFill>
                <a:latin typeface="Arial"/>
                <a:cs typeface="Arial"/>
              </a:rPr>
              <a:t>their</a:t>
            </a:r>
            <a:r>
              <a:rPr sz="1300" spc="114" dirty="0">
                <a:solidFill>
                  <a:srgbClr val="231F20"/>
                </a:solidFill>
                <a:latin typeface="Arial"/>
                <a:cs typeface="Arial"/>
              </a:rPr>
              <a:t> </a:t>
            </a:r>
            <a:r>
              <a:rPr sz="1300" spc="-20" dirty="0">
                <a:solidFill>
                  <a:srgbClr val="231F20"/>
                </a:solidFill>
                <a:latin typeface="Arial"/>
                <a:cs typeface="Arial"/>
              </a:rPr>
              <a:t>brain </a:t>
            </a:r>
            <a:r>
              <a:rPr sz="1300" spc="-10" dirty="0">
                <a:solidFill>
                  <a:srgbClr val="231F20"/>
                </a:solidFill>
                <a:latin typeface="Arial"/>
                <a:cs typeface="Arial"/>
              </a:rPr>
              <a:t>development.</a:t>
            </a:r>
            <a:endParaRPr sz="1300">
              <a:latin typeface="Arial"/>
              <a:cs typeface="Arial"/>
            </a:endParaRPr>
          </a:p>
          <a:p>
            <a:pPr marL="137160" marR="5080" indent="-125730">
              <a:lnSpc>
                <a:spcPct val="104800"/>
              </a:lnSpc>
              <a:spcBef>
                <a:spcPts val="495"/>
              </a:spcBef>
              <a:buClr>
                <a:srgbClr val="C42039"/>
              </a:buClr>
              <a:buFont typeface="Apple Symbols"/>
              <a:buChar char="►"/>
              <a:tabLst>
                <a:tab pos="137160" algn="l"/>
              </a:tabLst>
            </a:pPr>
            <a:r>
              <a:rPr sz="1300" dirty="0">
                <a:solidFill>
                  <a:srgbClr val="231F20"/>
                </a:solidFill>
                <a:latin typeface="Arial"/>
                <a:cs typeface="Arial"/>
              </a:rPr>
              <a:t>A</a:t>
            </a:r>
            <a:r>
              <a:rPr sz="1300" spc="25" dirty="0">
                <a:solidFill>
                  <a:srgbClr val="231F20"/>
                </a:solidFill>
                <a:latin typeface="Arial"/>
                <a:cs typeface="Arial"/>
              </a:rPr>
              <a:t> </a:t>
            </a:r>
            <a:r>
              <a:rPr sz="1300" dirty="0">
                <a:solidFill>
                  <a:srgbClr val="231F20"/>
                </a:solidFill>
                <a:latin typeface="Arial"/>
                <a:cs typeface="Arial"/>
              </a:rPr>
              <a:t>child’s</a:t>
            </a:r>
            <a:r>
              <a:rPr sz="1300" spc="30" dirty="0">
                <a:solidFill>
                  <a:srgbClr val="231F20"/>
                </a:solidFill>
                <a:latin typeface="Arial"/>
                <a:cs typeface="Arial"/>
              </a:rPr>
              <a:t> </a:t>
            </a:r>
            <a:r>
              <a:rPr sz="1300" dirty="0">
                <a:solidFill>
                  <a:srgbClr val="231F20"/>
                </a:solidFill>
                <a:latin typeface="Arial"/>
                <a:cs typeface="Arial"/>
              </a:rPr>
              <a:t>body</a:t>
            </a:r>
            <a:r>
              <a:rPr sz="1300" spc="30" dirty="0">
                <a:solidFill>
                  <a:srgbClr val="231F20"/>
                </a:solidFill>
                <a:latin typeface="Arial"/>
                <a:cs typeface="Arial"/>
              </a:rPr>
              <a:t> </a:t>
            </a:r>
            <a:r>
              <a:rPr sz="1300" dirty="0">
                <a:solidFill>
                  <a:srgbClr val="231F20"/>
                </a:solidFill>
                <a:latin typeface="Arial"/>
                <a:cs typeface="Arial"/>
              </a:rPr>
              <a:t>is</a:t>
            </a:r>
            <a:r>
              <a:rPr sz="1300" spc="30" dirty="0">
                <a:solidFill>
                  <a:srgbClr val="231F20"/>
                </a:solidFill>
                <a:latin typeface="Arial"/>
                <a:cs typeface="Arial"/>
              </a:rPr>
              <a:t> </a:t>
            </a:r>
            <a:r>
              <a:rPr sz="1300" dirty="0">
                <a:solidFill>
                  <a:srgbClr val="231F20"/>
                </a:solidFill>
                <a:latin typeface="Arial"/>
                <a:cs typeface="Arial"/>
              </a:rPr>
              <a:t>less</a:t>
            </a:r>
            <a:r>
              <a:rPr sz="1300" spc="30" dirty="0">
                <a:solidFill>
                  <a:srgbClr val="231F20"/>
                </a:solidFill>
                <a:latin typeface="Arial"/>
                <a:cs typeface="Arial"/>
              </a:rPr>
              <a:t> </a:t>
            </a:r>
            <a:r>
              <a:rPr sz="1300" dirty="0">
                <a:solidFill>
                  <a:srgbClr val="231F20"/>
                </a:solidFill>
                <a:latin typeface="Arial"/>
                <a:cs typeface="Arial"/>
              </a:rPr>
              <a:t>able</a:t>
            </a:r>
            <a:r>
              <a:rPr sz="1300" spc="30" dirty="0">
                <a:solidFill>
                  <a:srgbClr val="231F20"/>
                </a:solidFill>
                <a:latin typeface="Arial"/>
                <a:cs typeface="Arial"/>
              </a:rPr>
              <a:t> </a:t>
            </a:r>
            <a:r>
              <a:rPr sz="1300" spc="55" dirty="0">
                <a:solidFill>
                  <a:srgbClr val="231F20"/>
                </a:solidFill>
                <a:latin typeface="Arial"/>
                <a:cs typeface="Arial"/>
              </a:rPr>
              <a:t>to</a:t>
            </a:r>
            <a:r>
              <a:rPr sz="1300" spc="30" dirty="0">
                <a:solidFill>
                  <a:srgbClr val="231F20"/>
                </a:solidFill>
                <a:latin typeface="Arial"/>
                <a:cs typeface="Arial"/>
              </a:rPr>
              <a:t> </a:t>
            </a:r>
            <a:r>
              <a:rPr sz="1300" spc="-25" dirty="0">
                <a:solidFill>
                  <a:srgbClr val="231F20"/>
                </a:solidFill>
                <a:latin typeface="Arial"/>
                <a:cs typeface="Arial"/>
              </a:rPr>
              <a:t>get </a:t>
            </a:r>
            <a:r>
              <a:rPr sz="1300" dirty="0">
                <a:solidFill>
                  <a:srgbClr val="231F20"/>
                </a:solidFill>
                <a:latin typeface="Arial"/>
                <a:cs typeface="Arial"/>
              </a:rPr>
              <a:t>rid</a:t>
            </a:r>
            <a:r>
              <a:rPr sz="1300" spc="114" dirty="0">
                <a:solidFill>
                  <a:srgbClr val="231F20"/>
                </a:solidFill>
                <a:latin typeface="Arial"/>
                <a:cs typeface="Arial"/>
              </a:rPr>
              <a:t> </a:t>
            </a:r>
            <a:r>
              <a:rPr sz="1300" dirty="0">
                <a:solidFill>
                  <a:srgbClr val="231F20"/>
                </a:solidFill>
                <a:latin typeface="Arial"/>
                <a:cs typeface="Arial"/>
              </a:rPr>
              <a:t>of</a:t>
            </a:r>
            <a:r>
              <a:rPr sz="1300" spc="114" dirty="0">
                <a:solidFill>
                  <a:srgbClr val="231F20"/>
                </a:solidFill>
                <a:latin typeface="Arial"/>
                <a:cs typeface="Arial"/>
              </a:rPr>
              <a:t> </a:t>
            </a:r>
            <a:r>
              <a:rPr sz="1300" dirty="0">
                <a:solidFill>
                  <a:srgbClr val="231F20"/>
                </a:solidFill>
                <a:latin typeface="Arial"/>
                <a:cs typeface="Arial"/>
              </a:rPr>
              <a:t>some</a:t>
            </a:r>
            <a:r>
              <a:rPr sz="1300" spc="114" dirty="0">
                <a:solidFill>
                  <a:srgbClr val="231F20"/>
                </a:solidFill>
                <a:latin typeface="Arial"/>
                <a:cs typeface="Arial"/>
              </a:rPr>
              <a:t> </a:t>
            </a:r>
            <a:r>
              <a:rPr sz="1300" dirty="0">
                <a:solidFill>
                  <a:srgbClr val="231F20"/>
                </a:solidFill>
                <a:latin typeface="Arial"/>
                <a:cs typeface="Arial"/>
              </a:rPr>
              <a:t>toxic</a:t>
            </a:r>
            <a:r>
              <a:rPr sz="1300" spc="114" dirty="0">
                <a:solidFill>
                  <a:srgbClr val="231F20"/>
                </a:solidFill>
                <a:latin typeface="Arial"/>
                <a:cs typeface="Arial"/>
              </a:rPr>
              <a:t> </a:t>
            </a:r>
            <a:r>
              <a:rPr sz="1300" dirty="0">
                <a:solidFill>
                  <a:srgbClr val="231F20"/>
                </a:solidFill>
                <a:latin typeface="Arial"/>
                <a:cs typeface="Arial"/>
              </a:rPr>
              <a:t>chemicals</a:t>
            </a:r>
            <a:r>
              <a:rPr sz="1300" spc="114" dirty="0">
                <a:solidFill>
                  <a:srgbClr val="231F20"/>
                </a:solidFill>
                <a:latin typeface="Arial"/>
                <a:cs typeface="Arial"/>
              </a:rPr>
              <a:t> </a:t>
            </a:r>
            <a:r>
              <a:rPr sz="1300" spc="-20" dirty="0">
                <a:solidFill>
                  <a:srgbClr val="231F20"/>
                </a:solidFill>
                <a:latin typeface="Arial"/>
                <a:cs typeface="Arial"/>
              </a:rPr>
              <a:t>than </a:t>
            </a:r>
            <a:r>
              <a:rPr sz="1300" dirty="0">
                <a:solidFill>
                  <a:srgbClr val="231F20"/>
                </a:solidFill>
                <a:latin typeface="Arial"/>
                <a:cs typeface="Arial"/>
              </a:rPr>
              <a:t>an</a:t>
            </a:r>
            <a:r>
              <a:rPr sz="1300" spc="75" dirty="0">
                <a:solidFill>
                  <a:srgbClr val="231F20"/>
                </a:solidFill>
                <a:latin typeface="Arial"/>
                <a:cs typeface="Arial"/>
              </a:rPr>
              <a:t> </a:t>
            </a:r>
            <a:r>
              <a:rPr sz="1300" dirty="0">
                <a:solidFill>
                  <a:srgbClr val="231F20"/>
                </a:solidFill>
                <a:latin typeface="Arial"/>
                <a:cs typeface="Arial"/>
              </a:rPr>
              <a:t>adult’s</a:t>
            </a:r>
            <a:r>
              <a:rPr sz="1300" spc="80" dirty="0">
                <a:solidFill>
                  <a:srgbClr val="231F20"/>
                </a:solidFill>
                <a:latin typeface="Arial"/>
                <a:cs typeface="Arial"/>
              </a:rPr>
              <a:t> </a:t>
            </a:r>
            <a:r>
              <a:rPr sz="1300" dirty="0">
                <a:solidFill>
                  <a:srgbClr val="231F20"/>
                </a:solidFill>
                <a:latin typeface="Arial"/>
                <a:cs typeface="Arial"/>
              </a:rPr>
              <a:t>because</a:t>
            </a:r>
            <a:r>
              <a:rPr sz="1300" spc="80" dirty="0">
                <a:solidFill>
                  <a:srgbClr val="231F20"/>
                </a:solidFill>
                <a:latin typeface="Arial"/>
                <a:cs typeface="Arial"/>
              </a:rPr>
              <a:t> </a:t>
            </a:r>
            <a:r>
              <a:rPr sz="1300" dirty="0">
                <a:solidFill>
                  <a:srgbClr val="231F20"/>
                </a:solidFill>
                <a:latin typeface="Arial"/>
                <a:cs typeface="Arial"/>
              </a:rPr>
              <a:t>their</a:t>
            </a:r>
            <a:r>
              <a:rPr sz="1300" spc="80" dirty="0">
                <a:solidFill>
                  <a:srgbClr val="231F20"/>
                </a:solidFill>
                <a:latin typeface="Arial"/>
                <a:cs typeface="Arial"/>
              </a:rPr>
              <a:t> </a:t>
            </a:r>
            <a:r>
              <a:rPr sz="1300" spc="-10" dirty="0">
                <a:solidFill>
                  <a:srgbClr val="231F20"/>
                </a:solidFill>
                <a:latin typeface="Arial"/>
                <a:cs typeface="Arial"/>
              </a:rPr>
              <a:t>organs </a:t>
            </a:r>
            <a:r>
              <a:rPr sz="1300" dirty="0">
                <a:solidFill>
                  <a:srgbClr val="231F20"/>
                </a:solidFill>
                <a:latin typeface="Arial"/>
                <a:cs typeface="Arial"/>
              </a:rPr>
              <a:t>are</a:t>
            </a:r>
            <a:r>
              <a:rPr sz="1300" spc="125" dirty="0">
                <a:solidFill>
                  <a:srgbClr val="231F20"/>
                </a:solidFill>
                <a:latin typeface="Arial"/>
                <a:cs typeface="Arial"/>
              </a:rPr>
              <a:t> </a:t>
            </a:r>
            <a:r>
              <a:rPr sz="1300" dirty="0">
                <a:solidFill>
                  <a:srgbClr val="231F20"/>
                </a:solidFill>
                <a:latin typeface="Arial"/>
                <a:cs typeface="Arial"/>
              </a:rPr>
              <a:t>not</a:t>
            </a:r>
            <a:r>
              <a:rPr sz="1300" spc="130" dirty="0">
                <a:solidFill>
                  <a:srgbClr val="231F20"/>
                </a:solidFill>
                <a:latin typeface="Arial"/>
                <a:cs typeface="Arial"/>
              </a:rPr>
              <a:t> </a:t>
            </a:r>
            <a:r>
              <a:rPr sz="1300" dirty="0">
                <a:solidFill>
                  <a:srgbClr val="231F20"/>
                </a:solidFill>
                <a:latin typeface="Arial"/>
                <a:cs typeface="Arial"/>
              </a:rPr>
              <a:t>yet</a:t>
            </a:r>
            <a:r>
              <a:rPr sz="1300" spc="130" dirty="0">
                <a:solidFill>
                  <a:srgbClr val="231F20"/>
                </a:solidFill>
                <a:latin typeface="Arial"/>
                <a:cs typeface="Arial"/>
              </a:rPr>
              <a:t> </a:t>
            </a:r>
            <a:r>
              <a:rPr sz="1300" dirty="0">
                <a:solidFill>
                  <a:srgbClr val="231F20"/>
                </a:solidFill>
                <a:latin typeface="Arial"/>
                <a:cs typeface="Arial"/>
              </a:rPr>
              <a:t>fully</a:t>
            </a:r>
            <a:r>
              <a:rPr sz="1300" spc="130" dirty="0">
                <a:solidFill>
                  <a:srgbClr val="231F20"/>
                </a:solidFill>
                <a:latin typeface="Arial"/>
                <a:cs typeface="Arial"/>
              </a:rPr>
              <a:t> </a:t>
            </a:r>
            <a:r>
              <a:rPr sz="1300" dirty="0">
                <a:solidFill>
                  <a:srgbClr val="231F20"/>
                </a:solidFill>
                <a:latin typeface="Arial"/>
                <a:cs typeface="Arial"/>
              </a:rPr>
              <a:t>functional</a:t>
            </a:r>
            <a:r>
              <a:rPr sz="1300" spc="130" dirty="0">
                <a:solidFill>
                  <a:srgbClr val="231F20"/>
                </a:solidFill>
                <a:latin typeface="Arial"/>
                <a:cs typeface="Arial"/>
              </a:rPr>
              <a:t> </a:t>
            </a:r>
            <a:r>
              <a:rPr sz="1300" spc="-20" dirty="0">
                <a:solidFill>
                  <a:srgbClr val="231F20"/>
                </a:solidFill>
                <a:latin typeface="Arial"/>
                <a:cs typeface="Arial"/>
              </a:rPr>
              <a:t>like </a:t>
            </a:r>
            <a:r>
              <a:rPr sz="1300" dirty="0">
                <a:solidFill>
                  <a:srgbClr val="231F20"/>
                </a:solidFill>
                <a:latin typeface="Arial"/>
                <a:cs typeface="Arial"/>
              </a:rPr>
              <a:t>those</a:t>
            </a:r>
            <a:r>
              <a:rPr sz="1300" spc="60" dirty="0">
                <a:solidFill>
                  <a:srgbClr val="231F20"/>
                </a:solidFill>
                <a:latin typeface="Arial"/>
                <a:cs typeface="Arial"/>
              </a:rPr>
              <a:t> </a:t>
            </a:r>
            <a:r>
              <a:rPr sz="1300" dirty="0">
                <a:solidFill>
                  <a:srgbClr val="231F20"/>
                </a:solidFill>
                <a:latin typeface="Arial"/>
                <a:cs typeface="Arial"/>
              </a:rPr>
              <a:t>of</a:t>
            </a:r>
            <a:r>
              <a:rPr sz="1300" spc="65" dirty="0">
                <a:solidFill>
                  <a:srgbClr val="231F20"/>
                </a:solidFill>
                <a:latin typeface="Arial"/>
                <a:cs typeface="Arial"/>
              </a:rPr>
              <a:t> </a:t>
            </a:r>
            <a:r>
              <a:rPr sz="1300" dirty="0">
                <a:solidFill>
                  <a:srgbClr val="231F20"/>
                </a:solidFill>
                <a:latin typeface="Arial"/>
                <a:cs typeface="Arial"/>
              </a:rPr>
              <a:t>an</a:t>
            </a:r>
            <a:r>
              <a:rPr sz="1300" spc="65" dirty="0">
                <a:solidFill>
                  <a:srgbClr val="231F20"/>
                </a:solidFill>
                <a:latin typeface="Arial"/>
                <a:cs typeface="Arial"/>
              </a:rPr>
              <a:t> </a:t>
            </a:r>
            <a:r>
              <a:rPr sz="1300" spc="-10" dirty="0">
                <a:solidFill>
                  <a:srgbClr val="231F20"/>
                </a:solidFill>
                <a:latin typeface="Arial"/>
                <a:cs typeface="Arial"/>
              </a:rPr>
              <a:t>adult.</a:t>
            </a:r>
            <a:endParaRPr sz="1300">
              <a:latin typeface="Arial"/>
              <a:cs typeface="Arial"/>
            </a:endParaRPr>
          </a:p>
        </p:txBody>
      </p:sp>
      <p:sp>
        <p:nvSpPr>
          <p:cNvPr id="11" name="object 11"/>
          <p:cNvSpPr txBox="1"/>
          <p:nvPr/>
        </p:nvSpPr>
        <p:spPr>
          <a:xfrm>
            <a:off x="6477232" y="3525510"/>
            <a:ext cx="2611120" cy="3291204"/>
          </a:xfrm>
          <a:prstGeom prst="rect">
            <a:avLst/>
          </a:prstGeom>
        </p:spPr>
        <p:txBody>
          <a:bodyPr vert="horz" wrap="square" lIns="0" tIns="22860" rIns="0" bIns="0" rtlCol="0">
            <a:spAutoFit/>
          </a:bodyPr>
          <a:lstStyle/>
          <a:p>
            <a:pPr marL="12700" marR="5080">
              <a:lnSpc>
                <a:spcPts val="1530"/>
              </a:lnSpc>
              <a:spcBef>
                <a:spcPts val="180"/>
              </a:spcBef>
            </a:pPr>
            <a:r>
              <a:rPr sz="1300" b="1" dirty="0">
                <a:solidFill>
                  <a:srgbClr val="668CA8"/>
                </a:solidFill>
                <a:latin typeface="Arial"/>
                <a:cs typeface="Arial"/>
              </a:rPr>
              <a:t>Exposure</a:t>
            </a:r>
            <a:r>
              <a:rPr sz="1300" b="1" spc="120" dirty="0">
                <a:solidFill>
                  <a:srgbClr val="668CA8"/>
                </a:solidFill>
                <a:latin typeface="Arial"/>
                <a:cs typeface="Arial"/>
              </a:rPr>
              <a:t> </a:t>
            </a:r>
            <a:r>
              <a:rPr sz="1300" b="1" dirty="0">
                <a:solidFill>
                  <a:srgbClr val="668CA8"/>
                </a:solidFill>
                <a:latin typeface="Arial"/>
                <a:cs typeface="Arial"/>
              </a:rPr>
              <a:t>to</a:t>
            </a:r>
            <a:r>
              <a:rPr sz="1300" b="1" spc="120" dirty="0">
                <a:solidFill>
                  <a:srgbClr val="668CA8"/>
                </a:solidFill>
                <a:latin typeface="Arial"/>
                <a:cs typeface="Arial"/>
              </a:rPr>
              <a:t> </a:t>
            </a:r>
            <a:r>
              <a:rPr sz="1300" b="1" dirty="0">
                <a:solidFill>
                  <a:srgbClr val="668CA8"/>
                </a:solidFill>
                <a:latin typeface="Arial"/>
                <a:cs typeface="Arial"/>
              </a:rPr>
              <a:t>chemicals</a:t>
            </a:r>
            <a:r>
              <a:rPr sz="1300" b="1" spc="120" dirty="0">
                <a:solidFill>
                  <a:srgbClr val="668CA8"/>
                </a:solidFill>
                <a:latin typeface="Arial"/>
                <a:cs typeface="Arial"/>
              </a:rPr>
              <a:t> </a:t>
            </a:r>
            <a:r>
              <a:rPr sz="1300" b="1" dirty="0">
                <a:solidFill>
                  <a:srgbClr val="668CA8"/>
                </a:solidFill>
                <a:latin typeface="Arial"/>
                <a:cs typeface="Arial"/>
              </a:rPr>
              <a:t>used</a:t>
            </a:r>
            <a:r>
              <a:rPr sz="1300" b="1" spc="120" dirty="0">
                <a:solidFill>
                  <a:srgbClr val="668CA8"/>
                </a:solidFill>
                <a:latin typeface="Arial"/>
                <a:cs typeface="Arial"/>
              </a:rPr>
              <a:t> </a:t>
            </a:r>
            <a:r>
              <a:rPr sz="1300" b="1" spc="-25" dirty="0">
                <a:solidFill>
                  <a:srgbClr val="668CA8"/>
                </a:solidFill>
                <a:latin typeface="Arial"/>
                <a:cs typeface="Arial"/>
              </a:rPr>
              <a:t>in </a:t>
            </a:r>
            <a:r>
              <a:rPr sz="1300" b="1" dirty="0">
                <a:solidFill>
                  <a:srgbClr val="668CA8"/>
                </a:solidFill>
                <a:latin typeface="Arial"/>
                <a:cs typeface="Arial"/>
              </a:rPr>
              <a:t>many</a:t>
            </a:r>
            <a:r>
              <a:rPr sz="1300" b="1" spc="120" dirty="0">
                <a:solidFill>
                  <a:srgbClr val="668CA8"/>
                </a:solidFill>
                <a:latin typeface="Arial"/>
                <a:cs typeface="Arial"/>
              </a:rPr>
              <a:t> </a:t>
            </a:r>
            <a:r>
              <a:rPr sz="1300" b="1" dirty="0">
                <a:solidFill>
                  <a:srgbClr val="668CA8"/>
                </a:solidFill>
                <a:latin typeface="Arial"/>
                <a:cs typeface="Arial"/>
              </a:rPr>
              <a:t>homes,</a:t>
            </a:r>
            <a:r>
              <a:rPr sz="1300" b="1" spc="70" dirty="0">
                <a:solidFill>
                  <a:srgbClr val="668CA8"/>
                </a:solidFill>
                <a:latin typeface="Arial"/>
                <a:cs typeface="Arial"/>
              </a:rPr>
              <a:t> </a:t>
            </a:r>
            <a:r>
              <a:rPr sz="1300" b="1" dirty="0">
                <a:solidFill>
                  <a:srgbClr val="668CA8"/>
                </a:solidFill>
                <a:latin typeface="Arial"/>
                <a:cs typeface="Arial"/>
              </a:rPr>
              <a:t>schools</a:t>
            </a:r>
            <a:r>
              <a:rPr sz="1300" b="1" spc="120" dirty="0">
                <a:solidFill>
                  <a:srgbClr val="668CA8"/>
                </a:solidFill>
                <a:latin typeface="Arial"/>
                <a:cs typeface="Arial"/>
              </a:rPr>
              <a:t> </a:t>
            </a:r>
            <a:r>
              <a:rPr sz="1300" b="1" dirty="0">
                <a:solidFill>
                  <a:srgbClr val="668CA8"/>
                </a:solidFill>
                <a:latin typeface="Arial"/>
                <a:cs typeface="Arial"/>
              </a:rPr>
              <a:t>and</a:t>
            </a:r>
            <a:r>
              <a:rPr sz="1300" b="1" spc="125" dirty="0">
                <a:solidFill>
                  <a:srgbClr val="668CA8"/>
                </a:solidFill>
                <a:latin typeface="Arial"/>
                <a:cs typeface="Arial"/>
              </a:rPr>
              <a:t> </a:t>
            </a:r>
            <a:r>
              <a:rPr sz="1300" b="1" spc="-10" dirty="0">
                <a:solidFill>
                  <a:srgbClr val="668CA8"/>
                </a:solidFill>
                <a:latin typeface="Arial"/>
                <a:cs typeface="Arial"/>
              </a:rPr>
              <a:t>child </a:t>
            </a:r>
            <a:r>
              <a:rPr sz="1300" b="1" dirty="0">
                <a:solidFill>
                  <a:srgbClr val="668CA8"/>
                </a:solidFill>
                <a:latin typeface="Arial"/>
                <a:cs typeface="Arial"/>
              </a:rPr>
              <a:t>care</a:t>
            </a:r>
            <a:r>
              <a:rPr sz="1300" b="1" spc="150" dirty="0">
                <a:solidFill>
                  <a:srgbClr val="668CA8"/>
                </a:solidFill>
                <a:latin typeface="Arial"/>
                <a:cs typeface="Arial"/>
              </a:rPr>
              <a:t> </a:t>
            </a:r>
            <a:r>
              <a:rPr sz="1300" b="1" dirty="0">
                <a:solidFill>
                  <a:srgbClr val="668CA8"/>
                </a:solidFill>
                <a:latin typeface="Arial"/>
                <a:cs typeface="Arial"/>
              </a:rPr>
              <a:t>settings</a:t>
            </a:r>
            <a:r>
              <a:rPr sz="1300" b="1" spc="90" dirty="0">
                <a:solidFill>
                  <a:srgbClr val="668CA8"/>
                </a:solidFill>
                <a:latin typeface="Arial"/>
                <a:cs typeface="Arial"/>
              </a:rPr>
              <a:t> </a:t>
            </a:r>
            <a:r>
              <a:rPr sz="1300" b="1" spc="65" dirty="0">
                <a:solidFill>
                  <a:srgbClr val="668CA8"/>
                </a:solidFill>
                <a:latin typeface="Arial"/>
                <a:cs typeface="Arial"/>
              </a:rPr>
              <a:t>where</a:t>
            </a:r>
            <a:r>
              <a:rPr sz="1300" b="1" spc="155" dirty="0">
                <a:solidFill>
                  <a:srgbClr val="668CA8"/>
                </a:solidFill>
                <a:latin typeface="Arial"/>
                <a:cs typeface="Arial"/>
              </a:rPr>
              <a:t> </a:t>
            </a:r>
            <a:r>
              <a:rPr sz="1300" b="1" spc="-10" dirty="0">
                <a:solidFill>
                  <a:srgbClr val="668CA8"/>
                </a:solidFill>
                <a:latin typeface="Arial"/>
                <a:cs typeface="Arial"/>
              </a:rPr>
              <a:t>children </a:t>
            </a:r>
            <a:r>
              <a:rPr sz="1300" b="1" dirty="0">
                <a:solidFill>
                  <a:srgbClr val="668CA8"/>
                </a:solidFill>
                <a:latin typeface="Arial"/>
                <a:cs typeface="Arial"/>
              </a:rPr>
              <a:t>spend</a:t>
            </a:r>
            <a:r>
              <a:rPr sz="1300" b="1" spc="150" dirty="0">
                <a:solidFill>
                  <a:srgbClr val="668CA8"/>
                </a:solidFill>
                <a:latin typeface="Arial"/>
                <a:cs typeface="Arial"/>
              </a:rPr>
              <a:t> </a:t>
            </a:r>
            <a:r>
              <a:rPr sz="1300" b="1" dirty="0">
                <a:solidFill>
                  <a:srgbClr val="668CA8"/>
                </a:solidFill>
                <a:latin typeface="Arial"/>
                <a:cs typeface="Arial"/>
              </a:rPr>
              <a:t>most</a:t>
            </a:r>
            <a:r>
              <a:rPr sz="1300" b="1" spc="155" dirty="0">
                <a:solidFill>
                  <a:srgbClr val="668CA8"/>
                </a:solidFill>
                <a:latin typeface="Arial"/>
                <a:cs typeface="Arial"/>
              </a:rPr>
              <a:t> </a:t>
            </a:r>
            <a:r>
              <a:rPr sz="1300" b="1" dirty="0">
                <a:solidFill>
                  <a:srgbClr val="668CA8"/>
                </a:solidFill>
                <a:latin typeface="Arial"/>
                <a:cs typeface="Arial"/>
              </a:rPr>
              <a:t>of</a:t>
            </a:r>
            <a:r>
              <a:rPr sz="1300" b="1" spc="155" dirty="0">
                <a:solidFill>
                  <a:srgbClr val="668CA8"/>
                </a:solidFill>
                <a:latin typeface="Arial"/>
                <a:cs typeface="Arial"/>
              </a:rPr>
              <a:t> </a:t>
            </a:r>
            <a:r>
              <a:rPr sz="1300" b="1" dirty="0">
                <a:solidFill>
                  <a:srgbClr val="668CA8"/>
                </a:solidFill>
                <a:latin typeface="Arial"/>
                <a:cs typeface="Arial"/>
              </a:rPr>
              <a:t>their</a:t>
            </a:r>
            <a:r>
              <a:rPr sz="1300" b="1" spc="155" dirty="0">
                <a:solidFill>
                  <a:srgbClr val="668CA8"/>
                </a:solidFill>
                <a:latin typeface="Arial"/>
                <a:cs typeface="Arial"/>
              </a:rPr>
              <a:t> </a:t>
            </a:r>
            <a:r>
              <a:rPr sz="1300" b="1" spc="60" dirty="0">
                <a:solidFill>
                  <a:srgbClr val="668CA8"/>
                </a:solidFill>
                <a:latin typeface="Arial"/>
                <a:cs typeface="Arial"/>
              </a:rPr>
              <a:t>time</a:t>
            </a:r>
            <a:r>
              <a:rPr sz="1300" b="1" spc="155" dirty="0">
                <a:solidFill>
                  <a:srgbClr val="668CA8"/>
                </a:solidFill>
                <a:latin typeface="Arial"/>
                <a:cs typeface="Arial"/>
              </a:rPr>
              <a:t> </a:t>
            </a:r>
            <a:r>
              <a:rPr sz="1300" b="1" spc="-20" dirty="0">
                <a:solidFill>
                  <a:srgbClr val="668CA8"/>
                </a:solidFill>
                <a:latin typeface="Arial"/>
                <a:cs typeface="Arial"/>
              </a:rPr>
              <a:t>have </a:t>
            </a:r>
            <a:r>
              <a:rPr sz="1300" b="1" dirty="0">
                <a:solidFill>
                  <a:srgbClr val="668CA8"/>
                </a:solidFill>
                <a:latin typeface="Arial"/>
                <a:cs typeface="Arial"/>
              </a:rPr>
              <a:t>been</a:t>
            </a:r>
            <a:r>
              <a:rPr sz="1300" b="1" spc="204" dirty="0">
                <a:solidFill>
                  <a:srgbClr val="668CA8"/>
                </a:solidFill>
                <a:latin typeface="Arial"/>
                <a:cs typeface="Arial"/>
              </a:rPr>
              <a:t> </a:t>
            </a:r>
            <a:r>
              <a:rPr sz="1300" b="1" dirty="0">
                <a:solidFill>
                  <a:srgbClr val="668CA8"/>
                </a:solidFill>
                <a:latin typeface="Arial"/>
                <a:cs typeface="Arial"/>
              </a:rPr>
              <a:t>shown</a:t>
            </a:r>
            <a:r>
              <a:rPr sz="1300" b="1" spc="204" dirty="0">
                <a:solidFill>
                  <a:srgbClr val="668CA8"/>
                </a:solidFill>
                <a:latin typeface="Arial"/>
                <a:cs typeface="Arial"/>
              </a:rPr>
              <a:t> </a:t>
            </a:r>
            <a:r>
              <a:rPr sz="1300" b="1" dirty="0">
                <a:solidFill>
                  <a:srgbClr val="668CA8"/>
                </a:solidFill>
                <a:latin typeface="Arial"/>
                <a:cs typeface="Arial"/>
              </a:rPr>
              <a:t>to</a:t>
            </a:r>
            <a:r>
              <a:rPr sz="1300" b="1" spc="210" dirty="0">
                <a:solidFill>
                  <a:srgbClr val="668CA8"/>
                </a:solidFill>
                <a:latin typeface="Arial"/>
                <a:cs typeface="Arial"/>
              </a:rPr>
              <a:t> </a:t>
            </a:r>
            <a:r>
              <a:rPr sz="1300" b="1" dirty="0">
                <a:solidFill>
                  <a:srgbClr val="668CA8"/>
                </a:solidFill>
                <a:latin typeface="Arial"/>
                <a:cs typeface="Arial"/>
              </a:rPr>
              <a:t>increase</a:t>
            </a:r>
            <a:r>
              <a:rPr sz="1300" b="1" spc="204" dirty="0">
                <a:solidFill>
                  <a:srgbClr val="668CA8"/>
                </a:solidFill>
                <a:latin typeface="Arial"/>
                <a:cs typeface="Arial"/>
              </a:rPr>
              <a:t> </a:t>
            </a:r>
            <a:r>
              <a:rPr sz="1300" b="1" spc="35" dirty="0">
                <a:solidFill>
                  <a:srgbClr val="668CA8"/>
                </a:solidFill>
                <a:latin typeface="Arial"/>
                <a:cs typeface="Arial"/>
              </a:rPr>
              <a:t>the </a:t>
            </a:r>
            <a:r>
              <a:rPr sz="1300" b="1" dirty="0">
                <a:solidFill>
                  <a:srgbClr val="668CA8"/>
                </a:solidFill>
                <a:latin typeface="Arial"/>
                <a:cs typeface="Arial"/>
              </a:rPr>
              <a:t>risk</a:t>
            </a:r>
            <a:r>
              <a:rPr sz="1300" b="1" spc="100" dirty="0">
                <a:solidFill>
                  <a:srgbClr val="668CA8"/>
                </a:solidFill>
                <a:latin typeface="Arial"/>
                <a:cs typeface="Arial"/>
              </a:rPr>
              <a:t> </a:t>
            </a:r>
            <a:r>
              <a:rPr sz="1300" b="1" spc="-25" dirty="0">
                <a:solidFill>
                  <a:srgbClr val="668CA8"/>
                </a:solidFill>
                <a:latin typeface="Arial"/>
                <a:cs typeface="Arial"/>
              </a:rPr>
              <a:t>of:</a:t>
            </a:r>
            <a:endParaRPr sz="1300">
              <a:latin typeface="Arial"/>
              <a:cs typeface="Arial"/>
            </a:endParaRPr>
          </a:p>
          <a:p>
            <a:pPr marL="137160" indent="-125095">
              <a:lnSpc>
                <a:spcPct val="100000"/>
              </a:lnSpc>
              <a:spcBef>
                <a:spcPts val="505"/>
              </a:spcBef>
              <a:buClr>
                <a:srgbClr val="C42039"/>
              </a:buClr>
              <a:buFont typeface="Apple Symbols"/>
              <a:buChar char="►"/>
              <a:tabLst>
                <a:tab pos="137160" algn="l"/>
              </a:tabLst>
            </a:pPr>
            <a:r>
              <a:rPr sz="1300" dirty="0">
                <a:solidFill>
                  <a:srgbClr val="231F20"/>
                </a:solidFill>
                <a:latin typeface="Arial"/>
                <a:cs typeface="Arial"/>
              </a:rPr>
              <a:t>Learning</a:t>
            </a:r>
            <a:r>
              <a:rPr sz="1300" spc="-55" dirty="0">
                <a:solidFill>
                  <a:srgbClr val="231F20"/>
                </a:solidFill>
                <a:latin typeface="Arial"/>
                <a:cs typeface="Arial"/>
              </a:rPr>
              <a:t> </a:t>
            </a:r>
            <a:r>
              <a:rPr sz="1300" spc="-10" dirty="0">
                <a:solidFill>
                  <a:srgbClr val="231F20"/>
                </a:solidFill>
                <a:latin typeface="Arial"/>
                <a:cs typeface="Arial"/>
              </a:rPr>
              <a:t>Disabilities</a:t>
            </a:r>
            <a:endParaRPr sz="1300">
              <a:latin typeface="Arial"/>
              <a:cs typeface="Arial"/>
            </a:endParaRPr>
          </a:p>
          <a:p>
            <a:pPr marL="137160" indent="-125095">
              <a:lnSpc>
                <a:spcPct val="100000"/>
              </a:lnSpc>
              <a:spcBef>
                <a:spcPts val="565"/>
              </a:spcBef>
              <a:buClr>
                <a:srgbClr val="C42039"/>
              </a:buClr>
              <a:buFont typeface="Apple Symbols"/>
              <a:buChar char="►"/>
              <a:tabLst>
                <a:tab pos="137160" algn="l"/>
              </a:tabLst>
            </a:pPr>
            <a:r>
              <a:rPr sz="1300" spc="-10" dirty="0">
                <a:solidFill>
                  <a:srgbClr val="231F20"/>
                </a:solidFill>
                <a:latin typeface="Arial"/>
                <a:cs typeface="Arial"/>
              </a:rPr>
              <a:t>Cancer</a:t>
            </a:r>
            <a:endParaRPr sz="1300">
              <a:latin typeface="Arial"/>
              <a:cs typeface="Arial"/>
            </a:endParaRPr>
          </a:p>
          <a:p>
            <a:pPr marL="137160" indent="-125095">
              <a:lnSpc>
                <a:spcPct val="100000"/>
              </a:lnSpc>
              <a:spcBef>
                <a:spcPts val="565"/>
              </a:spcBef>
              <a:buClr>
                <a:srgbClr val="C42039"/>
              </a:buClr>
              <a:buFont typeface="Apple Symbols"/>
              <a:buChar char="►"/>
              <a:tabLst>
                <a:tab pos="137160" algn="l"/>
              </a:tabLst>
            </a:pPr>
            <a:r>
              <a:rPr sz="1300" dirty="0">
                <a:solidFill>
                  <a:srgbClr val="231F20"/>
                </a:solidFill>
                <a:latin typeface="Arial"/>
                <a:cs typeface="Arial"/>
              </a:rPr>
              <a:t>Birth</a:t>
            </a:r>
            <a:r>
              <a:rPr sz="1300" spc="130" dirty="0">
                <a:solidFill>
                  <a:srgbClr val="231F20"/>
                </a:solidFill>
                <a:latin typeface="Arial"/>
                <a:cs typeface="Arial"/>
              </a:rPr>
              <a:t> </a:t>
            </a:r>
            <a:r>
              <a:rPr sz="1300" spc="-10" dirty="0">
                <a:solidFill>
                  <a:srgbClr val="231F20"/>
                </a:solidFill>
                <a:latin typeface="Arial"/>
                <a:cs typeface="Arial"/>
              </a:rPr>
              <a:t>defects</a:t>
            </a:r>
            <a:endParaRPr sz="1300">
              <a:latin typeface="Arial"/>
              <a:cs typeface="Arial"/>
            </a:endParaRPr>
          </a:p>
          <a:p>
            <a:pPr marL="137160" indent="-125095">
              <a:lnSpc>
                <a:spcPct val="100000"/>
              </a:lnSpc>
              <a:spcBef>
                <a:spcPts val="565"/>
              </a:spcBef>
              <a:buClr>
                <a:srgbClr val="C42039"/>
              </a:buClr>
              <a:buFont typeface="Apple Symbols"/>
              <a:buChar char="►"/>
              <a:tabLst>
                <a:tab pos="137160" algn="l"/>
              </a:tabLst>
            </a:pPr>
            <a:r>
              <a:rPr sz="1300" dirty="0">
                <a:solidFill>
                  <a:srgbClr val="231F20"/>
                </a:solidFill>
                <a:latin typeface="Arial"/>
                <a:cs typeface="Arial"/>
              </a:rPr>
              <a:t>Early</a:t>
            </a:r>
            <a:r>
              <a:rPr sz="1300" spc="-90" dirty="0">
                <a:solidFill>
                  <a:srgbClr val="231F20"/>
                </a:solidFill>
                <a:latin typeface="Arial"/>
                <a:cs typeface="Arial"/>
              </a:rPr>
              <a:t> </a:t>
            </a:r>
            <a:r>
              <a:rPr sz="1300" spc="-10" dirty="0">
                <a:solidFill>
                  <a:srgbClr val="231F20"/>
                </a:solidFill>
                <a:latin typeface="Arial"/>
                <a:cs typeface="Arial"/>
              </a:rPr>
              <a:t>puberty</a:t>
            </a:r>
            <a:endParaRPr sz="1300">
              <a:latin typeface="Arial"/>
              <a:cs typeface="Arial"/>
            </a:endParaRPr>
          </a:p>
          <a:p>
            <a:pPr marL="137160" indent="-125095">
              <a:lnSpc>
                <a:spcPct val="100000"/>
              </a:lnSpc>
              <a:spcBef>
                <a:spcPts val="565"/>
              </a:spcBef>
              <a:buClr>
                <a:srgbClr val="C42039"/>
              </a:buClr>
              <a:buFont typeface="Apple Symbols"/>
              <a:buChar char="►"/>
              <a:tabLst>
                <a:tab pos="137160" algn="l"/>
              </a:tabLst>
            </a:pPr>
            <a:r>
              <a:rPr sz="1300" dirty="0">
                <a:solidFill>
                  <a:srgbClr val="231F20"/>
                </a:solidFill>
                <a:latin typeface="Arial"/>
                <a:cs typeface="Arial"/>
              </a:rPr>
              <a:t>Hormonal</a:t>
            </a:r>
            <a:r>
              <a:rPr sz="1300" spc="110" dirty="0">
                <a:solidFill>
                  <a:srgbClr val="231F20"/>
                </a:solidFill>
                <a:latin typeface="Arial"/>
                <a:cs typeface="Arial"/>
              </a:rPr>
              <a:t> </a:t>
            </a:r>
            <a:r>
              <a:rPr sz="1300" spc="-10" dirty="0">
                <a:solidFill>
                  <a:srgbClr val="231F20"/>
                </a:solidFill>
                <a:latin typeface="Arial"/>
                <a:cs typeface="Arial"/>
              </a:rPr>
              <a:t>disruption</a:t>
            </a:r>
            <a:endParaRPr sz="1300">
              <a:latin typeface="Arial"/>
              <a:cs typeface="Arial"/>
            </a:endParaRPr>
          </a:p>
          <a:p>
            <a:pPr marL="137160" marR="246379" indent="-125730">
              <a:lnSpc>
                <a:spcPct val="104800"/>
              </a:lnSpc>
              <a:spcBef>
                <a:spcPts val="490"/>
              </a:spcBef>
              <a:buClr>
                <a:srgbClr val="C42039"/>
              </a:buClr>
              <a:buFont typeface="Apple Symbols"/>
              <a:buChar char="►"/>
              <a:tabLst>
                <a:tab pos="137160" algn="l"/>
              </a:tabLst>
            </a:pPr>
            <a:r>
              <a:rPr sz="1300" dirty="0">
                <a:solidFill>
                  <a:srgbClr val="231F20"/>
                </a:solidFill>
                <a:latin typeface="Arial"/>
                <a:cs typeface="Arial"/>
              </a:rPr>
              <a:t>Asthma</a:t>
            </a:r>
            <a:r>
              <a:rPr sz="1300" spc="110" dirty="0">
                <a:solidFill>
                  <a:srgbClr val="231F20"/>
                </a:solidFill>
                <a:latin typeface="Arial"/>
                <a:cs typeface="Arial"/>
              </a:rPr>
              <a:t> </a:t>
            </a:r>
            <a:r>
              <a:rPr sz="1300" dirty="0">
                <a:solidFill>
                  <a:srgbClr val="231F20"/>
                </a:solidFill>
                <a:latin typeface="Arial"/>
                <a:cs typeface="Arial"/>
              </a:rPr>
              <a:t>and</a:t>
            </a:r>
            <a:r>
              <a:rPr sz="1300" spc="110" dirty="0">
                <a:solidFill>
                  <a:srgbClr val="231F20"/>
                </a:solidFill>
                <a:latin typeface="Arial"/>
                <a:cs typeface="Arial"/>
              </a:rPr>
              <a:t> </a:t>
            </a:r>
            <a:r>
              <a:rPr sz="1300" dirty="0">
                <a:solidFill>
                  <a:srgbClr val="231F20"/>
                </a:solidFill>
                <a:latin typeface="Arial"/>
                <a:cs typeface="Arial"/>
              </a:rPr>
              <a:t>other</a:t>
            </a:r>
            <a:r>
              <a:rPr sz="1300" spc="110" dirty="0">
                <a:solidFill>
                  <a:srgbClr val="231F20"/>
                </a:solidFill>
                <a:latin typeface="Arial"/>
                <a:cs typeface="Arial"/>
              </a:rPr>
              <a:t> </a:t>
            </a:r>
            <a:r>
              <a:rPr sz="1300" spc="-10" dirty="0">
                <a:solidFill>
                  <a:srgbClr val="231F20"/>
                </a:solidFill>
                <a:latin typeface="Arial"/>
                <a:cs typeface="Arial"/>
              </a:rPr>
              <a:t>respiratory ailments</a:t>
            </a:r>
            <a:endParaRPr sz="1300">
              <a:latin typeface="Arial"/>
              <a:cs typeface="Arial"/>
            </a:endParaRPr>
          </a:p>
          <a:p>
            <a:pPr marL="137160" indent="-125095">
              <a:lnSpc>
                <a:spcPct val="100000"/>
              </a:lnSpc>
              <a:spcBef>
                <a:spcPts val="565"/>
              </a:spcBef>
              <a:buClr>
                <a:srgbClr val="C42039"/>
              </a:buClr>
              <a:buFont typeface="Apple Symbols"/>
              <a:buChar char="►"/>
              <a:tabLst>
                <a:tab pos="137160" algn="l"/>
              </a:tabLst>
            </a:pPr>
            <a:r>
              <a:rPr sz="1300" dirty="0">
                <a:solidFill>
                  <a:srgbClr val="231F20"/>
                </a:solidFill>
                <a:latin typeface="Arial"/>
                <a:cs typeface="Arial"/>
              </a:rPr>
              <a:t>Kidney </a:t>
            </a:r>
            <a:r>
              <a:rPr sz="1300" spc="-10" dirty="0">
                <a:solidFill>
                  <a:srgbClr val="231F20"/>
                </a:solidFill>
                <a:latin typeface="Arial"/>
                <a:cs typeface="Arial"/>
              </a:rPr>
              <a:t>disease</a:t>
            </a:r>
            <a:endParaRPr sz="1300">
              <a:latin typeface="Arial"/>
              <a:cs typeface="Arial"/>
            </a:endParaRPr>
          </a:p>
        </p:txBody>
      </p:sp>
      <p:sp>
        <p:nvSpPr>
          <p:cNvPr id="12" name="object 12"/>
          <p:cNvSpPr txBox="1"/>
          <p:nvPr/>
        </p:nvSpPr>
        <p:spPr>
          <a:xfrm>
            <a:off x="292100" y="7315200"/>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3" name="object 13"/>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9509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5" dirty="0">
                <a:solidFill>
                  <a:srgbClr val="004E71"/>
                </a:solidFill>
                <a:latin typeface="Avenir Next Medium"/>
                <a:cs typeface="Avenir Next Medium"/>
              </a:rPr>
              <a:t>11</a:t>
            </a:r>
            <a:endParaRPr sz="3000">
              <a:latin typeface="Avenir Next Medium"/>
              <a:cs typeface="Avenir Next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3411" y="272588"/>
            <a:ext cx="7846695" cy="1082040"/>
          </a:xfrm>
          <a:prstGeom prst="rect">
            <a:avLst/>
          </a:prstGeom>
        </p:spPr>
        <p:txBody>
          <a:bodyPr vert="horz" wrap="square" lIns="0" tIns="63500" rIns="0" bIns="0" rtlCol="0">
            <a:spAutoFit/>
          </a:bodyPr>
          <a:lstStyle/>
          <a:p>
            <a:pPr marL="12700" marR="5080">
              <a:lnSpc>
                <a:spcPts val="4000"/>
              </a:lnSpc>
              <a:spcBef>
                <a:spcPts val="500"/>
              </a:spcBef>
            </a:pPr>
            <a:r>
              <a:rPr spc="80" dirty="0"/>
              <a:t>Why</a:t>
            </a:r>
            <a:r>
              <a:rPr spc="60" dirty="0"/>
              <a:t> </a:t>
            </a:r>
            <a:r>
              <a:rPr spc="80" dirty="0"/>
              <a:t>are</a:t>
            </a:r>
            <a:r>
              <a:rPr spc="65" dirty="0"/>
              <a:t> </a:t>
            </a:r>
            <a:r>
              <a:rPr dirty="0"/>
              <a:t>toxic</a:t>
            </a:r>
            <a:r>
              <a:rPr spc="60" dirty="0"/>
              <a:t> </a:t>
            </a:r>
            <a:r>
              <a:rPr dirty="0"/>
              <a:t>chemicals</a:t>
            </a:r>
            <a:r>
              <a:rPr spc="65" dirty="0"/>
              <a:t> </a:t>
            </a:r>
            <a:r>
              <a:rPr spc="55" dirty="0"/>
              <a:t>more</a:t>
            </a:r>
            <a:r>
              <a:rPr spc="60" dirty="0"/>
              <a:t> </a:t>
            </a:r>
            <a:r>
              <a:rPr spc="45" dirty="0"/>
              <a:t>dangerous </a:t>
            </a:r>
            <a:r>
              <a:rPr spc="130" dirty="0"/>
              <a:t>to</a:t>
            </a:r>
            <a:r>
              <a:rPr spc="95" dirty="0"/>
              <a:t> </a:t>
            </a:r>
            <a:r>
              <a:rPr dirty="0"/>
              <a:t>kids</a:t>
            </a:r>
            <a:r>
              <a:rPr spc="100" dirty="0"/>
              <a:t> </a:t>
            </a:r>
            <a:r>
              <a:rPr spc="165" dirty="0"/>
              <a:t>than</a:t>
            </a:r>
            <a:r>
              <a:rPr spc="100" dirty="0"/>
              <a:t> </a:t>
            </a:r>
            <a:r>
              <a:rPr spc="-10" dirty="0"/>
              <a:t>adults?</a:t>
            </a:r>
          </a:p>
        </p:txBody>
      </p:sp>
      <p:sp>
        <p:nvSpPr>
          <p:cNvPr id="12" name="object 12"/>
          <p:cNvSpPr txBox="1"/>
          <p:nvPr/>
        </p:nvSpPr>
        <p:spPr>
          <a:xfrm>
            <a:off x="331214" y="7340639"/>
            <a:ext cx="43931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3" name="object 13"/>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tabLst>
                <a:tab pos="1090295"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5" dirty="0">
                <a:solidFill>
                  <a:srgbClr val="004E71"/>
                </a:solidFill>
                <a:latin typeface="Avenir Next Medium"/>
                <a:cs typeface="Avenir Next Medium"/>
              </a:rPr>
              <a:t>11</a:t>
            </a:r>
            <a:endParaRPr sz="3000">
              <a:latin typeface="Avenir Next Medium"/>
              <a:cs typeface="Avenir Next Medium"/>
            </a:endParaRPr>
          </a:p>
        </p:txBody>
      </p:sp>
      <p:pic>
        <p:nvPicPr>
          <p:cNvPr id="14" name="Picture 13"/>
          <p:cNvPicPr>
            <a:picLocks noChangeAspect="1"/>
          </p:cNvPicPr>
          <p:nvPr/>
        </p:nvPicPr>
        <p:blipFill>
          <a:blip r:embed="rId2"/>
          <a:stretch>
            <a:fillRect/>
          </a:stretch>
        </p:blipFill>
        <p:spPr>
          <a:xfrm>
            <a:off x="669055" y="1619485"/>
            <a:ext cx="8328019" cy="552299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5700" y="819196"/>
            <a:ext cx="4789805" cy="1082040"/>
          </a:xfrm>
          <a:prstGeom prst="rect">
            <a:avLst/>
          </a:prstGeom>
        </p:spPr>
        <p:txBody>
          <a:bodyPr vert="horz" wrap="square" lIns="0" tIns="63500" rIns="0" bIns="0" rtlCol="0">
            <a:spAutoFit/>
          </a:bodyPr>
          <a:lstStyle/>
          <a:p>
            <a:pPr marL="12700" marR="5080">
              <a:lnSpc>
                <a:spcPts val="4000"/>
              </a:lnSpc>
              <a:spcBef>
                <a:spcPts val="500"/>
              </a:spcBef>
            </a:pPr>
            <a:r>
              <a:rPr spc="180" dirty="0"/>
              <a:t>How</a:t>
            </a:r>
            <a:r>
              <a:rPr spc="80" dirty="0"/>
              <a:t> are </a:t>
            </a:r>
            <a:r>
              <a:rPr dirty="0"/>
              <a:t>kids</a:t>
            </a:r>
            <a:r>
              <a:rPr spc="80" dirty="0"/>
              <a:t> </a:t>
            </a:r>
            <a:r>
              <a:rPr spc="50" dirty="0"/>
              <a:t>exposed</a:t>
            </a:r>
            <a:r>
              <a:rPr spc="80" dirty="0"/>
              <a:t> </a:t>
            </a:r>
            <a:r>
              <a:rPr spc="105" dirty="0"/>
              <a:t>to </a:t>
            </a:r>
            <a:r>
              <a:rPr spc="45" dirty="0"/>
              <a:t>environmental</a:t>
            </a:r>
            <a:r>
              <a:rPr spc="40" dirty="0"/>
              <a:t> </a:t>
            </a:r>
            <a:r>
              <a:rPr spc="45" dirty="0"/>
              <a:t>hazards?</a:t>
            </a:r>
          </a:p>
        </p:txBody>
      </p:sp>
      <p:sp>
        <p:nvSpPr>
          <p:cNvPr id="3" name="object 3"/>
          <p:cNvSpPr txBox="1"/>
          <p:nvPr/>
        </p:nvSpPr>
        <p:spPr>
          <a:xfrm>
            <a:off x="1155668" y="21590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1378813" y="2051096"/>
            <a:ext cx="6178550" cy="6223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Children</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dirty="0">
                <a:solidFill>
                  <a:srgbClr val="231F20"/>
                </a:solidFill>
                <a:latin typeface="Avenir Book"/>
                <a:cs typeface="Avenir Book"/>
              </a:rPr>
              <a:t>adults</a:t>
            </a:r>
            <a:r>
              <a:rPr sz="2000" spc="-25" dirty="0">
                <a:solidFill>
                  <a:srgbClr val="231F20"/>
                </a:solidFill>
                <a:latin typeface="Avenir Book"/>
                <a:cs typeface="Avenir Book"/>
              </a:rPr>
              <a:t> </a:t>
            </a:r>
            <a:r>
              <a:rPr sz="2000" dirty="0">
                <a:solidFill>
                  <a:srgbClr val="231F20"/>
                </a:solidFill>
                <a:latin typeface="Avenir Book"/>
                <a:cs typeface="Avenir Book"/>
              </a:rPr>
              <a:t>may</a:t>
            </a:r>
            <a:r>
              <a:rPr sz="2000" spc="-30" dirty="0">
                <a:solidFill>
                  <a:srgbClr val="231F20"/>
                </a:solidFill>
                <a:latin typeface="Avenir Book"/>
                <a:cs typeface="Avenir Book"/>
              </a:rPr>
              <a:t> </a:t>
            </a:r>
            <a:r>
              <a:rPr sz="2000" dirty="0">
                <a:solidFill>
                  <a:srgbClr val="231F20"/>
                </a:solidFill>
                <a:latin typeface="Avenir Book"/>
                <a:cs typeface="Avenir Book"/>
              </a:rPr>
              <a:t>be</a:t>
            </a:r>
            <a:r>
              <a:rPr sz="2000" spc="-30" dirty="0">
                <a:solidFill>
                  <a:srgbClr val="231F20"/>
                </a:solidFill>
                <a:latin typeface="Avenir Book"/>
                <a:cs typeface="Avenir Book"/>
              </a:rPr>
              <a:t> </a:t>
            </a:r>
            <a:r>
              <a:rPr sz="2000" dirty="0">
                <a:solidFill>
                  <a:srgbClr val="231F20"/>
                </a:solidFill>
                <a:latin typeface="Avenir Book"/>
                <a:cs typeface="Avenir Book"/>
              </a:rPr>
              <a:t>exposed</a:t>
            </a:r>
            <a:r>
              <a:rPr sz="2000" spc="-25" dirty="0">
                <a:solidFill>
                  <a:srgbClr val="231F20"/>
                </a:solidFill>
                <a:latin typeface="Avenir Book"/>
                <a:cs typeface="Avenir Book"/>
              </a:rPr>
              <a:t> </a:t>
            </a:r>
            <a:r>
              <a:rPr sz="2000" dirty="0">
                <a:solidFill>
                  <a:srgbClr val="231F20"/>
                </a:solidFill>
                <a:latin typeface="Avenir Book"/>
                <a:cs typeface="Avenir Book"/>
              </a:rPr>
              <a:t>to</a:t>
            </a:r>
            <a:r>
              <a:rPr sz="2000" spc="-30" dirty="0">
                <a:solidFill>
                  <a:srgbClr val="231F20"/>
                </a:solidFill>
                <a:latin typeface="Avenir Book"/>
                <a:cs typeface="Avenir Book"/>
              </a:rPr>
              <a:t> </a:t>
            </a:r>
            <a:r>
              <a:rPr sz="2000" spc="-10" dirty="0">
                <a:solidFill>
                  <a:srgbClr val="231F20"/>
                </a:solidFill>
                <a:latin typeface="Avenir Book"/>
                <a:cs typeface="Avenir Book"/>
              </a:rPr>
              <a:t>environmental </a:t>
            </a:r>
            <a:r>
              <a:rPr sz="2000" dirty="0">
                <a:solidFill>
                  <a:srgbClr val="231F20"/>
                </a:solidFill>
                <a:latin typeface="Avenir Book"/>
                <a:cs typeface="Avenir Book"/>
              </a:rPr>
              <a:t>chemicals </a:t>
            </a:r>
            <a:r>
              <a:rPr sz="2000" spc="-10" dirty="0">
                <a:solidFill>
                  <a:srgbClr val="231F20"/>
                </a:solidFill>
                <a:latin typeface="Avenir Book"/>
                <a:cs typeface="Avenir Book"/>
              </a:rPr>
              <a:t>anywhere:</a:t>
            </a:r>
            <a:endParaRPr sz="2000">
              <a:latin typeface="Avenir Book"/>
              <a:cs typeface="Avenir Book"/>
            </a:endParaRPr>
          </a:p>
        </p:txBody>
      </p:sp>
      <p:sp>
        <p:nvSpPr>
          <p:cNvPr id="5" name="object 5"/>
          <p:cNvSpPr txBox="1"/>
          <p:nvPr/>
        </p:nvSpPr>
        <p:spPr>
          <a:xfrm>
            <a:off x="1351658" y="3238546"/>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6" name="object 6"/>
          <p:cNvSpPr txBox="1"/>
          <p:nvPr/>
        </p:nvSpPr>
        <p:spPr>
          <a:xfrm>
            <a:off x="1351658" y="3632246"/>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7" name="object 7"/>
          <p:cNvSpPr txBox="1"/>
          <p:nvPr/>
        </p:nvSpPr>
        <p:spPr>
          <a:xfrm>
            <a:off x="1351658" y="2647996"/>
            <a:ext cx="5335905" cy="1206500"/>
          </a:xfrm>
          <a:prstGeom prst="rect">
            <a:avLst/>
          </a:prstGeom>
        </p:spPr>
        <p:txBody>
          <a:bodyPr vert="horz" wrap="square" lIns="0" tIns="12700" rIns="0" bIns="0" rtlCol="0">
            <a:spAutoFit/>
          </a:bodyPr>
          <a:lstStyle/>
          <a:p>
            <a:pPr marL="235585" marR="5080" indent="-223520">
              <a:lnSpc>
                <a:spcPct val="129200"/>
              </a:lnSpc>
              <a:spcBef>
                <a:spcPts val="100"/>
              </a:spcBef>
              <a:buClr>
                <a:srgbClr val="E16C25"/>
              </a:buClr>
              <a:buSzPct val="52500"/>
              <a:buFont typeface="Arial"/>
              <a:buChar char="&gt;"/>
              <a:tabLst>
                <a:tab pos="235585" algn="l"/>
              </a:tabLst>
            </a:pPr>
            <a:r>
              <a:rPr sz="2000" dirty="0">
                <a:solidFill>
                  <a:srgbClr val="231F20"/>
                </a:solidFill>
                <a:latin typeface="Avenir Book"/>
                <a:cs typeface="Avenir Book"/>
              </a:rPr>
              <a:t>Indoors</a:t>
            </a:r>
            <a:r>
              <a:rPr sz="2000" spc="-15" dirty="0">
                <a:solidFill>
                  <a:srgbClr val="231F20"/>
                </a:solidFill>
                <a:latin typeface="Avenir Book"/>
                <a:cs typeface="Avenir Book"/>
              </a:rPr>
              <a:t> </a:t>
            </a:r>
            <a:r>
              <a:rPr sz="2000" dirty="0">
                <a:solidFill>
                  <a:srgbClr val="231F20"/>
                </a:solidFill>
                <a:latin typeface="Avenir Book"/>
                <a:cs typeface="Avenir Book"/>
              </a:rPr>
              <a:t>(at</a:t>
            </a:r>
            <a:r>
              <a:rPr sz="2000" spc="-10" dirty="0">
                <a:solidFill>
                  <a:srgbClr val="231F20"/>
                </a:solidFill>
                <a:latin typeface="Avenir Book"/>
                <a:cs typeface="Avenir Book"/>
              </a:rPr>
              <a:t> </a:t>
            </a:r>
            <a:r>
              <a:rPr sz="2000" dirty="0">
                <a:solidFill>
                  <a:srgbClr val="231F20"/>
                </a:solidFill>
                <a:latin typeface="Avenir Book"/>
                <a:cs typeface="Avenir Book"/>
              </a:rPr>
              <a:t>home,</a:t>
            </a:r>
            <a:r>
              <a:rPr sz="2000" spc="-10" dirty="0">
                <a:solidFill>
                  <a:srgbClr val="231F20"/>
                </a:solidFill>
                <a:latin typeface="Avenir Book"/>
                <a:cs typeface="Avenir Book"/>
              </a:rPr>
              <a:t> </a:t>
            </a:r>
            <a:r>
              <a:rPr sz="2000" dirty="0">
                <a:solidFill>
                  <a:srgbClr val="231F20"/>
                </a:solidFill>
                <a:latin typeface="Avenir Book"/>
                <a:cs typeface="Avenir Book"/>
              </a:rPr>
              <a:t>school,</a:t>
            </a:r>
            <a:r>
              <a:rPr sz="2000" spc="-10" dirty="0">
                <a:solidFill>
                  <a:srgbClr val="231F20"/>
                </a:solidFill>
                <a:latin typeface="Avenir Book"/>
                <a:cs typeface="Avenir Book"/>
              </a:rPr>
              <a:t> </a:t>
            </a:r>
            <a:r>
              <a:rPr sz="2000" dirty="0">
                <a:solidFill>
                  <a:srgbClr val="231F20"/>
                </a:solidFill>
                <a:latin typeface="Avenir Book"/>
                <a:cs typeface="Avenir Book"/>
              </a:rPr>
              <a:t>childcare,</a:t>
            </a:r>
            <a:r>
              <a:rPr sz="2000" spc="-10" dirty="0">
                <a:solidFill>
                  <a:srgbClr val="231F20"/>
                </a:solidFill>
                <a:latin typeface="Avenir Book"/>
                <a:cs typeface="Avenir Book"/>
              </a:rPr>
              <a:t> </a:t>
            </a:r>
            <a:r>
              <a:rPr sz="2000" dirty="0">
                <a:solidFill>
                  <a:srgbClr val="231F20"/>
                </a:solidFill>
                <a:latin typeface="Avenir Book"/>
                <a:cs typeface="Avenir Book"/>
              </a:rPr>
              <a:t>etc</a:t>
            </a:r>
            <a:r>
              <a:rPr sz="2000" dirty="0" smtClean="0">
                <a:solidFill>
                  <a:srgbClr val="231F20"/>
                </a:solidFill>
                <a:latin typeface="Avenir Book"/>
                <a:cs typeface="Avenir Book"/>
              </a:rPr>
              <a:t>.)</a:t>
            </a:r>
            <a:r>
              <a:rPr lang="en-US" sz="2000" dirty="0" smtClean="0">
                <a:solidFill>
                  <a:srgbClr val="231F20"/>
                </a:solidFill>
                <a:latin typeface="Avenir Book"/>
                <a:cs typeface="Avenir Book"/>
              </a:rPr>
              <a:t>, </a:t>
            </a:r>
            <a:r>
              <a:rPr sz="2000" spc="-10" dirty="0" smtClean="0">
                <a:solidFill>
                  <a:srgbClr val="231F20"/>
                </a:solidFill>
                <a:latin typeface="Avenir Book"/>
                <a:cs typeface="Avenir Book"/>
              </a:rPr>
              <a:t> </a:t>
            </a:r>
            <a:r>
              <a:rPr lang="en-US" sz="2000" spc="-10" dirty="0" smtClean="0">
                <a:solidFill>
                  <a:srgbClr val="231F20"/>
                </a:solidFill>
                <a:latin typeface="Avenir Book"/>
                <a:cs typeface="Avenir Book"/>
              </a:rPr>
              <a:t>o</a:t>
            </a:r>
            <a:r>
              <a:rPr sz="2000" spc="-10" dirty="0" smtClean="0">
                <a:solidFill>
                  <a:srgbClr val="231F20"/>
                </a:solidFill>
                <a:latin typeface="Avenir Book"/>
                <a:cs typeface="Avenir Book"/>
              </a:rPr>
              <a:t>utdoors</a:t>
            </a:r>
            <a:r>
              <a:rPr lang="en-US" sz="2000" spc="-10" dirty="0">
                <a:solidFill>
                  <a:srgbClr val="231F20"/>
                </a:solidFill>
                <a:latin typeface="Avenir Book"/>
                <a:cs typeface="Avenir Book"/>
              </a:rPr>
              <a:t>,</a:t>
            </a:r>
            <a:endParaRPr sz="2000" dirty="0">
              <a:latin typeface="Avenir Book"/>
              <a:cs typeface="Avenir Book"/>
            </a:endParaRPr>
          </a:p>
          <a:p>
            <a:pPr marL="235585">
              <a:lnSpc>
                <a:spcPct val="100000"/>
              </a:lnSpc>
              <a:spcBef>
                <a:spcPts val="700"/>
              </a:spcBef>
            </a:pPr>
            <a:r>
              <a:rPr lang="en-US" sz="2000" dirty="0">
                <a:solidFill>
                  <a:srgbClr val="231F20"/>
                </a:solidFill>
                <a:latin typeface="Avenir Book"/>
                <a:cs typeface="Avenir Book"/>
              </a:rPr>
              <a:t>t</a:t>
            </a:r>
            <a:r>
              <a:rPr sz="2000" dirty="0" smtClean="0">
                <a:solidFill>
                  <a:srgbClr val="231F20"/>
                </a:solidFill>
                <a:latin typeface="Avenir Book"/>
                <a:cs typeface="Avenir Book"/>
              </a:rPr>
              <a:t>hrough</a:t>
            </a:r>
            <a:r>
              <a:rPr sz="2000" spc="-75" dirty="0" smtClean="0">
                <a:solidFill>
                  <a:srgbClr val="231F20"/>
                </a:solidFill>
                <a:latin typeface="Avenir Book"/>
                <a:cs typeface="Avenir Book"/>
              </a:rPr>
              <a:t> </a:t>
            </a:r>
            <a:r>
              <a:rPr sz="2000" spc="-20" dirty="0">
                <a:solidFill>
                  <a:srgbClr val="231F20"/>
                </a:solidFill>
                <a:latin typeface="Avenir Book"/>
                <a:cs typeface="Avenir Book"/>
              </a:rPr>
              <a:t>air,</a:t>
            </a:r>
            <a:r>
              <a:rPr sz="2000" spc="-70" dirty="0">
                <a:solidFill>
                  <a:srgbClr val="231F20"/>
                </a:solidFill>
                <a:latin typeface="Avenir Book"/>
                <a:cs typeface="Avenir Book"/>
              </a:rPr>
              <a:t> </a:t>
            </a:r>
            <a:r>
              <a:rPr sz="2000" spc="-20" dirty="0">
                <a:solidFill>
                  <a:srgbClr val="231F20"/>
                </a:solidFill>
                <a:latin typeface="Avenir Book"/>
                <a:cs typeface="Avenir Book"/>
              </a:rPr>
              <a:t>water,</a:t>
            </a:r>
            <a:r>
              <a:rPr sz="2000" spc="-70" dirty="0">
                <a:solidFill>
                  <a:srgbClr val="231F20"/>
                </a:solidFill>
                <a:latin typeface="Avenir Book"/>
                <a:cs typeface="Avenir Book"/>
              </a:rPr>
              <a:t> </a:t>
            </a:r>
            <a:r>
              <a:rPr sz="2000" dirty="0">
                <a:solidFill>
                  <a:srgbClr val="231F20"/>
                </a:solidFill>
                <a:latin typeface="Avenir Book"/>
                <a:cs typeface="Avenir Book"/>
              </a:rPr>
              <a:t>soil</a:t>
            </a:r>
            <a:r>
              <a:rPr sz="2000" spc="-70" dirty="0">
                <a:solidFill>
                  <a:srgbClr val="231F20"/>
                </a:solidFill>
                <a:latin typeface="Avenir Book"/>
                <a:cs typeface="Avenir Book"/>
              </a:rPr>
              <a:t> </a:t>
            </a:r>
            <a:r>
              <a:rPr sz="2000" dirty="0">
                <a:solidFill>
                  <a:srgbClr val="231F20"/>
                </a:solidFill>
                <a:latin typeface="Avenir Book"/>
                <a:cs typeface="Avenir Book"/>
              </a:rPr>
              <a:t>and</a:t>
            </a:r>
            <a:r>
              <a:rPr sz="2000" spc="-70" dirty="0">
                <a:solidFill>
                  <a:srgbClr val="231F20"/>
                </a:solidFill>
                <a:latin typeface="Avenir Book"/>
                <a:cs typeface="Avenir Book"/>
              </a:rPr>
              <a:t> </a:t>
            </a:r>
            <a:r>
              <a:rPr sz="2000" spc="-10" dirty="0">
                <a:solidFill>
                  <a:srgbClr val="231F20"/>
                </a:solidFill>
                <a:latin typeface="Avenir Book"/>
                <a:cs typeface="Avenir Book"/>
              </a:rPr>
              <a:t>food.</a:t>
            </a:r>
            <a:endParaRPr sz="2000" dirty="0">
              <a:latin typeface="Avenir Book"/>
              <a:cs typeface="Avenir Book"/>
            </a:endParaRPr>
          </a:p>
        </p:txBody>
      </p:sp>
      <p:sp>
        <p:nvSpPr>
          <p:cNvPr id="8" name="object 8"/>
          <p:cNvSpPr txBox="1"/>
          <p:nvPr/>
        </p:nvSpPr>
        <p:spPr>
          <a:xfrm>
            <a:off x="1155668" y="40259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1378813" y="3917996"/>
            <a:ext cx="5779135" cy="1308100"/>
          </a:xfrm>
          <a:prstGeom prst="rect">
            <a:avLst/>
          </a:prstGeom>
        </p:spPr>
        <p:txBody>
          <a:bodyPr vert="horz" wrap="square" lIns="0" tIns="33020" rIns="0" bIns="0" rtlCol="0">
            <a:spAutoFit/>
          </a:bodyPr>
          <a:lstStyle/>
          <a:p>
            <a:pPr marL="12700" marR="61594">
              <a:lnSpc>
                <a:spcPts val="2300"/>
              </a:lnSpc>
              <a:spcBef>
                <a:spcPts val="260"/>
              </a:spcBef>
            </a:pPr>
            <a:r>
              <a:rPr sz="2000" spc="-25" dirty="0">
                <a:solidFill>
                  <a:srgbClr val="231F20"/>
                </a:solidFill>
                <a:latin typeface="Avenir Book"/>
                <a:cs typeface="Avenir Book"/>
              </a:rPr>
              <a:t>Toxic</a:t>
            </a:r>
            <a:r>
              <a:rPr sz="2000" spc="-40" dirty="0">
                <a:solidFill>
                  <a:srgbClr val="231F20"/>
                </a:solidFill>
                <a:latin typeface="Avenir Book"/>
                <a:cs typeface="Avenir Book"/>
              </a:rPr>
              <a:t> </a:t>
            </a:r>
            <a:r>
              <a:rPr sz="2000" dirty="0">
                <a:solidFill>
                  <a:srgbClr val="231F20"/>
                </a:solidFill>
                <a:latin typeface="Avenir Book"/>
                <a:cs typeface="Avenir Book"/>
              </a:rPr>
              <a:t>chemicals</a:t>
            </a:r>
            <a:r>
              <a:rPr sz="2000" spc="-35" dirty="0">
                <a:solidFill>
                  <a:srgbClr val="231F20"/>
                </a:solidFill>
                <a:latin typeface="Avenir Book"/>
                <a:cs typeface="Avenir Book"/>
              </a:rPr>
              <a:t> </a:t>
            </a:r>
            <a:r>
              <a:rPr sz="2000" dirty="0">
                <a:solidFill>
                  <a:srgbClr val="231F20"/>
                </a:solidFill>
                <a:latin typeface="Avenir Book"/>
                <a:cs typeface="Avenir Book"/>
              </a:rPr>
              <a:t>can</a:t>
            </a:r>
            <a:r>
              <a:rPr sz="2000" spc="-35" dirty="0">
                <a:solidFill>
                  <a:srgbClr val="231F20"/>
                </a:solidFill>
                <a:latin typeface="Avenir Book"/>
                <a:cs typeface="Avenir Book"/>
              </a:rPr>
              <a:t> </a:t>
            </a:r>
            <a:r>
              <a:rPr sz="2000" dirty="0">
                <a:solidFill>
                  <a:srgbClr val="231F20"/>
                </a:solidFill>
                <a:latin typeface="Avenir Book"/>
                <a:cs typeface="Avenir Book"/>
              </a:rPr>
              <a:t>enter</a:t>
            </a:r>
            <a:r>
              <a:rPr sz="2000" spc="-35" dirty="0">
                <a:solidFill>
                  <a:srgbClr val="231F20"/>
                </a:solidFill>
                <a:latin typeface="Avenir Book"/>
                <a:cs typeface="Avenir Book"/>
              </a:rPr>
              <a:t> </a:t>
            </a:r>
            <a:r>
              <a:rPr sz="2000" dirty="0">
                <a:solidFill>
                  <a:srgbClr val="231F20"/>
                </a:solidFill>
                <a:latin typeface="Avenir Book"/>
                <a:cs typeface="Avenir Book"/>
              </a:rPr>
              <a:t>a</a:t>
            </a:r>
            <a:r>
              <a:rPr sz="2000" spc="-35" dirty="0">
                <a:solidFill>
                  <a:srgbClr val="231F20"/>
                </a:solidFill>
                <a:latin typeface="Avenir Book"/>
                <a:cs typeface="Avenir Book"/>
              </a:rPr>
              <a:t> </a:t>
            </a:r>
            <a:r>
              <a:rPr sz="2000" spc="-25" dirty="0">
                <a:solidFill>
                  <a:srgbClr val="231F20"/>
                </a:solidFill>
                <a:latin typeface="Avenir Book"/>
                <a:cs typeface="Avenir Book"/>
              </a:rPr>
              <a:t>person’s</a:t>
            </a:r>
            <a:r>
              <a:rPr sz="2000" spc="-35" dirty="0">
                <a:solidFill>
                  <a:srgbClr val="231F20"/>
                </a:solidFill>
                <a:latin typeface="Avenir Book"/>
                <a:cs typeface="Avenir Book"/>
              </a:rPr>
              <a:t> </a:t>
            </a:r>
            <a:r>
              <a:rPr sz="2000" dirty="0">
                <a:solidFill>
                  <a:srgbClr val="231F20"/>
                </a:solidFill>
                <a:latin typeface="Avenir Book"/>
                <a:cs typeface="Avenir Book"/>
              </a:rPr>
              <a:t>body</a:t>
            </a:r>
            <a:r>
              <a:rPr sz="2000" spc="-35" dirty="0">
                <a:solidFill>
                  <a:srgbClr val="231F20"/>
                </a:solidFill>
                <a:latin typeface="Avenir Book"/>
                <a:cs typeface="Avenir Book"/>
              </a:rPr>
              <a:t> </a:t>
            </a:r>
            <a:r>
              <a:rPr sz="2000" spc="-10" dirty="0">
                <a:solidFill>
                  <a:srgbClr val="231F20"/>
                </a:solidFill>
                <a:latin typeface="Avenir Book"/>
                <a:cs typeface="Avenir Book"/>
              </a:rPr>
              <a:t>through </a:t>
            </a:r>
            <a:r>
              <a:rPr sz="2000" dirty="0">
                <a:solidFill>
                  <a:srgbClr val="231F20"/>
                </a:solidFill>
                <a:latin typeface="Avenir Book"/>
                <a:cs typeface="Avenir Book"/>
              </a:rPr>
              <a:t>breathing,</a:t>
            </a:r>
            <a:r>
              <a:rPr sz="2000" spc="-30" dirty="0">
                <a:solidFill>
                  <a:srgbClr val="231F20"/>
                </a:solidFill>
                <a:latin typeface="Avenir Book"/>
                <a:cs typeface="Avenir Book"/>
              </a:rPr>
              <a:t> </a:t>
            </a:r>
            <a:r>
              <a:rPr sz="2000" dirty="0">
                <a:solidFill>
                  <a:srgbClr val="231F20"/>
                </a:solidFill>
                <a:latin typeface="Avenir Book"/>
                <a:cs typeface="Avenir Book"/>
              </a:rPr>
              <a:t>eating,</a:t>
            </a:r>
            <a:r>
              <a:rPr sz="2000" spc="-30" dirty="0">
                <a:solidFill>
                  <a:srgbClr val="231F20"/>
                </a:solidFill>
                <a:latin typeface="Avenir Book"/>
                <a:cs typeface="Avenir Book"/>
              </a:rPr>
              <a:t> </a:t>
            </a:r>
            <a:r>
              <a:rPr sz="2000" dirty="0">
                <a:solidFill>
                  <a:srgbClr val="231F20"/>
                </a:solidFill>
                <a:latin typeface="Avenir Book"/>
                <a:cs typeface="Avenir Book"/>
              </a:rPr>
              <a:t>drinking</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dirty="0">
                <a:solidFill>
                  <a:srgbClr val="231F20"/>
                </a:solidFill>
                <a:latin typeface="Avenir Book"/>
                <a:cs typeface="Avenir Book"/>
              </a:rPr>
              <a:t>through</a:t>
            </a:r>
            <a:r>
              <a:rPr sz="2000" spc="-30" dirty="0">
                <a:solidFill>
                  <a:srgbClr val="231F20"/>
                </a:solidFill>
                <a:latin typeface="Avenir Book"/>
                <a:cs typeface="Avenir Book"/>
              </a:rPr>
              <a:t> </a:t>
            </a:r>
            <a:r>
              <a:rPr sz="2000" dirty="0">
                <a:solidFill>
                  <a:srgbClr val="231F20"/>
                </a:solidFill>
                <a:latin typeface="Avenir Book"/>
                <a:cs typeface="Avenir Book"/>
              </a:rPr>
              <a:t>the</a:t>
            </a:r>
            <a:r>
              <a:rPr sz="2000" spc="-30" dirty="0">
                <a:solidFill>
                  <a:srgbClr val="231F20"/>
                </a:solidFill>
                <a:latin typeface="Avenir Book"/>
                <a:cs typeface="Avenir Book"/>
              </a:rPr>
              <a:t> </a:t>
            </a:r>
            <a:r>
              <a:rPr sz="2000" spc="-10" dirty="0">
                <a:solidFill>
                  <a:srgbClr val="231F20"/>
                </a:solidFill>
                <a:latin typeface="Avenir Book"/>
                <a:cs typeface="Avenir Book"/>
              </a:rPr>
              <a:t>skin.</a:t>
            </a:r>
            <a:endParaRPr sz="2000">
              <a:latin typeface="Avenir Book"/>
              <a:cs typeface="Avenir Book"/>
            </a:endParaRPr>
          </a:p>
          <a:p>
            <a:pPr marL="12700" marR="5080">
              <a:lnSpc>
                <a:spcPts val="2300"/>
              </a:lnSpc>
              <a:spcBef>
                <a:spcPts val="800"/>
              </a:spcBef>
            </a:pPr>
            <a:r>
              <a:rPr sz="2000" dirty="0">
                <a:solidFill>
                  <a:srgbClr val="231F20"/>
                </a:solidFill>
                <a:latin typeface="Avenir Book"/>
                <a:cs typeface="Avenir Book"/>
              </a:rPr>
              <a:t>Pregnant</a:t>
            </a:r>
            <a:r>
              <a:rPr sz="2000" spc="-35" dirty="0">
                <a:solidFill>
                  <a:srgbClr val="231F20"/>
                </a:solidFill>
                <a:latin typeface="Avenir Book"/>
                <a:cs typeface="Avenir Book"/>
              </a:rPr>
              <a:t> </a:t>
            </a:r>
            <a:r>
              <a:rPr sz="2000" dirty="0">
                <a:solidFill>
                  <a:srgbClr val="231F20"/>
                </a:solidFill>
                <a:latin typeface="Avenir Book"/>
                <a:cs typeface="Avenir Book"/>
              </a:rPr>
              <a:t>people</a:t>
            </a:r>
            <a:r>
              <a:rPr sz="2000" spc="-30" dirty="0">
                <a:solidFill>
                  <a:srgbClr val="231F20"/>
                </a:solidFill>
                <a:latin typeface="Avenir Book"/>
                <a:cs typeface="Avenir Book"/>
              </a:rPr>
              <a:t> </a:t>
            </a:r>
            <a:r>
              <a:rPr sz="2000" dirty="0">
                <a:solidFill>
                  <a:srgbClr val="231F20"/>
                </a:solidFill>
                <a:latin typeface="Avenir Book"/>
                <a:cs typeface="Avenir Book"/>
              </a:rPr>
              <a:t>can</a:t>
            </a:r>
            <a:r>
              <a:rPr sz="2000" spc="-35" dirty="0">
                <a:solidFill>
                  <a:srgbClr val="231F20"/>
                </a:solidFill>
                <a:latin typeface="Avenir Book"/>
                <a:cs typeface="Avenir Book"/>
              </a:rPr>
              <a:t> </a:t>
            </a:r>
            <a:r>
              <a:rPr sz="2000" dirty="0">
                <a:solidFill>
                  <a:srgbClr val="231F20"/>
                </a:solidFill>
                <a:latin typeface="Avenir Book"/>
                <a:cs typeface="Avenir Book"/>
              </a:rPr>
              <a:t>pass</a:t>
            </a:r>
            <a:r>
              <a:rPr sz="2000" spc="-30" dirty="0">
                <a:solidFill>
                  <a:srgbClr val="231F20"/>
                </a:solidFill>
                <a:latin typeface="Avenir Book"/>
                <a:cs typeface="Avenir Book"/>
              </a:rPr>
              <a:t> </a:t>
            </a:r>
            <a:r>
              <a:rPr sz="2000" dirty="0">
                <a:solidFill>
                  <a:srgbClr val="231F20"/>
                </a:solidFill>
                <a:latin typeface="Avenir Book"/>
                <a:cs typeface="Avenir Book"/>
              </a:rPr>
              <a:t>toxic</a:t>
            </a:r>
            <a:r>
              <a:rPr sz="2000" spc="-35" dirty="0">
                <a:solidFill>
                  <a:srgbClr val="231F20"/>
                </a:solidFill>
                <a:latin typeface="Avenir Book"/>
                <a:cs typeface="Avenir Book"/>
              </a:rPr>
              <a:t> </a:t>
            </a:r>
            <a:r>
              <a:rPr sz="2000" dirty="0">
                <a:solidFill>
                  <a:srgbClr val="231F20"/>
                </a:solidFill>
                <a:latin typeface="Avenir Book"/>
                <a:cs typeface="Avenir Book"/>
              </a:rPr>
              <a:t>chemicals</a:t>
            </a:r>
            <a:r>
              <a:rPr sz="2000" spc="-30" dirty="0">
                <a:solidFill>
                  <a:srgbClr val="231F20"/>
                </a:solidFill>
                <a:latin typeface="Avenir Book"/>
                <a:cs typeface="Avenir Book"/>
              </a:rPr>
              <a:t> </a:t>
            </a:r>
            <a:r>
              <a:rPr sz="2000" dirty="0">
                <a:solidFill>
                  <a:srgbClr val="231F20"/>
                </a:solidFill>
                <a:latin typeface="Avenir Book"/>
                <a:cs typeface="Avenir Book"/>
              </a:rPr>
              <a:t>from</a:t>
            </a:r>
            <a:r>
              <a:rPr sz="2000" spc="-30" dirty="0">
                <a:solidFill>
                  <a:srgbClr val="231F20"/>
                </a:solidFill>
                <a:latin typeface="Avenir Book"/>
                <a:cs typeface="Avenir Book"/>
              </a:rPr>
              <a:t> </a:t>
            </a:r>
            <a:r>
              <a:rPr sz="2000" spc="-25" dirty="0">
                <a:solidFill>
                  <a:srgbClr val="231F20"/>
                </a:solidFill>
                <a:latin typeface="Avenir Book"/>
                <a:cs typeface="Avenir Book"/>
              </a:rPr>
              <a:t>the </a:t>
            </a:r>
            <a:r>
              <a:rPr sz="2000" dirty="0">
                <a:solidFill>
                  <a:srgbClr val="231F20"/>
                </a:solidFill>
                <a:latin typeface="Avenir Book"/>
                <a:cs typeface="Avenir Book"/>
              </a:rPr>
              <a:t>mother to the </a:t>
            </a:r>
            <a:r>
              <a:rPr sz="2000" spc="-10" dirty="0">
                <a:solidFill>
                  <a:srgbClr val="231F20"/>
                </a:solidFill>
                <a:latin typeface="Avenir Book"/>
                <a:cs typeface="Avenir Book"/>
              </a:rPr>
              <a:t>child.</a:t>
            </a:r>
            <a:endParaRPr sz="2000">
              <a:latin typeface="Avenir Book"/>
              <a:cs typeface="Avenir Book"/>
            </a:endParaRPr>
          </a:p>
        </p:txBody>
      </p:sp>
      <p:sp>
        <p:nvSpPr>
          <p:cNvPr id="10" name="object 10"/>
          <p:cNvSpPr txBox="1"/>
          <p:nvPr/>
        </p:nvSpPr>
        <p:spPr>
          <a:xfrm>
            <a:off x="1155668" y="47117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1" name="object 11"/>
          <p:cNvSpPr txBox="1"/>
          <p:nvPr/>
        </p:nvSpPr>
        <p:spPr>
          <a:xfrm>
            <a:off x="1155801" y="5299502"/>
            <a:ext cx="6442710" cy="622300"/>
          </a:xfrm>
          <a:prstGeom prst="rect">
            <a:avLst/>
          </a:prstGeom>
        </p:spPr>
        <p:txBody>
          <a:bodyPr vert="horz" wrap="square" lIns="0" tIns="33019" rIns="0" bIns="0" rtlCol="0">
            <a:spAutoFit/>
          </a:bodyPr>
          <a:lstStyle/>
          <a:p>
            <a:pPr marL="12700" marR="5080">
              <a:lnSpc>
                <a:spcPts val="2300"/>
              </a:lnSpc>
              <a:spcBef>
                <a:spcPts val="259"/>
              </a:spcBef>
            </a:pPr>
            <a:r>
              <a:rPr sz="2000" dirty="0">
                <a:solidFill>
                  <a:srgbClr val="231F20"/>
                </a:solidFill>
                <a:latin typeface="Avenir Book"/>
                <a:cs typeface="Avenir Book"/>
              </a:rPr>
              <a:t>Early</a:t>
            </a:r>
            <a:r>
              <a:rPr sz="2000" spc="-15" dirty="0">
                <a:solidFill>
                  <a:srgbClr val="231F20"/>
                </a:solidFill>
                <a:latin typeface="Avenir Book"/>
                <a:cs typeface="Avenir Book"/>
              </a:rPr>
              <a:t> </a:t>
            </a:r>
            <a:r>
              <a:rPr sz="2000" dirty="0">
                <a:solidFill>
                  <a:srgbClr val="231F20"/>
                </a:solidFill>
                <a:latin typeface="Avenir Book"/>
                <a:cs typeface="Avenir Book"/>
              </a:rPr>
              <a:t>life</a:t>
            </a:r>
            <a:r>
              <a:rPr sz="2000" spc="-10" dirty="0">
                <a:solidFill>
                  <a:srgbClr val="231F20"/>
                </a:solidFill>
                <a:latin typeface="Avenir Book"/>
                <a:cs typeface="Avenir Book"/>
              </a:rPr>
              <a:t> </a:t>
            </a:r>
            <a:r>
              <a:rPr sz="2000" dirty="0">
                <a:solidFill>
                  <a:srgbClr val="231F20"/>
                </a:solidFill>
                <a:latin typeface="Avenir Book"/>
                <a:cs typeface="Avenir Book"/>
              </a:rPr>
              <a:t>exposures</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dirty="0">
                <a:solidFill>
                  <a:srgbClr val="231F20"/>
                </a:solidFill>
                <a:latin typeface="Avenir Book"/>
                <a:cs typeface="Avenir Book"/>
              </a:rPr>
              <a:t>environmental</a:t>
            </a:r>
            <a:r>
              <a:rPr sz="2000" spc="-10" dirty="0">
                <a:solidFill>
                  <a:srgbClr val="231F20"/>
                </a:solidFill>
                <a:latin typeface="Avenir Book"/>
                <a:cs typeface="Avenir Book"/>
              </a:rPr>
              <a:t> </a:t>
            </a:r>
            <a:r>
              <a:rPr sz="2000" dirty="0">
                <a:solidFill>
                  <a:srgbClr val="231F20"/>
                </a:solidFill>
                <a:latin typeface="Avenir Book"/>
                <a:cs typeface="Avenir Book"/>
              </a:rPr>
              <a:t>chemicals</a:t>
            </a:r>
            <a:r>
              <a:rPr sz="2000" spc="-10" dirty="0">
                <a:solidFill>
                  <a:srgbClr val="231F20"/>
                </a:solidFill>
                <a:latin typeface="Avenir Book"/>
                <a:cs typeface="Avenir Book"/>
              </a:rPr>
              <a:t> </a:t>
            </a:r>
            <a:r>
              <a:rPr sz="2000" dirty="0">
                <a:solidFill>
                  <a:srgbClr val="231F20"/>
                </a:solidFill>
                <a:latin typeface="Avenir Book"/>
                <a:cs typeface="Avenir Book"/>
              </a:rPr>
              <a:t>can</a:t>
            </a:r>
            <a:r>
              <a:rPr sz="2000" spc="-10" dirty="0">
                <a:solidFill>
                  <a:srgbClr val="231F20"/>
                </a:solidFill>
                <a:latin typeface="Avenir Book"/>
                <a:cs typeface="Avenir Book"/>
              </a:rPr>
              <a:t> </a:t>
            </a:r>
            <a:r>
              <a:rPr sz="2000" spc="-20" dirty="0">
                <a:solidFill>
                  <a:srgbClr val="231F20"/>
                </a:solidFill>
                <a:latin typeface="Avenir Book"/>
                <a:cs typeface="Avenir Book"/>
              </a:rPr>
              <a:t>have </a:t>
            </a:r>
            <a:r>
              <a:rPr sz="2000" dirty="0">
                <a:solidFill>
                  <a:srgbClr val="231F20"/>
                </a:solidFill>
                <a:latin typeface="Avenir Book"/>
                <a:cs typeface="Avenir Book"/>
              </a:rPr>
              <a:t>lifelong </a:t>
            </a:r>
            <a:r>
              <a:rPr sz="2000" spc="-10" dirty="0">
                <a:solidFill>
                  <a:srgbClr val="231F20"/>
                </a:solidFill>
                <a:latin typeface="Avenir Book"/>
                <a:cs typeface="Avenir Book"/>
              </a:rPr>
              <a:t>effects.</a:t>
            </a:r>
            <a:endParaRPr sz="2000">
              <a:latin typeface="Avenir Book"/>
              <a:cs typeface="Avenir Book"/>
            </a:endParaRPr>
          </a:p>
        </p:txBody>
      </p:sp>
      <p:sp>
        <p:nvSpPr>
          <p:cNvPr id="12" name="object 12"/>
          <p:cNvSpPr txBox="1"/>
          <p:nvPr/>
        </p:nvSpPr>
        <p:spPr>
          <a:xfrm>
            <a:off x="292100" y="7166402"/>
            <a:ext cx="55753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3" name="object 13"/>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8430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420" dirty="0">
                <a:solidFill>
                  <a:srgbClr val="004E71"/>
                </a:solidFill>
                <a:latin typeface="Avenir Next Medium"/>
                <a:cs typeface="Avenir Next Medium"/>
              </a:rPr>
              <a:t>12</a:t>
            </a:r>
            <a:endParaRPr sz="3000">
              <a:latin typeface="Avenir Next Medium"/>
              <a:cs typeface="Avenir Next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4300" y="1451863"/>
            <a:ext cx="9829800" cy="5493385"/>
          </a:xfrm>
          <a:custGeom>
            <a:avLst/>
            <a:gdLst/>
            <a:ahLst/>
            <a:cxnLst/>
            <a:rect l="l" t="t" r="r" b="b"/>
            <a:pathLst>
              <a:path w="9829800" h="5493384">
                <a:moveTo>
                  <a:pt x="9829800" y="0"/>
                </a:moveTo>
                <a:lnTo>
                  <a:pt x="0" y="0"/>
                </a:lnTo>
                <a:lnTo>
                  <a:pt x="0" y="5493258"/>
                </a:lnTo>
                <a:lnTo>
                  <a:pt x="9829800" y="5493258"/>
                </a:lnTo>
                <a:lnTo>
                  <a:pt x="9829800" y="0"/>
                </a:lnTo>
                <a:close/>
              </a:path>
            </a:pathLst>
          </a:custGeom>
          <a:solidFill>
            <a:srgbClr val="399CB1"/>
          </a:solidFill>
        </p:spPr>
        <p:txBody>
          <a:bodyPr wrap="square" lIns="0" tIns="0" rIns="0" bIns="0" rtlCol="0"/>
          <a:lstStyle/>
          <a:p>
            <a:endParaRPr/>
          </a:p>
        </p:txBody>
      </p:sp>
      <p:sp>
        <p:nvSpPr>
          <p:cNvPr id="3" name="object 3"/>
          <p:cNvSpPr txBox="1">
            <a:spLocks noGrp="1"/>
          </p:cNvSpPr>
          <p:nvPr>
            <p:ph type="title"/>
          </p:nvPr>
        </p:nvSpPr>
        <p:spPr>
          <a:xfrm>
            <a:off x="355600" y="666797"/>
            <a:ext cx="9430385" cy="574040"/>
          </a:xfrm>
          <a:prstGeom prst="rect">
            <a:avLst/>
          </a:prstGeom>
        </p:spPr>
        <p:txBody>
          <a:bodyPr vert="horz" wrap="square" lIns="0" tIns="12700" rIns="0" bIns="0" rtlCol="0">
            <a:spAutoFit/>
          </a:bodyPr>
          <a:lstStyle/>
          <a:p>
            <a:pPr marL="12700">
              <a:lnSpc>
                <a:spcPct val="100000"/>
              </a:lnSpc>
              <a:spcBef>
                <a:spcPts val="100"/>
              </a:spcBef>
            </a:pPr>
            <a:r>
              <a:rPr spc="180" dirty="0"/>
              <a:t>How</a:t>
            </a:r>
            <a:r>
              <a:rPr spc="70" dirty="0"/>
              <a:t> </a:t>
            </a:r>
            <a:r>
              <a:rPr spc="80" dirty="0"/>
              <a:t>are</a:t>
            </a:r>
            <a:r>
              <a:rPr spc="70" dirty="0"/>
              <a:t> </a:t>
            </a:r>
            <a:r>
              <a:rPr dirty="0"/>
              <a:t>kids</a:t>
            </a:r>
            <a:r>
              <a:rPr spc="70" dirty="0"/>
              <a:t> </a:t>
            </a:r>
            <a:r>
              <a:rPr spc="50" dirty="0"/>
              <a:t>exposed</a:t>
            </a:r>
            <a:r>
              <a:rPr spc="70" dirty="0"/>
              <a:t> </a:t>
            </a:r>
            <a:r>
              <a:rPr spc="130" dirty="0"/>
              <a:t>to</a:t>
            </a:r>
            <a:r>
              <a:rPr spc="70" dirty="0"/>
              <a:t> </a:t>
            </a:r>
            <a:r>
              <a:rPr spc="45" dirty="0"/>
              <a:t>environmental</a:t>
            </a:r>
            <a:r>
              <a:rPr spc="70" dirty="0"/>
              <a:t> </a:t>
            </a:r>
            <a:r>
              <a:rPr spc="45" dirty="0"/>
              <a:t>hazards?</a:t>
            </a:r>
          </a:p>
        </p:txBody>
      </p:sp>
      <p:pic>
        <p:nvPicPr>
          <p:cNvPr id="4" name="object 4"/>
          <p:cNvPicPr/>
          <p:nvPr/>
        </p:nvPicPr>
        <p:blipFill>
          <a:blip r:embed="rId2" cstate="print"/>
          <a:stretch>
            <a:fillRect/>
          </a:stretch>
        </p:blipFill>
        <p:spPr>
          <a:xfrm>
            <a:off x="1674495" y="1451851"/>
            <a:ext cx="6254495" cy="5511368"/>
          </a:xfrm>
          <a:prstGeom prst="rect">
            <a:avLst/>
          </a:prstGeom>
        </p:spPr>
      </p:pic>
      <p:sp>
        <p:nvSpPr>
          <p:cNvPr id="5" name="object 5"/>
          <p:cNvSpPr txBox="1"/>
          <p:nvPr/>
        </p:nvSpPr>
        <p:spPr>
          <a:xfrm>
            <a:off x="3377786" y="4064136"/>
            <a:ext cx="1268095" cy="383540"/>
          </a:xfrm>
          <a:prstGeom prst="rect">
            <a:avLst/>
          </a:prstGeom>
        </p:spPr>
        <p:txBody>
          <a:bodyPr vert="horz" wrap="square" lIns="0" tIns="12065" rIns="0" bIns="0" rtlCol="0">
            <a:spAutoFit/>
          </a:bodyPr>
          <a:lstStyle/>
          <a:p>
            <a:pPr marL="12700">
              <a:lnSpc>
                <a:spcPct val="100000"/>
              </a:lnSpc>
              <a:spcBef>
                <a:spcPts val="95"/>
              </a:spcBef>
            </a:pPr>
            <a:r>
              <a:rPr sz="2350" spc="-10" dirty="0">
                <a:solidFill>
                  <a:srgbClr val="231F20"/>
                </a:solidFill>
                <a:latin typeface="Avenir Book"/>
                <a:cs typeface="Avenir Book"/>
              </a:rPr>
              <a:t>pathways</a:t>
            </a:r>
            <a:endParaRPr sz="2350">
              <a:latin typeface="Avenir Book"/>
              <a:cs typeface="Avenir Book"/>
            </a:endParaRPr>
          </a:p>
        </p:txBody>
      </p:sp>
      <p:sp>
        <p:nvSpPr>
          <p:cNvPr id="6" name="object 6"/>
          <p:cNvSpPr txBox="1"/>
          <p:nvPr/>
        </p:nvSpPr>
        <p:spPr>
          <a:xfrm>
            <a:off x="2017054" y="1498375"/>
            <a:ext cx="5704205" cy="396875"/>
          </a:xfrm>
          <a:prstGeom prst="rect">
            <a:avLst/>
          </a:prstGeom>
        </p:spPr>
        <p:txBody>
          <a:bodyPr vert="horz" wrap="square" lIns="0" tIns="17145" rIns="0" bIns="0" rtlCol="0">
            <a:spAutoFit/>
          </a:bodyPr>
          <a:lstStyle/>
          <a:p>
            <a:pPr marL="12700">
              <a:lnSpc>
                <a:spcPct val="100000"/>
              </a:lnSpc>
              <a:spcBef>
                <a:spcPts val="135"/>
              </a:spcBef>
            </a:pPr>
            <a:r>
              <a:rPr sz="2400" b="1" dirty="0">
                <a:solidFill>
                  <a:srgbClr val="FFFFFF"/>
                </a:solidFill>
                <a:latin typeface="Avenir Black"/>
                <a:cs typeface="Avenir Black"/>
              </a:rPr>
              <a:t>From</a:t>
            </a:r>
            <a:r>
              <a:rPr sz="2400" b="1" spc="50" dirty="0">
                <a:solidFill>
                  <a:srgbClr val="FFFFFF"/>
                </a:solidFill>
                <a:latin typeface="Avenir Black"/>
                <a:cs typeface="Avenir Black"/>
              </a:rPr>
              <a:t> </a:t>
            </a:r>
            <a:r>
              <a:rPr sz="2400" b="1" dirty="0">
                <a:solidFill>
                  <a:srgbClr val="FFFFFF"/>
                </a:solidFill>
                <a:latin typeface="Avenir Black"/>
                <a:cs typeface="Avenir Black"/>
              </a:rPr>
              <a:t>the</a:t>
            </a:r>
            <a:r>
              <a:rPr sz="2400" b="1" spc="50" dirty="0">
                <a:solidFill>
                  <a:srgbClr val="FFFFFF"/>
                </a:solidFill>
                <a:latin typeface="Avenir Black"/>
                <a:cs typeface="Avenir Black"/>
              </a:rPr>
              <a:t> </a:t>
            </a:r>
            <a:r>
              <a:rPr sz="2400" b="1" dirty="0">
                <a:solidFill>
                  <a:srgbClr val="FFFFFF"/>
                </a:solidFill>
                <a:latin typeface="Avenir Black"/>
                <a:cs typeface="Avenir Black"/>
              </a:rPr>
              <a:t>factory</a:t>
            </a:r>
            <a:r>
              <a:rPr sz="2400" b="1" spc="55" dirty="0">
                <a:solidFill>
                  <a:srgbClr val="FFFFFF"/>
                </a:solidFill>
                <a:latin typeface="Avenir Black"/>
                <a:cs typeface="Avenir Black"/>
              </a:rPr>
              <a:t> </a:t>
            </a:r>
            <a:r>
              <a:rPr sz="2400" b="1" dirty="0">
                <a:solidFill>
                  <a:srgbClr val="FFFFFF"/>
                </a:solidFill>
                <a:latin typeface="Avenir Black"/>
                <a:cs typeface="Avenir Black"/>
              </a:rPr>
              <a:t>to</a:t>
            </a:r>
            <a:r>
              <a:rPr sz="2400" b="1" spc="50" dirty="0">
                <a:solidFill>
                  <a:srgbClr val="FFFFFF"/>
                </a:solidFill>
                <a:latin typeface="Avenir Black"/>
                <a:cs typeface="Avenir Black"/>
              </a:rPr>
              <a:t> </a:t>
            </a:r>
            <a:r>
              <a:rPr sz="2400" b="1" dirty="0">
                <a:solidFill>
                  <a:srgbClr val="FFFFFF"/>
                </a:solidFill>
                <a:latin typeface="Avenir Black"/>
                <a:cs typeface="Avenir Black"/>
              </a:rPr>
              <a:t>the</a:t>
            </a:r>
            <a:r>
              <a:rPr sz="2400" b="1" spc="50" dirty="0">
                <a:solidFill>
                  <a:srgbClr val="FFFFFF"/>
                </a:solidFill>
                <a:latin typeface="Avenir Black"/>
                <a:cs typeface="Avenir Black"/>
              </a:rPr>
              <a:t> </a:t>
            </a:r>
            <a:r>
              <a:rPr sz="2400" b="1" dirty="0">
                <a:solidFill>
                  <a:srgbClr val="FFFFFF"/>
                </a:solidFill>
                <a:latin typeface="Avenir Black"/>
                <a:cs typeface="Avenir Black"/>
              </a:rPr>
              <a:t>fetus</a:t>
            </a:r>
            <a:r>
              <a:rPr sz="2400" b="1" spc="55" dirty="0">
                <a:solidFill>
                  <a:srgbClr val="FFFFFF"/>
                </a:solidFill>
                <a:latin typeface="Avenir Black"/>
                <a:cs typeface="Avenir Black"/>
              </a:rPr>
              <a:t> </a:t>
            </a:r>
            <a:r>
              <a:rPr sz="2400" b="1" dirty="0">
                <a:solidFill>
                  <a:srgbClr val="FFFFFF"/>
                </a:solidFill>
                <a:latin typeface="Avenir Black"/>
                <a:cs typeface="Avenir Black"/>
              </a:rPr>
              <a:t>and</a:t>
            </a:r>
            <a:r>
              <a:rPr sz="2400" b="1" spc="50" dirty="0">
                <a:solidFill>
                  <a:srgbClr val="FFFFFF"/>
                </a:solidFill>
                <a:latin typeface="Avenir Black"/>
                <a:cs typeface="Avenir Black"/>
              </a:rPr>
              <a:t> </a:t>
            </a:r>
            <a:r>
              <a:rPr sz="2400" b="1" spc="-10" dirty="0">
                <a:solidFill>
                  <a:srgbClr val="FFFFFF"/>
                </a:solidFill>
                <a:latin typeface="Avenir Black"/>
                <a:cs typeface="Avenir Black"/>
              </a:rPr>
              <a:t>child</a:t>
            </a:r>
            <a:endParaRPr sz="2400">
              <a:latin typeface="Avenir Black"/>
              <a:cs typeface="Avenir Black"/>
            </a:endParaRPr>
          </a:p>
        </p:txBody>
      </p:sp>
      <p:sp>
        <p:nvSpPr>
          <p:cNvPr id="7" name="object 7"/>
          <p:cNvSpPr txBox="1"/>
          <p:nvPr/>
        </p:nvSpPr>
        <p:spPr>
          <a:xfrm>
            <a:off x="4128873" y="2819401"/>
            <a:ext cx="1357527" cy="260968"/>
          </a:xfrm>
          <a:prstGeom prst="rect">
            <a:avLst/>
          </a:prstGeom>
        </p:spPr>
        <p:txBody>
          <a:bodyPr vert="horz" wrap="square" lIns="0" tIns="14604" rIns="0" bIns="0" rtlCol="0">
            <a:spAutoFit/>
          </a:bodyPr>
          <a:lstStyle/>
          <a:p>
            <a:pPr marL="12700">
              <a:lnSpc>
                <a:spcPct val="100000"/>
              </a:lnSpc>
              <a:spcBef>
                <a:spcPts val="114"/>
              </a:spcBef>
            </a:pPr>
            <a:r>
              <a:rPr sz="1600" b="1" spc="-50" dirty="0">
                <a:solidFill>
                  <a:srgbClr val="231F20"/>
                </a:solidFill>
                <a:latin typeface="DIN Alternate Bold"/>
                <a:cs typeface="DIN Alternate Bold"/>
              </a:rPr>
              <a:t>CHEMICALS</a:t>
            </a:r>
            <a:endParaRPr sz="1600" dirty="0">
              <a:latin typeface="DIN Alternate Bold"/>
              <a:cs typeface="DIN Alternate Bold"/>
            </a:endParaRPr>
          </a:p>
        </p:txBody>
      </p:sp>
      <p:grpSp>
        <p:nvGrpSpPr>
          <p:cNvPr id="8" name="object 8"/>
          <p:cNvGrpSpPr/>
          <p:nvPr/>
        </p:nvGrpSpPr>
        <p:grpSpPr>
          <a:xfrm>
            <a:off x="3715337" y="4945248"/>
            <a:ext cx="3552190" cy="1940560"/>
            <a:chOff x="3715337" y="4945248"/>
            <a:chExt cx="3552190" cy="1940560"/>
          </a:xfrm>
        </p:grpSpPr>
        <p:sp>
          <p:nvSpPr>
            <p:cNvPr id="9" name="object 9"/>
            <p:cNvSpPr/>
            <p:nvPr/>
          </p:nvSpPr>
          <p:spPr>
            <a:xfrm>
              <a:off x="5099436" y="6469787"/>
              <a:ext cx="1496695" cy="342265"/>
            </a:xfrm>
            <a:custGeom>
              <a:avLst/>
              <a:gdLst/>
              <a:ahLst/>
              <a:cxnLst/>
              <a:rect l="l" t="t" r="r" b="b"/>
              <a:pathLst>
                <a:path w="1496695" h="342265">
                  <a:moveTo>
                    <a:pt x="748347" y="0"/>
                  </a:moveTo>
                  <a:lnTo>
                    <a:pt x="676277" y="783"/>
                  </a:lnTo>
                  <a:lnTo>
                    <a:pt x="606145" y="3084"/>
                  </a:lnTo>
                  <a:lnTo>
                    <a:pt x="538265" y="6832"/>
                  </a:lnTo>
                  <a:lnTo>
                    <a:pt x="472950" y="11954"/>
                  </a:lnTo>
                  <a:lnTo>
                    <a:pt x="410514" y="18380"/>
                  </a:lnTo>
                  <a:lnTo>
                    <a:pt x="351270" y="26037"/>
                  </a:lnTo>
                  <a:lnTo>
                    <a:pt x="295533" y="34854"/>
                  </a:lnTo>
                  <a:lnTo>
                    <a:pt x="243615" y="44760"/>
                  </a:lnTo>
                  <a:lnTo>
                    <a:pt x="195832" y="55681"/>
                  </a:lnTo>
                  <a:lnTo>
                    <a:pt x="152495" y="67548"/>
                  </a:lnTo>
                  <a:lnTo>
                    <a:pt x="113919" y="80287"/>
                  </a:lnTo>
                  <a:lnTo>
                    <a:pt x="52303" y="108098"/>
                  </a:lnTo>
                  <a:lnTo>
                    <a:pt x="13494" y="138541"/>
                  </a:lnTo>
                  <a:lnTo>
                    <a:pt x="0" y="171043"/>
                  </a:lnTo>
                  <a:lnTo>
                    <a:pt x="3425" y="187518"/>
                  </a:lnTo>
                  <a:lnTo>
                    <a:pt x="29891" y="219065"/>
                  </a:lnTo>
                  <a:lnTo>
                    <a:pt x="80417" y="248267"/>
                  </a:lnTo>
                  <a:lnTo>
                    <a:pt x="152495" y="274549"/>
                  </a:lnTo>
                  <a:lnTo>
                    <a:pt x="195832" y="286416"/>
                  </a:lnTo>
                  <a:lnTo>
                    <a:pt x="243615" y="297338"/>
                  </a:lnTo>
                  <a:lnTo>
                    <a:pt x="295533" y="307244"/>
                  </a:lnTo>
                  <a:lnTo>
                    <a:pt x="351270" y="316061"/>
                  </a:lnTo>
                  <a:lnTo>
                    <a:pt x="410514" y="323719"/>
                  </a:lnTo>
                  <a:lnTo>
                    <a:pt x="472950" y="330145"/>
                  </a:lnTo>
                  <a:lnTo>
                    <a:pt x="538265" y="335267"/>
                  </a:lnTo>
                  <a:lnTo>
                    <a:pt x="606145" y="339015"/>
                  </a:lnTo>
                  <a:lnTo>
                    <a:pt x="676277" y="341316"/>
                  </a:lnTo>
                  <a:lnTo>
                    <a:pt x="748347" y="342099"/>
                  </a:lnTo>
                  <a:lnTo>
                    <a:pt x="820417" y="341316"/>
                  </a:lnTo>
                  <a:lnTo>
                    <a:pt x="890549" y="339015"/>
                  </a:lnTo>
                  <a:lnTo>
                    <a:pt x="958429" y="335267"/>
                  </a:lnTo>
                  <a:lnTo>
                    <a:pt x="1023744" y="330145"/>
                  </a:lnTo>
                  <a:lnTo>
                    <a:pt x="1086180" y="323719"/>
                  </a:lnTo>
                  <a:lnTo>
                    <a:pt x="1145424" y="316061"/>
                  </a:lnTo>
                  <a:lnTo>
                    <a:pt x="1201161" y="307244"/>
                  </a:lnTo>
                  <a:lnTo>
                    <a:pt x="1253079" y="297338"/>
                  </a:lnTo>
                  <a:lnTo>
                    <a:pt x="1300862" y="286416"/>
                  </a:lnTo>
                  <a:lnTo>
                    <a:pt x="1344199" y="274549"/>
                  </a:lnTo>
                  <a:lnTo>
                    <a:pt x="1382775" y="261808"/>
                  </a:lnTo>
                  <a:lnTo>
                    <a:pt x="1444391" y="233995"/>
                  </a:lnTo>
                  <a:lnTo>
                    <a:pt x="1483200" y="203549"/>
                  </a:lnTo>
                  <a:lnTo>
                    <a:pt x="1496695" y="171043"/>
                  </a:lnTo>
                  <a:lnTo>
                    <a:pt x="1493269" y="154571"/>
                  </a:lnTo>
                  <a:lnTo>
                    <a:pt x="1466803" y="123027"/>
                  </a:lnTo>
                  <a:lnTo>
                    <a:pt x="1416277" y="93828"/>
                  </a:lnTo>
                  <a:lnTo>
                    <a:pt x="1344199" y="67548"/>
                  </a:lnTo>
                  <a:lnTo>
                    <a:pt x="1300862" y="55681"/>
                  </a:lnTo>
                  <a:lnTo>
                    <a:pt x="1253079" y="44760"/>
                  </a:lnTo>
                  <a:lnTo>
                    <a:pt x="1201161" y="34854"/>
                  </a:lnTo>
                  <a:lnTo>
                    <a:pt x="1145424" y="26037"/>
                  </a:lnTo>
                  <a:lnTo>
                    <a:pt x="1086180" y="18380"/>
                  </a:lnTo>
                  <a:lnTo>
                    <a:pt x="1023744" y="11954"/>
                  </a:lnTo>
                  <a:lnTo>
                    <a:pt x="958429" y="6832"/>
                  </a:lnTo>
                  <a:lnTo>
                    <a:pt x="890549" y="3084"/>
                  </a:lnTo>
                  <a:lnTo>
                    <a:pt x="820417" y="783"/>
                  </a:lnTo>
                  <a:lnTo>
                    <a:pt x="748347" y="0"/>
                  </a:lnTo>
                  <a:close/>
                </a:path>
              </a:pathLst>
            </a:custGeom>
            <a:solidFill>
              <a:srgbClr val="399CB1"/>
            </a:solidFill>
          </p:spPr>
          <p:txBody>
            <a:bodyPr wrap="square" lIns="0" tIns="0" rIns="0" bIns="0" rtlCol="0"/>
            <a:lstStyle/>
            <a:p>
              <a:endParaRPr/>
            </a:p>
          </p:txBody>
        </p:sp>
        <p:sp>
          <p:nvSpPr>
            <p:cNvPr id="10" name="object 10"/>
            <p:cNvSpPr/>
            <p:nvPr/>
          </p:nvSpPr>
          <p:spPr>
            <a:xfrm>
              <a:off x="5672881" y="6304768"/>
              <a:ext cx="392430" cy="264160"/>
            </a:xfrm>
            <a:custGeom>
              <a:avLst/>
              <a:gdLst/>
              <a:ahLst/>
              <a:cxnLst/>
              <a:rect l="l" t="t" r="r" b="b"/>
              <a:pathLst>
                <a:path w="392429" h="264159">
                  <a:moveTo>
                    <a:pt x="369379" y="0"/>
                  </a:moveTo>
                  <a:lnTo>
                    <a:pt x="331685" y="15074"/>
                  </a:lnTo>
                  <a:lnTo>
                    <a:pt x="188455" y="45237"/>
                  </a:lnTo>
                  <a:lnTo>
                    <a:pt x="105537" y="22618"/>
                  </a:lnTo>
                  <a:lnTo>
                    <a:pt x="37693" y="0"/>
                  </a:lnTo>
                  <a:lnTo>
                    <a:pt x="0" y="113068"/>
                  </a:lnTo>
                  <a:lnTo>
                    <a:pt x="15074" y="165849"/>
                  </a:lnTo>
                  <a:lnTo>
                    <a:pt x="158305" y="263842"/>
                  </a:lnTo>
                  <a:lnTo>
                    <a:pt x="241223" y="226148"/>
                  </a:lnTo>
                  <a:lnTo>
                    <a:pt x="354304" y="173380"/>
                  </a:lnTo>
                  <a:lnTo>
                    <a:pt x="371617" y="151353"/>
                  </a:lnTo>
                  <a:lnTo>
                    <a:pt x="379744" y="138514"/>
                  </a:lnTo>
                  <a:lnTo>
                    <a:pt x="380806" y="129916"/>
                  </a:lnTo>
                  <a:lnTo>
                    <a:pt x="376923" y="120611"/>
                  </a:lnTo>
                  <a:lnTo>
                    <a:pt x="372562" y="107185"/>
                  </a:lnTo>
                  <a:lnTo>
                    <a:pt x="370322" y="92346"/>
                  </a:lnTo>
                  <a:lnTo>
                    <a:pt x="369497" y="80333"/>
                  </a:lnTo>
                  <a:lnTo>
                    <a:pt x="369379" y="75387"/>
                  </a:lnTo>
                  <a:lnTo>
                    <a:pt x="391998" y="22618"/>
                  </a:lnTo>
                  <a:lnTo>
                    <a:pt x="369379" y="0"/>
                  </a:lnTo>
                  <a:close/>
                </a:path>
              </a:pathLst>
            </a:custGeom>
            <a:solidFill>
              <a:srgbClr val="FFFFFF"/>
            </a:solidFill>
          </p:spPr>
          <p:txBody>
            <a:bodyPr wrap="square" lIns="0" tIns="0" rIns="0" bIns="0" rtlCol="0"/>
            <a:lstStyle/>
            <a:p>
              <a:endParaRPr/>
            </a:p>
          </p:txBody>
        </p:sp>
        <p:pic>
          <p:nvPicPr>
            <p:cNvPr id="11" name="object 11"/>
            <p:cNvPicPr/>
            <p:nvPr/>
          </p:nvPicPr>
          <p:blipFill>
            <a:blip r:embed="rId3" cstate="print"/>
            <a:stretch>
              <a:fillRect/>
            </a:stretch>
          </p:blipFill>
          <p:spPr>
            <a:xfrm>
              <a:off x="4888364" y="5008182"/>
              <a:ext cx="1877560" cy="1877566"/>
            </a:xfrm>
            <a:prstGeom prst="rect">
              <a:avLst/>
            </a:prstGeom>
          </p:spPr>
        </p:pic>
        <p:pic>
          <p:nvPicPr>
            <p:cNvPr id="12" name="object 12"/>
            <p:cNvPicPr/>
            <p:nvPr/>
          </p:nvPicPr>
          <p:blipFill>
            <a:blip r:embed="rId4" cstate="print"/>
            <a:stretch>
              <a:fillRect/>
            </a:stretch>
          </p:blipFill>
          <p:spPr>
            <a:xfrm>
              <a:off x="4515474" y="5162351"/>
              <a:ext cx="845522" cy="678606"/>
            </a:xfrm>
            <a:prstGeom prst="rect">
              <a:avLst/>
            </a:prstGeom>
          </p:spPr>
        </p:pic>
        <p:pic>
          <p:nvPicPr>
            <p:cNvPr id="13" name="object 13"/>
            <p:cNvPicPr/>
            <p:nvPr/>
          </p:nvPicPr>
          <p:blipFill>
            <a:blip r:embed="rId5" cstate="print"/>
            <a:stretch>
              <a:fillRect/>
            </a:stretch>
          </p:blipFill>
          <p:spPr>
            <a:xfrm>
              <a:off x="3715337" y="5920536"/>
              <a:ext cx="894393" cy="608558"/>
            </a:xfrm>
            <a:prstGeom prst="rect">
              <a:avLst/>
            </a:prstGeom>
          </p:spPr>
        </p:pic>
        <p:pic>
          <p:nvPicPr>
            <p:cNvPr id="14" name="object 14"/>
            <p:cNvPicPr/>
            <p:nvPr/>
          </p:nvPicPr>
          <p:blipFill>
            <a:blip r:embed="rId6" cstate="print"/>
            <a:stretch>
              <a:fillRect/>
            </a:stretch>
          </p:blipFill>
          <p:spPr>
            <a:xfrm>
              <a:off x="6429928" y="4945248"/>
              <a:ext cx="837273" cy="844166"/>
            </a:xfrm>
            <a:prstGeom prst="rect">
              <a:avLst/>
            </a:prstGeom>
          </p:spPr>
        </p:pic>
      </p:grpSp>
      <p:sp>
        <p:nvSpPr>
          <p:cNvPr id="15" name="object 15"/>
          <p:cNvSpPr txBox="1"/>
          <p:nvPr/>
        </p:nvSpPr>
        <p:spPr>
          <a:xfrm>
            <a:off x="331214" y="7313817"/>
            <a:ext cx="43931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6" name="object 16"/>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tabLst>
                <a:tab pos="107950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420" dirty="0">
                <a:solidFill>
                  <a:srgbClr val="004E71"/>
                </a:solidFill>
                <a:latin typeface="Avenir Next Medium"/>
                <a:cs typeface="Avenir Next Medium"/>
              </a:rPr>
              <a:t>12</a:t>
            </a:r>
            <a:endParaRPr sz="3000">
              <a:latin typeface="Avenir Next Medium"/>
              <a:cs typeface="Avenir Next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29296" y="2350008"/>
            <a:ext cx="7381875" cy="4805680"/>
            <a:chOff x="1229296" y="2350008"/>
            <a:chExt cx="7381875" cy="4805680"/>
          </a:xfrm>
        </p:grpSpPr>
        <p:sp>
          <p:nvSpPr>
            <p:cNvPr id="3" name="object 3"/>
            <p:cNvSpPr/>
            <p:nvPr/>
          </p:nvSpPr>
          <p:spPr>
            <a:xfrm>
              <a:off x="1608950" y="2730042"/>
              <a:ext cx="3416935" cy="4331335"/>
            </a:xfrm>
            <a:custGeom>
              <a:avLst/>
              <a:gdLst/>
              <a:ahLst/>
              <a:cxnLst/>
              <a:rect l="l" t="t" r="r" b="b"/>
              <a:pathLst>
                <a:path w="3416935" h="4331334">
                  <a:moveTo>
                    <a:pt x="3416922" y="0"/>
                  </a:moveTo>
                  <a:lnTo>
                    <a:pt x="0" y="0"/>
                  </a:lnTo>
                  <a:lnTo>
                    <a:pt x="0" y="4330712"/>
                  </a:lnTo>
                  <a:lnTo>
                    <a:pt x="3416922" y="4330712"/>
                  </a:lnTo>
                  <a:lnTo>
                    <a:pt x="3416922" y="0"/>
                  </a:lnTo>
                  <a:close/>
                </a:path>
              </a:pathLst>
            </a:custGeom>
            <a:solidFill>
              <a:srgbClr val="EFEAE3"/>
            </a:solidFill>
          </p:spPr>
          <p:txBody>
            <a:bodyPr wrap="square" lIns="0" tIns="0" rIns="0" bIns="0" rtlCol="0"/>
            <a:lstStyle/>
            <a:p>
              <a:endParaRPr/>
            </a:p>
          </p:txBody>
        </p:sp>
        <p:sp>
          <p:nvSpPr>
            <p:cNvPr id="4" name="object 4"/>
            <p:cNvSpPr/>
            <p:nvPr/>
          </p:nvSpPr>
          <p:spPr>
            <a:xfrm>
              <a:off x="4970513" y="2852102"/>
              <a:ext cx="3519804" cy="4152900"/>
            </a:xfrm>
            <a:custGeom>
              <a:avLst/>
              <a:gdLst/>
              <a:ahLst/>
              <a:cxnLst/>
              <a:rect l="l" t="t" r="r" b="b"/>
              <a:pathLst>
                <a:path w="3519804" h="4152900">
                  <a:moveTo>
                    <a:pt x="3519754" y="0"/>
                  </a:moveTo>
                  <a:lnTo>
                    <a:pt x="0" y="0"/>
                  </a:lnTo>
                  <a:lnTo>
                    <a:pt x="0" y="4152684"/>
                  </a:lnTo>
                  <a:lnTo>
                    <a:pt x="3519754" y="4152684"/>
                  </a:lnTo>
                  <a:lnTo>
                    <a:pt x="3519754" y="0"/>
                  </a:lnTo>
                  <a:close/>
                </a:path>
              </a:pathLst>
            </a:custGeom>
            <a:solidFill>
              <a:srgbClr val="E2DACD"/>
            </a:solidFill>
          </p:spPr>
          <p:txBody>
            <a:bodyPr wrap="square" lIns="0" tIns="0" rIns="0" bIns="0" rtlCol="0"/>
            <a:lstStyle/>
            <a:p>
              <a:endParaRPr/>
            </a:p>
          </p:txBody>
        </p:sp>
        <p:sp>
          <p:nvSpPr>
            <p:cNvPr id="5" name="object 5"/>
            <p:cNvSpPr/>
            <p:nvPr/>
          </p:nvSpPr>
          <p:spPr>
            <a:xfrm>
              <a:off x="1624775" y="6636984"/>
              <a:ext cx="6311900" cy="518795"/>
            </a:xfrm>
            <a:custGeom>
              <a:avLst/>
              <a:gdLst/>
              <a:ahLst/>
              <a:cxnLst/>
              <a:rect l="l" t="t" r="r" b="b"/>
              <a:pathLst>
                <a:path w="6311900" h="518795">
                  <a:moveTo>
                    <a:pt x="4144606" y="0"/>
                  </a:moveTo>
                  <a:lnTo>
                    <a:pt x="4033862" y="83400"/>
                  </a:lnTo>
                  <a:lnTo>
                    <a:pt x="3575113" y="59575"/>
                  </a:lnTo>
                  <a:lnTo>
                    <a:pt x="3021444" y="23825"/>
                  </a:lnTo>
                  <a:lnTo>
                    <a:pt x="2325408" y="142989"/>
                  </a:lnTo>
                  <a:lnTo>
                    <a:pt x="1676819" y="235330"/>
                  </a:lnTo>
                  <a:lnTo>
                    <a:pt x="731634" y="262140"/>
                  </a:lnTo>
                  <a:lnTo>
                    <a:pt x="110731" y="333641"/>
                  </a:lnTo>
                  <a:lnTo>
                    <a:pt x="0" y="428967"/>
                  </a:lnTo>
                  <a:lnTo>
                    <a:pt x="648576" y="440880"/>
                  </a:lnTo>
                  <a:lnTo>
                    <a:pt x="850271" y="452799"/>
                  </a:lnTo>
                  <a:lnTo>
                    <a:pt x="995612" y="460993"/>
                  </a:lnTo>
                  <a:lnTo>
                    <a:pt x="1075702" y="464718"/>
                  </a:lnTo>
                  <a:lnTo>
                    <a:pt x="1292050" y="469595"/>
                  </a:lnTo>
                  <a:lnTo>
                    <a:pt x="1487465" y="473159"/>
                  </a:lnTo>
                  <a:lnTo>
                    <a:pt x="1626270" y="474805"/>
                  </a:lnTo>
                  <a:lnTo>
                    <a:pt x="1694338" y="475222"/>
                  </a:lnTo>
                  <a:lnTo>
                    <a:pt x="1759788" y="475284"/>
                  </a:lnTo>
                  <a:lnTo>
                    <a:pt x="1821321" y="474930"/>
                  </a:lnTo>
                  <a:lnTo>
                    <a:pt x="1877640" y="474097"/>
                  </a:lnTo>
                  <a:lnTo>
                    <a:pt x="1927449" y="472721"/>
                  </a:lnTo>
                  <a:lnTo>
                    <a:pt x="1969450" y="470741"/>
                  </a:lnTo>
                  <a:lnTo>
                    <a:pt x="2024837" y="464718"/>
                  </a:lnTo>
                  <a:lnTo>
                    <a:pt x="2058235" y="458826"/>
                  </a:lnTo>
                  <a:lnTo>
                    <a:pt x="2099245" y="454223"/>
                  </a:lnTo>
                  <a:lnTo>
                    <a:pt x="2146458" y="451017"/>
                  </a:lnTo>
                  <a:lnTo>
                    <a:pt x="2198468" y="449315"/>
                  </a:lnTo>
                  <a:lnTo>
                    <a:pt x="2253864" y="449225"/>
                  </a:lnTo>
                  <a:lnTo>
                    <a:pt x="2311240" y="450854"/>
                  </a:lnTo>
                  <a:lnTo>
                    <a:pt x="2369185" y="454309"/>
                  </a:lnTo>
                  <a:lnTo>
                    <a:pt x="2426293" y="459698"/>
                  </a:lnTo>
                  <a:lnTo>
                    <a:pt x="2481155" y="467129"/>
                  </a:lnTo>
                  <a:lnTo>
                    <a:pt x="2532362" y="476708"/>
                  </a:lnTo>
                  <a:lnTo>
                    <a:pt x="2578506" y="488543"/>
                  </a:lnTo>
                  <a:lnTo>
                    <a:pt x="2698632" y="514609"/>
                  </a:lnTo>
                  <a:lnTo>
                    <a:pt x="2946301" y="518333"/>
                  </a:lnTo>
                  <a:lnTo>
                    <a:pt x="3508376" y="495246"/>
                  </a:lnTo>
                  <a:lnTo>
                    <a:pt x="4571720" y="440880"/>
                  </a:lnTo>
                  <a:lnTo>
                    <a:pt x="4677510" y="438646"/>
                  </a:lnTo>
                  <a:lnTo>
                    <a:pt x="4919740" y="431944"/>
                  </a:lnTo>
                  <a:lnTo>
                    <a:pt x="5185699" y="420772"/>
                  </a:lnTo>
                  <a:lnTo>
                    <a:pt x="5362676" y="405129"/>
                  </a:lnTo>
                  <a:lnTo>
                    <a:pt x="5448687" y="390611"/>
                  </a:lnTo>
                  <a:lnTo>
                    <a:pt x="5576227" y="378325"/>
                  </a:lnTo>
                  <a:lnTo>
                    <a:pt x="5834278" y="361569"/>
                  </a:lnTo>
                  <a:lnTo>
                    <a:pt x="6311823" y="333641"/>
                  </a:lnTo>
                  <a:lnTo>
                    <a:pt x="6246569" y="318141"/>
                  </a:lnTo>
                  <a:lnTo>
                    <a:pt x="6098263" y="283370"/>
                  </a:lnTo>
                  <a:lnTo>
                    <a:pt x="5938094" y="246925"/>
                  </a:lnTo>
                  <a:lnTo>
                    <a:pt x="5837250" y="226402"/>
                  </a:lnTo>
                  <a:lnTo>
                    <a:pt x="5811680" y="221549"/>
                  </a:lnTo>
                  <a:lnTo>
                    <a:pt x="5774602" y="212960"/>
                  </a:lnTo>
                  <a:lnTo>
                    <a:pt x="5728508" y="201547"/>
                  </a:lnTo>
                  <a:lnTo>
                    <a:pt x="5619237" y="173896"/>
                  </a:lnTo>
                  <a:lnTo>
                    <a:pt x="5561042" y="159480"/>
                  </a:lnTo>
                  <a:lnTo>
                    <a:pt x="5503798" y="145886"/>
                  </a:lnTo>
                  <a:lnTo>
                    <a:pt x="5449994" y="134026"/>
                  </a:lnTo>
                  <a:lnTo>
                    <a:pt x="5402123" y="124810"/>
                  </a:lnTo>
                  <a:lnTo>
                    <a:pt x="5362676" y="119151"/>
                  </a:lnTo>
                  <a:lnTo>
                    <a:pt x="5286791" y="111333"/>
                  </a:lnTo>
                  <a:lnTo>
                    <a:pt x="5185695" y="101280"/>
                  </a:lnTo>
                  <a:lnTo>
                    <a:pt x="4144606" y="0"/>
                  </a:lnTo>
                  <a:close/>
                </a:path>
              </a:pathLst>
            </a:custGeom>
            <a:solidFill>
              <a:srgbClr val="B1CED9"/>
            </a:solidFill>
          </p:spPr>
          <p:txBody>
            <a:bodyPr wrap="square" lIns="0" tIns="0" rIns="0" bIns="0" rtlCol="0"/>
            <a:lstStyle/>
            <a:p>
              <a:endParaRPr/>
            </a:p>
          </p:txBody>
        </p:sp>
        <p:sp>
          <p:nvSpPr>
            <p:cNvPr id="6" name="object 6"/>
            <p:cNvSpPr/>
            <p:nvPr/>
          </p:nvSpPr>
          <p:spPr>
            <a:xfrm>
              <a:off x="1956977" y="5798567"/>
              <a:ext cx="1487170" cy="1234440"/>
            </a:xfrm>
            <a:custGeom>
              <a:avLst/>
              <a:gdLst/>
              <a:ahLst/>
              <a:cxnLst/>
              <a:rect l="l" t="t" r="r" b="b"/>
              <a:pathLst>
                <a:path w="1487170" h="1234440">
                  <a:moveTo>
                    <a:pt x="31635" y="0"/>
                  </a:moveTo>
                  <a:lnTo>
                    <a:pt x="0" y="1233893"/>
                  </a:lnTo>
                  <a:lnTo>
                    <a:pt x="1486992" y="1123162"/>
                  </a:lnTo>
                  <a:lnTo>
                    <a:pt x="1471168" y="585304"/>
                  </a:lnTo>
                  <a:lnTo>
                    <a:pt x="1249705" y="63271"/>
                  </a:lnTo>
                  <a:lnTo>
                    <a:pt x="1077178" y="76743"/>
                  </a:lnTo>
                  <a:lnTo>
                    <a:pt x="688128" y="93924"/>
                  </a:lnTo>
                  <a:lnTo>
                    <a:pt x="275349" y="79960"/>
                  </a:lnTo>
                  <a:lnTo>
                    <a:pt x="31635" y="0"/>
                  </a:lnTo>
                  <a:close/>
                </a:path>
              </a:pathLst>
            </a:custGeom>
            <a:solidFill>
              <a:srgbClr val="808285"/>
            </a:solidFill>
          </p:spPr>
          <p:txBody>
            <a:bodyPr wrap="square" lIns="0" tIns="0" rIns="0" bIns="0" rtlCol="0"/>
            <a:lstStyle/>
            <a:p>
              <a:endParaRPr/>
            </a:p>
          </p:txBody>
        </p:sp>
        <p:sp>
          <p:nvSpPr>
            <p:cNvPr id="7" name="object 7"/>
            <p:cNvSpPr/>
            <p:nvPr/>
          </p:nvSpPr>
          <p:spPr>
            <a:xfrm>
              <a:off x="5421358" y="5268628"/>
              <a:ext cx="2926715" cy="1792605"/>
            </a:xfrm>
            <a:custGeom>
              <a:avLst/>
              <a:gdLst/>
              <a:ahLst/>
              <a:cxnLst/>
              <a:rect l="l" t="t" r="r" b="b"/>
              <a:pathLst>
                <a:path w="2926715" h="1792604">
                  <a:moveTo>
                    <a:pt x="1107338" y="0"/>
                  </a:moveTo>
                  <a:lnTo>
                    <a:pt x="0" y="1431632"/>
                  </a:lnTo>
                  <a:lnTo>
                    <a:pt x="2408021" y="1792122"/>
                  </a:lnTo>
                  <a:lnTo>
                    <a:pt x="2926537" y="482485"/>
                  </a:lnTo>
                  <a:lnTo>
                    <a:pt x="1107338" y="0"/>
                  </a:lnTo>
                  <a:close/>
                </a:path>
              </a:pathLst>
            </a:custGeom>
            <a:solidFill>
              <a:srgbClr val="ACCBD7"/>
            </a:solidFill>
          </p:spPr>
          <p:txBody>
            <a:bodyPr wrap="square" lIns="0" tIns="0" rIns="0" bIns="0" rtlCol="0"/>
            <a:lstStyle/>
            <a:p>
              <a:endParaRPr/>
            </a:p>
          </p:txBody>
        </p:sp>
        <p:sp>
          <p:nvSpPr>
            <p:cNvPr id="8" name="object 8"/>
            <p:cNvSpPr/>
            <p:nvPr/>
          </p:nvSpPr>
          <p:spPr>
            <a:xfrm>
              <a:off x="4503850" y="4972023"/>
              <a:ext cx="1803400" cy="1744345"/>
            </a:xfrm>
            <a:custGeom>
              <a:avLst/>
              <a:gdLst/>
              <a:ahLst/>
              <a:cxnLst/>
              <a:rect l="l" t="t" r="r" b="b"/>
              <a:pathLst>
                <a:path w="1803400" h="1744345">
                  <a:moveTo>
                    <a:pt x="1455356" y="0"/>
                  </a:moveTo>
                  <a:lnTo>
                    <a:pt x="757339" y="235310"/>
                  </a:lnTo>
                  <a:lnTo>
                    <a:pt x="260767" y="403759"/>
                  </a:lnTo>
                  <a:lnTo>
                    <a:pt x="0" y="494347"/>
                  </a:lnTo>
                  <a:lnTo>
                    <a:pt x="126555" y="1696605"/>
                  </a:lnTo>
                  <a:lnTo>
                    <a:pt x="949147" y="1744052"/>
                  </a:lnTo>
                  <a:lnTo>
                    <a:pt x="1411859" y="1222019"/>
                  </a:lnTo>
                  <a:lnTo>
                    <a:pt x="1755914" y="790955"/>
                  </a:lnTo>
                  <a:lnTo>
                    <a:pt x="1803374" y="193776"/>
                  </a:lnTo>
                  <a:lnTo>
                    <a:pt x="1455356" y="0"/>
                  </a:lnTo>
                  <a:close/>
                </a:path>
              </a:pathLst>
            </a:custGeom>
            <a:solidFill>
              <a:srgbClr val="CDCFD0"/>
            </a:solidFill>
          </p:spPr>
          <p:txBody>
            <a:bodyPr wrap="square" lIns="0" tIns="0" rIns="0" bIns="0" rtlCol="0"/>
            <a:lstStyle/>
            <a:p>
              <a:endParaRPr/>
            </a:p>
          </p:txBody>
        </p:sp>
        <p:sp>
          <p:nvSpPr>
            <p:cNvPr id="9" name="object 9"/>
            <p:cNvSpPr/>
            <p:nvPr/>
          </p:nvSpPr>
          <p:spPr>
            <a:xfrm>
              <a:off x="1735512" y="3587850"/>
              <a:ext cx="2183130" cy="3381375"/>
            </a:xfrm>
            <a:custGeom>
              <a:avLst/>
              <a:gdLst/>
              <a:ahLst/>
              <a:cxnLst/>
              <a:rect l="l" t="t" r="r" b="b"/>
              <a:pathLst>
                <a:path w="2183129" h="3381375">
                  <a:moveTo>
                    <a:pt x="1016368" y="0"/>
                  </a:moveTo>
                  <a:lnTo>
                    <a:pt x="537844" y="170052"/>
                  </a:lnTo>
                  <a:lnTo>
                    <a:pt x="0" y="802817"/>
                  </a:lnTo>
                  <a:lnTo>
                    <a:pt x="24717" y="972441"/>
                  </a:lnTo>
                  <a:lnTo>
                    <a:pt x="79095" y="1353027"/>
                  </a:lnTo>
                  <a:lnTo>
                    <a:pt x="133473" y="1752152"/>
                  </a:lnTo>
                  <a:lnTo>
                    <a:pt x="158191" y="1977389"/>
                  </a:lnTo>
                  <a:lnTo>
                    <a:pt x="159241" y="2036093"/>
                  </a:lnTo>
                  <a:lnTo>
                    <a:pt x="166593" y="2076259"/>
                  </a:lnTo>
                  <a:lnTo>
                    <a:pt x="186550" y="2116425"/>
                  </a:lnTo>
                  <a:lnTo>
                    <a:pt x="225412" y="2175129"/>
                  </a:lnTo>
                  <a:lnTo>
                    <a:pt x="727671" y="3381324"/>
                  </a:lnTo>
                  <a:lnTo>
                    <a:pt x="1028242" y="3223133"/>
                  </a:lnTo>
                  <a:lnTo>
                    <a:pt x="838403" y="2827667"/>
                  </a:lnTo>
                  <a:lnTo>
                    <a:pt x="680211" y="2305634"/>
                  </a:lnTo>
                  <a:lnTo>
                    <a:pt x="1028242" y="2289810"/>
                  </a:lnTo>
                  <a:lnTo>
                    <a:pt x="1534452" y="2289810"/>
                  </a:lnTo>
                  <a:lnTo>
                    <a:pt x="1645183" y="2131618"/>
                  </a:lnTo>
                  <a:lnTo>
                    <a:pt x="1676819" y="1530502"/>
                  </a:lnTo>
                  <a:lnTo>
                    <a:pt x="2119757" y="1799424"/>
                  </a:lnTo>
                  <a:lnTo>
                    <a:pt x="2135568" y="1562138"/>
                  </a:lnTo>
                  <a:lnTo>
                    <a:pt x="2183028" y="1166660"/>
                  </a:lnTo>
                  <a:lnTo>
                    <a:pt x="1819186" y="644626"/>
                  </a:lnTo>
                  <a:lnTo>
                    <a:pt x="1518627" y="106781"/>
                  </a:lnTo>
                  <a:lnTo>
                    <a:pt x="1376260" y="27685"/>
                  </a:lnTo>
                  <a:lnTo>
                    <a:pt x="1016368" y="0"/>
                  </a:lnTo>
                  <a:close/>
                </a:path>
              </a:pathLst>
            </a:custGeom>
            <a:solidFill>
              <a:srgbClr val="BBCBD5"/>
            </a:solidFill>
          </p:spPr>
          <p:txBody>
            <a:bodyPr wrap="square" lIns="0" tIns="0" rIns="0" bIns="0" rtlCol="0"/>
            <a:lstStyle/>
            <a:p>
              <a:endParaRPr/>
            </a:p>
          </p:txBody>
        </p:sp>
        <p:sp>
          <p:nvSpPr>
            <p:cNvPr id="10" name="object 10"/>
            <p:cNvSpPr/>
            <p:nvPr/>
          </p:nvSpPr>
          <p:spPr>
            <a:xfrm>
              <a:off x="2194257" y="2892419"/>
              <a:ext cx="856615" cy="913130"/>
            </a:xfrm>
            <a:custGeom>
              <a:avLst/>
              <a:gdLst/>
              <a:ahLst/>
              <a:cxnLst/>
              <a:rect l="l" t="t" r="r" b="b"/>
              <a:pathLst>
                <a:path w="856614" h="913129">
                  <a:moveTo>
                    <a:pt x="380626" y="0"/>
                  </a:moveTo>
                  <a:lnTo>
                    <a:pt x="336076" y="4518"/>
                  </a:lnTo>
                  <a:lnTo>
                    <a:pt x="293463" y="21213"/>
                  </a:lnTo>
                  <a:lnTo>
                    <a:pt x="252787" y="46487"/>
                  </a:lnTo>
                  <a:lnTo>
                    <a:pt x="214048" y="76742"/>
                  </a:lnTo>
                  <a:lnTo>
                    <a:pt x="177245" y="108382"/>
                  </a:lnTo>
                  <a:lnTo>
                    <a:pt x="142379" y="137809"/>
                  </a:lnTo>
                  <a:lnTo>
                    <a:pt x="96405" y="177849"/>
                  </a:lnTo>
                  <a:lnTo>
                    <a:pt x="71193" y="208993"/>
                  </a:lnTo>
                  <a:lnTo>
                    <a:pt x="57844" y="240136"/>
                  </a:lnTo>
                  <a:lnTo>
                    <a:pt x="37817" y="317257"/>
                  </a:lnTo>
                  <a:lnTo>
                    <a:pt x="29659" y="339504"/>
                  </a:lnTo>
                  <a:lnTo>
                    <a:pt x="18536" y="355818"/>
                  </a:lnTo>
                  <a:lnTo>
                    <a:pt x="0" y="375096"/>
                  </a:lnTo>
                  <a:lnTo>
                    <a:pt x="47459" y="754750"/>
                  </a:lnTo>
                  <a:lnTo>
                    <a:pt x="189826" y="794298"/>
                  </a:lnTo>
                  <a:lnTo>
                    <a:pt x="300570" y="912941"/>
                  </a:lnTo>
                  <a:lnTo>
                    <a:pt x="300570" y="723114"/>
                  </a:lnTo>
                  <a:lnTo>
                    <a:pt x="417233" y="721136"/>
                  </a:lnTo>
                  <a:lnTo>
                    <a:pt x="520798" y="716438"/>
                  </a:lnTo>
                  <a:lnTo>
                    <a:pt x="616953" y="707290"/>
                  </a:lnTo>
                  <a:lnTo>
                    <a:pt x="674786" y="694258"/>
                  </a:lnTo>
                  <a:lnTo>
                    <a:pt x="718951" y="675150"/>
                  </a:lnTo>
                  <a:lnTo>
                    <a:pt x="754764" y="651485"/>
                  </a:lnTo>
                  <a:lnTo>
                    <a:pt x="822591" y="596559"/>
                  </a:lnTo>
                  <a:lnTo>
                    <a:pt x="855993" y="541484"/>
                  </a:lnTo>
                  <a:lnTo>
                    <a:pt x="852260" y="505600"/>
                  </a:lnTo>
                  <a:lnTo>
                    <a:pt x="836662" y="461806"/>
                  </a:lnTo>
                  <a:lnTo>
                    <a:pt x="810517" y="408346"/>
                  </a:lnTo>
                  <a:lnTo>
                    <a:pt x="775144" y="343460"/>
                  </a:lnTo>
                  <a:lnTo>
                    <a:pt x="749169" y="300842"/>
                  </a:lnTo>
                  <a:lnTo>
                    <a:pt x="719208" y="258793"/>
                  </a:lnTo>
                  <a:lnTo>
                    <a:pt x="686019" y="217884"/>
                  </a:lnTo>
                  <a:lnTo>
                    <a:pt x="650362" y="178684"/>
                  </a:lnTo>
                  <a:lnTo>
                    <a:pt x="612997" y="141762"/>
                  </a:lnTo>
                  <a:lnTo>
                    <a:pt x="574682" y="107688"/>
                  </a:lnTo>
                  <a:lnTo>
                    <a:pt x="536177" y="77030"/>
                  </a:lnTo>
                  <a:lnTo>
                    <a:pt x="498241" y="50359"/>
                  </a:lnTo>
                  <a:lnTo>
                    <a:pt x="461633" y="28244"/>
                  </a:lnTo>
                  <a:lnTo>
                    <a:pt x="427113" y="11254"/>
                  </a:lnTo>
                  <a:lnTo>
                    <a:pt x="380626" y="0"/>
                  </a:lnTo>
                  <a:close/>
                </a:path>
              </a:pathLst>
            </a:custGeom>
            <a:solidFill>
              <a:srgbClr val="58595B"/>
            </a:solidFill>
          </p:spPr>
          <p:txBody>
            <a:bodyPr wrap="square" lIns="0" tIns="0" rIns="0" bIns="0" rtlCol="0"/>
            <a:lstStyle/>
            <a:p>
              <a:endParaRPr/>
            </a:p>
          </p:txBody>
        </p:sp>
        <p:sp>
          <p:nvSpPr>
            <p:cNvPr id="11" name="object 11"/>
            <p:cNvSpPr/>
            <p:nvPr/>
          </p:nvSpPr>
          <p:spPr>
            <a:xfrm>
              <a:off x="2294114" y="3473163"/>
              <a:ext cx="770255" cy="672465"/>
            </a:xfrm>
            <a:custGeom>
              <a:avLst/>
              <a:gdLst/>
              <a:ahLst/>
              <a:cxnLst/>
              <a:rect l="l" t="t" r="r" b="b"/>
              <a:pathLst>
                <a:path w="770255" h="672464">
                  <a:moveTo>
                    <a:pt x="746471" y="0"/>
                  </a:moveTo>
                  <a:lnTo>
                    <a:pt x="674293" y="50420"/>
                  </a:lnTo>
                  <a:lnTo>
                    <a:pt x="616329" y="90091"/>
                  </a:lnTo>
                  <a:lnTo>
                    <a:pt x="572455" y="118643"/>
                  </a:lnTo>
                  <a:lnTo>
                    <a:pt x="531918" y="138414"/>
                  </a:lnTo>
                  <a:lnTo>
                    <a:pt x="513503" y="138663"/>
                  </a:lnTo>
                  <a:lnTo>
                    <a:pt x="485447" y="134467"/>
                  </a:lnTo>
                  <a:lnTo>
                    <a:pt x="408333" y="174002"/>
                  </a:lnTo>
                  <a:lnTo>
                    <a:pt x="287708" y="164122"/>
                  </a:lnTo>
                  <a:lnTo>
                    <a:pt x="265958" y="161156"/>
                  </a:lnTo>
                  <a:lnTo>
                    <a:pt x="247670" y="159117"/>
                  </a:lnTo>
                  <a:lnTo>
                    <a:pt x="232349" y="158191"/>
                  </a:lnTo>
                  <a:lnTo>
                    <a:pt x="223572" y="160045"/>
                  </a:lnTo>
                  <a:lnTo>
                    <a:pt x="221470" y="173021"/>
                  </a:lnTo>
                  <a:lnTo>
                    <a:pt x="226786" y="208243"/>
                  </a:lnTo>
                  <a:lnTo>
                    <a:pt x="240261" y="276834"/>
                  </a:lnTo>
                  <a:lnTo>
                    <a:pt x="200713" y="300558"/>
                  </a:lnTo>
                  <a:lnTo>
                    <a:pt x="169065" y="348018"/>
                  </a:lnTo>
                  <a:lnTo>
                    <a:pt x="161034" y="327378"/>
                  </a:lnTo>
                  <a:lnTo>
                    <a:pt x="140398" y="277820"/>
                  </a:lnTo>
                  <a:lnTo>
                    <a:pt x="112347" y="217882"/>
                  </a:lnTo>
                  <a:lnTo>
                    <a:pt x="82070" y="166103"/>
                  </a:lnTo>
                  <a:lnTo>
                    <a:pt x="61740" y="140641"/>
                  </a:lnTo>
                  <a:lnTo>
                    <a:pt x="52903" y="140392"/>
                  </a:lnTo>
                  <a:lnTo>
                    <a:pt x="44806" y="154973"/>
                  </a:lnTo>
                  <a:lnTo>
                    <a:pt x="26698" y="174002"/>
                  </a:lnTo>
                  <a:lnTo>
                    <a:pt x="6674" y="188961"/>
                  </a:lnTo>
                  <a:lnTo>
                    <a:pt x="0" y="204658"/>
                  </a:lnTo>
                  <a:lnTo>
                    <a:pt x="6674" y="230736"/>
                  </a:lnTo>
                  <a:lnTo>
                    <a:pt x="26698" y="276834"/>
                  </a:lnTo>
                  <a:lnTo>
                    <a:pt x="161166" y="403390"/>
                  </a:lnTo>
                  <a:lnTo>
                    <a:pt x="207630" y="461721"/>
                  </a:lnTo>
                  <a:lnTo>
                    <a:pt x="244581" y="506828"/>
                  </a:lnTo>
                  <a:lnTo>
                    <a:pt x="271897" y="537845"/>
                  </a:lnTo>
                  <a:lnTo>
                    <a:pt x="324296" y="588267"/>
                  </a:lnTo>
                  <a:lnTo>
                    <a:pt x="355316" y="614593"/>
                  </a:lnTo>
                  <a:lnTo>
                    <a:pt x="416088" y="645614"/>
                  </a:lnTo>
                  <a:lnTo>
                    <a:pt x="461970" y="658468"/>
                  </a:lnTo>
                  <a:lnTo>
                    <a:pt x="509707" y="668356"/>
                  </a:lnTo>
                  <a:lnTo>
                    <a:pt x="548732" y="672312"/>
                  </a:lnTo>
                  <a:lnTo>
                    <a:pt x="580459" y="669871"/>
                  </a:lnTo>
                  <a:lnTo>
                    <a:pt x="644667" y="653120"/>
                  </a:lnTo>
                  <a:lnTo>
                    <a:pt x="698027" y="629296"/>
                  </a:lnTo>
                  <a:lnTo>
                    <a:pt x="710879" y="593954"/>
                  </a:lnTo>
                  <a:lnTo>
                    <a:pt x="706923" y="553669"/>
                  </a:lnTo>
                  <a:lnTo>
                    <a:pt x="746471" y="435025"/>
                  </a:lnTo>
                  <a:lnTo>
                    <a:pt x="770194" y="245198"/>
                  </a:lnTo>
                  <a:lnTo>
                    <a:pt x="770194" y="189826"/>
                  </a:lnTo>
                  <a:lnTo>
                    <a:pt x="746471" y="0"/>
                  </a:lnTo>
                  <a:close/>
                </a:path>
              </a:pathLst>
            </a:custGeom>
            <a:solidFill>
              <a:srgbClr val="C9B6A1"/>
            </a:solidFill>
          </p:spPr>
          <p:txBody>
            <a:bodyPr wrap="square" lIns="0" tIns="0" rIns="0" bIns="0" rtlCol="0"/>
            <a:lstStyle/>
            <a:p>
              <a:endParaRPr/>
            </a:p>
          </p:txBody>
        </p:sp>
        <p:sp>
          <p:nvSpPr>
            <p:cNvPr id="12" name="object 12"/>
            <p:cNvSpPr/>
            <p:nvPr/>
          </p:nvSpPr>
          <p:spPr>
            <a:xfrm>
              <a:off x="6188589" y="6414703"/>
              <a:ext cx="1479550" cy="610235"/>
            </a:xfrm>
            <a:custGeom>
              <a:avLst/>
              <a:gdLst/>
              <a:ahLst/>
              <a:cxnLst/>
              <a:rect l="l" t="t" r="r" b="b"/>
              <a:pathLst>
                <a:path w="1479550" h="610234">
                  <a:moveTo>
                    <a:pt x="851827" y="0"/>
                  </a:moveTo>
                  <a:lnTo>
                    <a:pt x="809426" y="1887"/>
                  </a:lnTo>
                  <a:lnTo>
                    <a:pt x="754875" y="5863"/>
                  </a:lnTo>
                  <a:lnTo>
                    <a:pt x="692303" y="11311"/>
                  </a:lnTo>
                  <a:lnTo>
                    <a:pt x="625840" y="17614"/>
                  </a:lnTo>
                  <a:lnTo>
                    <a:pt x="444386" y="35481"/>
                  </a:lnTo>
                  <a:lnTo>
                    <a:pt x="403644" y="39032"/>
                  </a:lnTo>
                  <a:lnTo>
                    <a:pt x="379653" y="40353"/>
                  </a:lnTo>
                  <a:lnTo>
                    <a:pt x="335285" y="41960"/>
                  </a:lnTo>
                  <a:lnTo>
                    <a:pt x="279795" y="47276"/>
                  </a:lnTo>
                  <a:lnTo>
                    <a:pt x="222821" y="57043"/>
                  </a:lnTo>
                  <a:lnTo>
                    <a:pt x="174002" y="72002"/>
                  </a:lnTo>
                  <a:lnTo>
                    <a:pt x="113698" y="108579"/>
                  </a:lnTo>
                  <a:lnTo>
                    <a:pt x="79464" y="148745"/>
                  </a:lnTo>
                  <a:lnTo>
                    <a:pt x="23723" y="222281"/>
                  </a:lnTo>
                  <a:lnTo>
                    <a:pt x="0" y="253917"/>
                  </a:lnTo>
                  <a:lnTo>
                    <a:pt x="52770" y="261332"/>
                  </a:lnTo>
                  <a:lnTo>
                    <a:pt x="178949" y="277646"/>
                  </a:lnTo>
                  <a:lnTo>
                    <a:pt x="330341" y="293961"/>
                  </a:lnTo>
                  <a:lnTo>
                    <a:pt x="458749" y="301376"/>
                  </a:lnTo>
                  <a:lnTo>
                    <a:pt x="499712" y="303439"/>
                  </a:lnTo>
                  <a:lnTo>
                    <a:pt x="547984" y="309245"/>
                  </a:lnTo>
                  <a:lnTo>
                    <a:pt x="601658" y="318224"/>
                  </a:lnTo>
                  <a:lnTo>
                    <a:pt x="658825" y="329806"/>
                  </a:lnTo>
                  <a:lnTo>
                    <a:pt x="717579" y="343420"/>
                  </a:lnTo>
                  <a:lnTo>
                    <a:pt x="776012" y="358496"/>
                  </a:lnTo>
                  <a:lnTo>
                    <a:pt x="832216" y="374463"/>
                  </a:lnTo>
                  <a:lnTo>
                    <a:pt x="884283" y="390751"/>
                  </a:lnTo>
                  <a:lnTo>
                    <a:pt x="930307" y="406788"/>
                  </a:lnTo>
                  <a:lnTo>
                    <a:pt x="968380" y="422005"/>
                  </a:lnTo>
                  <a:lnTo>
                    <a:pt x="1050482" y="465247"/>
                  </a:lnTo>
                  <a:lnTo>
                    <a:pt x="1116233" y="493178"/>
                  </a:lnTo>
                  <a:lnTo>
                    <a:pt x="1236854" y="535940"/>
                  </a:lnTo>
                  <a:lnTo>
                    <a:pt x="1455356" y="609847"/>
                  </a:lnTo>
                  <a:lnTo>
                    <a:pt x="1459063" y="601443"/>
                  </a:lnTo>
                  <a:lnTo>
                    <a:pt x="1467218" y="578208"/>
                  </a:lnTo>
                  <a:lnTo>
                    <a:pt x="1475373" y="543110"/>
                  </a:lnTo>
                  <a:lnTo>
                    <a:pt x="1479080" y="499115"/>
                  </a:lnTo>
                  <a:lnTo>
                    <a:pt x="1479451" y="421870"/>
                  </a:lnTo>
                  <a:lnTo>
                    <a:pt x="1478663" y="367446"/>
                  </a:lnTo>
                  <a:lnTo>
                    <a:pt x="1476114" y="308295"/>
                  </a:lnTo>
                  <a:lnTo>
                    <a:pt x="1470970" y="248773"/>
                  </a:lnTo>
                  <a:lnTo>
                    <a:pt x="1462395" y="193238"/>
                  </a:lnTo>
                  <a:lnTo>
                    <a:pt x="1449557" y="146045"/>
                  </a:lnTo>
                  <a:lnTo>
                    <a:pt x="1431620" y="111550"/>
                  </a:lnTo>
                  <a:lnTo>
                    <a:pt x="1400826" y="83826"/>
                  </a:lnTo>
                  <a:lnTo>
                    <a:pt x="1364539" y="69068"/>
                  </a:lnTo>
                  <a:lnTo>
                    <a:pt x="1323855" y="63099"/>
                  </a:lnTo>
                  <a:lnTo>
                    <a:pt x="1279875" y="61745"/>
                  </a:lnTo>
                  <a:lnTo>
                    <a:pt x="1233698" y="60830"/>
                  </a:lnTo>
                  <a:lnTo>
                    <a:pt x="1186421" y="56178"/>
                  </a:lnTo>
                  <a:lnTo>
                    <a:pt x="1130317" y="47400"/>
                  </a:lnTo>
                  <a:lnTo>
                    <a:pt x="1093490" y="45298"/>
                  </a:lnTo>
                  <a:lnTo>
                    <a:pt x="1059628" y="50614"/>
                  </a:lnTo>
                  <a:lnTo>
                    <a:pt x="1012418" y="64090"/>
                  </a:lnTo>
                  <a:lnTo>
                    <a:pt x="999194" y="55314"/>
                  </a:lnTo>
                  <a:lnTo>
                    <a:pt x="965949" y="35416"/>
                  </a:lnTo>
                  <a:lnTo>
                    <a:pt x="922321" y="14037"/>
                  </a:lnTo>
                  <a:lnTo>
                    <a:pt x="877951" y="818"/>
                  </a:lnTo>
                  <a:lnTo>
                    <a:pt x="851827" y="0"/>
                  </a:lnTo>
                  <a:close/>
                </a:path>
              </a:pathLst>
            </a:custGeom>
            <a:solidFill>
              <a:srgbClr val="98ADC1"/>
            </a:solidFill>
          </p:spPr>
          <p:txBody>
            <a:bodyPr wrap="square" lIns="0" tIns="0" rIns="0" bIns="0" rtlCol="0"/>
            <a:lstStyle/>
            <a:p>
              <a:endParaRPr/>
            </a:p>
          </p:txBody>
        </p:sp>
        <p:sp>
          <p:nvSpPr>
            <p:cNvPr id="13" name="object 13"/>
            <p:cNvSpPr/>
            <p:nvPr/>
          </p:nvSpPr>
          <p:spPr>
            <a:xfrm>
              <a:off x="6710247" y="5743202"/>
              <a:ext cx="814069" cy="743585"/>
            </a:xfrm>
            <a:custGeom>
              <a:avLst/>
              <a:gdLst/>
              <a:ahLst/>
              <a:cxnLst/>
              <a:rect l="l" t="t" r="r" b="b"/>
              <a:pathLst>
                <a:path w="814070" h="743585">
                  <a:moveTo>
                    <a:pt x="546124" y="0"/>
                  </a:moveTo>
                  <a:lnTo>
                    <a:pt x="528333" y="36580"/>
                  </a:lnTo>
                  <a:lnTo>
                    <a:pt x="471531" y="65541"/>
                  </a:lnTo>
                  <a:lnTo>
                    <a:pt x="426603" y="78799"/>
                  </a:lnTo>
                  <a:lnTo>
                    <a:pt x="371128" y="92935"/>
                  </a:lnTo>
                  <a:lnTo>
                    <a:pt x="312357" y="105752"/>
                  </a:lnTo>
                  <a:lnTo>
                    <a:pt x="257541" y="115054"/>
                  </a:lnTo>
                  <a:lnTo>
                    <a:pt x="213930" y="118643"/>
                  </a:lnTo>
                  <a:lnTo>
                    <a:pt x="156704" y="112464"/>
                  </a:lnTo>
                  <a:lnTo>
                    <a:pt x="100224" y="98869"/>
                  </a:lnTo>
                  <a:lnTo>
                    <a:pt x="57093" y="85274"/>
                  </a:lnTo>
                  <a:lnTo>
                    <a:pt x="39915" y="79095"/>
                  </a:lnTo>
                  <a:lnTo>
                    <a:pt x="55739" y="268922"/>
                  </a:lnTo>
                  <a:lnTo>
                    <a:pt x="55615" y="324292"/>
                  </a:lnTo>
                  <a:lnTo>
                    <a:pt x="52401" y="375705"/>
                  </a:lnTo>
                  <a:lnTo>
                    <a:pt x="33861" y="427980"/>
                  </a:lnTo>
                  <a:lnTo>
                    <a:pt x="13223" y="471606"/>
                  </a:lnTo>
                  <a:lnTo>
                    <a:pt x="0" y="516716"/>
                  </a:lnTo>
                  <a:lnTo>
                    <a:pt x="8279" y="553669"/>
                  </a:lnTo>
                  <a:lnTo>
                    <a:pt x="29041" y="595070"/>
                  </a:lnTo>
                  <a:lnTo>
                    <a:pt x="43872" y="647595"/>
                  </a:lnTo>
                  <a:lnTo>
                    <a:pt x="52772" y="692704"/>
                  </a:lnTo>
                  <a:lnTo>
                    <a:pt x="55739" y="711860"/>
                  </a:lnTo>
                  <a:lnTo>
                    <a:pt x="207377" y="716063"/>
                  </a:lnTo>
                  <a:lnTo>
                    <a:pt x="290056" y="715816"/>
                  </a:lnTo>
                  <a:lnTo>
                    <a:pt x="332693" y="709635"/>
                  </a:lnTo>
                  <a:lnTo>
                    <a:pt x="402769" y="674905"/>
                  </a:lnTo>
                  <a:lnTo>
                    <a:pt x="441328" y="651548"/>
                  </a:lnTo>
                  <a:lnTo>
                    <a:pt x="482853" y="624852"/>
                  </a:lnTo>
                  <a:lnTo>
                    <a:pt x="459116" y="696036"/>
                  </a:lnTo>
                  <a:lnTo>
                    <a:pt x="482853" y="743496"/>
                  </a:lnTo>
                  <a:lnTo>
                    <a:pt x="542666" y="743248"/>
                  </a:lnTo>
                  <a:lnTo>
                    <a:pt x="575785" y="741518"/>
                  </a:lnTo>
                  <a:lnTo>
                    <a:pt x="629297" y="698756"/>
                  </a:lnTo>
                  <a:lnTo>
                    <a:pt x="649939" y="650559"/>
                  </a:lnTo>
                  <a:lnTo>
                    <a:pt x="666129" y="605326"/>
                  </a:lnTo>
                  <a:lnTo>
                    <a:pt x="672680" y="585304"/>
                  </a:lnTo>
                  <a:lnTo>
                    <a:pt x="735951" y="474573"/>
                  </a:lnTo>
                  <a:lnTo>
                    <a:pt x="790147" y="437616"/>
                  </a:lnTo>
                  <a:lnTo>
                    <a:pt x="813567" y="416234"/>
                  </a:lnTo>
                  <a:lnTo>
                    <a:pt x="811032" y="402269"/>
                  </a:lnTo>
                  <a:lnTo>
                    <a:pt x="787361" y="387565"/>
                  </a:lnTo>
                  <a:lnTo>
                    <a:pt x="747014" y="380215"/>
                  </a:lnTo>
                  <a:lnTo>
                    <a:pt x="698880" y="388064"/>
                  </a:lnTo>
                  <a:lnTo>
                    <a:pt x="654451" y="402585"/>
                  </a:lnTo>
                  <a:lnTo>
                    <a:pt x="625220" y="415251"/>
                  </a:lnTo>
                  <a:lnTo>
                    <a:pt x="609651" y="416548"/>
                  </a:lnTo>
                  <a:lnTo>
                    <a:pt x="598531" y="404869"/>
                  </a:lnTo>
                  <a:lnTo>
                    <a:pt x="591858" y="383551"/>
                  </a:lnTo>
                  <a:lnTo>
                    <a:pt x="586755" y="318216"/>
                  </a:lnTo>
                  <a:lnTo>
                    <a:pt x="579889" y="261140"/>
                  </a:lnTo>
                  <a:lnTo>
                    <a:pt x="571694" y="197609"/>
                  </a:lnTo>
                  <a:lnTo>
                    <a:pt x="564828" y="140532"/>
                  </a:lnTo>
                  <a:lnTo>
                    <a:pt x="559476" y="70069"/>
                  </a:lnTo>
                  <a:lnTo>
                    <a:pt x="554036" y="36579"/>
                  </a:lnTo>
                  <a:lnTo>
                    <a:pt x="548597" y="10504"/>
                  </a:lnTo>
                  <a:lnTo>
                    <a:pt x="546124" y="0"/>
                  </a:lnTo>
                  <a:close/>
                </a:path>
              </a:pathLst>
            </a:custGeom>
            <a:solidFill>
              <a:srgbClr val="D0C0AE"/>
            </a:solidFill>
          </p:spPr>
          <p:txBody>
            <a:bodyPr wrap="square" lIns="0" tIns="0" rIns="0" bIns="0" rtlCol="0"/>
            <a:lstStyle/>
            <a:p>
              <a:endParaRPr/>
            </a:p>
          </p:txBody>
        </p:sp>
        <p:sp>
          <p:nvSpPr>
            <p:cNvPr id="14" name="object 14"/>
            <p:cNvSpPr/>
            <p:nvPr/>
          </p:nvSpPr>
          <p:spPr>
            <a:xfrm>
              <a:off x="6715438" y="5618621"/>
              <a:ext cx="842010" cy="588645"/>
            </a:xfrm>
            <a:custGeom>
              <a:avLst/>
              <a:gdLst/>
              <a:ahLst/>
              <a:cxnLst/>
              <a:rect l="l" t="t" r="r" b="b"/>
              <a:pathLst>
                <a:path w="842009" h="588645">
                  <a:moveTo>
                    <a:pt x="410430" y="0"/>
                  </a:moveTo>
                  <a:lnTo>
                    <a:pt x="378048" y="1483"/>
                  </a:lnTo>
                  <a:lnTo>
                    <a:pt x="335281" y="5934"/>
                  </a:lnTo>
                  <a:lnTo>
                    <a:pt x="285971" y="14091"/>
                  </a:lnTo>
                  <a:lnTo>
                    <a:pt x="243334" y="23731"/>
                  </a:lnTo>
                  <a:lnTo>
                    <a:pt x="205149" y="30406"/>
                  </a:lnTo>
                  <a:lnTo>
                    <a:pt x="169190" y="29670"/>
                  </a:lnTo>
                  <a:lnTo>
                    <a:pt x="135697" y="21881"/>
                  </a:lnTo>
                  <a:lnTo>
                    <a:pt x="108878" y="14835"/>
                  </a:lnTo>
                  <a:lnTo>
                    <a:pt x="92441" y="15206"/>
                  </a:lnTo>
                  <a:lnTo>
                    <a:pt x="90095" y="29670"/>
                  </a:lnTo>
                  <a:lnTo>
                    <a:pt x="100100" y="58958"/>
                  </a:lnTo>
                  <a:lnTo>
                    <a:pt x="110850" y="91954"/>
                  </a:lnTo>
                  <a:lnTo>
                    <a:pt x="111222" y="117534"/>
                  </a:lnTo>
                  <a:lnTo>
                    <a:pt x="90095" y="124577"/>
                  </a:lnTo>
                  <a:lnTo>
                    <a:pt x="52152" y="117099"/>
                  </a:lnTo>
                  <a:lnTo>
                    <a:pt x="17919" y="112218"/>
                  </a:lnTo>
                  <a:lnTo>
                    <a:pt x="0" y="118460"/>
                  </a:lnTo>
                  <a:lnTo>
                    <a:pt x="10999" y="144351"/>
                  </a:lnTo>
                  <a:lnTo>
                    <a:pt x="38311" y="177781"/>
                  </a:lnTo>
                  <a:lnTo>
                    <a:pt x="63398" y="201202"/>
                  </a:lnTo>
                  <a:lnTo>
                    <a:pt x="89968" y="214985"/>
                  </a:lnTo>
                  <a:lnTo>
                    <a:pt x="121730" y="219497"/>
                  </a:lnTo>
                  <a:lnTo>
                    <a:pt x="162515" y="218137"/>
                  </a:lnTo>
                  <a:lnTo>
                    <a:pt x="210715" y="214552"/>
                  </a:lnTo>
                  <a:lnTo>
                    <a:pt x="261878" y="209483"/>
                  </a:lnTo>
                  <a:lnTo>
                    <a:pt x="311557" y="203673"/>
                  </a:lnTo>
                  <a:lnTo>
                    <a:pt x="357530" y="198851"/>
                  </a:lnTo>
                  <a:lnTo>
                    <a:pt x="400538" y="194773"/>
                  </a:lnTo>
                  <a:lnTo>
                    <a:pt x="440582" y="189214"/>
                  </a:lnTo>
                  <a:lnTo>
                    <a:pt x="477661" y="179949"/>
                  </a:lnTo>
                  <a:lnTo>
                    <a:pt x="525116" y="157206"/>
                  </a:lnTo>
                  <a:lnTo>
                    <a:pt x="537720" y="161039"/>
                  </a:lnTo>
                  <a:lnTo>
                    <a:pt x="548844" y="187861"/>
                  </a:lnTo>
                  <a:lnTo>
                    <a:pt x="555212" y="227528"/>
                  </a:lnTo>
                  <a:lnTo>
                    <a:pt x="555275" y="267939"/>
                  </a:lnTo>
                  <a:lnTo>
                    <a:pt x="556079" y="315768"/>
                  </a:lnTo>
                  <a:lnTo>
                    <a:pt x="564668" y="377688"/>
                  </a:lnTo>
                  <a:lnTo>
                    <a:pt x="576717" y="438741"/>
                  </a:lnTo>
                  <a:lnTo>
                    <a:pt x="583945" y="480510"/>
                  </a:lnTo>
                  <a:lnTo>
                    <a:pt x="587466" y="504482"/>
                  </a:lnTo>
                  <a:lnTo>
                    <a:pt x="588392" y="512143"/>
                  </a:lnTo>
                  <a:lnTo>
                    <a:pt x="621022" y="516346"/>
                  </a:lnTo>
                  <a:lnTo>
                    <a:pt x="659583" y="509923"/>
                  </a:lnTo>
                  <a:lnTo>
                    <a:pt x="704321" y="474829"/>
                  </a:lnTo>
                  <a:lnTo>
                    <a:pt x="714947" y="454809"/>
                  </a:lnTo>
                  <a:lnTo>
                    <a:pt x="725574" y="449618"/>
                  </a:lnTo>
                  <a:lnTo>
                    <a:pt x="768830" y="509926"/>
                  </a:lnTo>
                  <a:lnTo>
                    <a:pt x="782180" y="563803"/>
                  </a:lnTo>
                  <a:lnTo>
                    <a:pt x="782181" y="583326"/>
                  </a:lnTo>
                  <a:lnTo>
                    <a:pt x="791450" y="588397"/>
                  </a:lnTo>
                  <a:lnTo>
                    <a:pt x="811842" y="576410"/>
                  </a:lnTo>
                  <a:lnTo>
                    <a:pt x="832234" y="559972"/>
                  </a:lnTo>
                  <a:lnTo>
                    <a:pt x="841503" y="551691"/>
                  </a:lnTo>
                  <a:lnTo>
                    <a:pt x="832355" y="464440"/>
                  </a:lnTo>
                  <a:lnTo>
                    <a:pt x="827657" y="417231"/>
                  </a:lnTo>
                  <a:lnTo>
                    <a:pt x="825926" y="393751"/>
                  </a:lnTo>
                  <a:lnTo>
                    <a:pt x="825679" y="377688"/>
                  </a:lnTo>
                  <a:lnTo>
                    <a:pt x="828644" y="348024"/>
                  </a:lnTo>
                  <a:lnTo>
                    <a:pt x="831610" y="300567"/>
                  </a:lnTo>
                  <a:lnTo>
                    <a:pt x="825679" y="244214"/>
                  </a:lnTo>
                  <a:lnTo>
                    <a:pt x="801955" y="187861"/>
                  </a:lnTo>
                  <a:lnTo>
                    <a:pt x="770254" y="141140"/>
                  </a:lnTo>
                  <a:lnTo>
                    <a:pt x="741147" y="104803"/>
                  </a:lnTo>
                  <a:lnTo>
                    <a:pt x="706850" y="74400"/>
                  </a:lnTo>
                  <a:lnTo>
                    <a:pt x="659575" y="45481"/>
                  </a:lnTo>
                  <a:lnTo>
                    <a:pt x="604397" y="22618"/>
                  </a:lnTo>
                  <a:lnTo>
                    <a:pt x="556261" y="10877"/>
                  </a:lnTo>
                  <a:lnTo>
                    <a:pt x="509296" y="5934"/>
                  </a:lnTo>
                  <a:lnTo>
                    <a:pt x="448741" y="1483"/>
                  </a:lnTo>
                  <a:lnTo>
                    <a:pt x="410430" y="0"/>
                  </a:lnTo>
                  <a:close/>
                </a:path>
              </a:pathLst>
            </a:custGeom>
            <a:solidFill>
              <a:srgbClr val="656668"/>
            </a:solidFill>
          </p:spPr>
          <p:txBody>
            <a:bodyPr wrap="square" lIns="0" tIns="0" rIns="0" bIns="0" rtlCol="0"/>
            <a:lstStyle/>
            <a:p>
              <a:endParaRPr/>
            </a:p>
          </p:txBody>
        </p:sp>
        <p:sp>
          <p:nvSpPr>
            <p:cNvPr id="15" name="object 15"/>
            <p:cNvSpPr/>
            <p:nvPr/>
          </p:nvSpPr>
          <p:spPr>
            <a:xfrm>
              <a:off x="3697079" y="4387127"/>
              <a:ext cx="1254760" cy="1437640"/>
            </a:xfrm>
            <a:custGeom>
              <a:avLst/>
              <a:gdLst/>
              <a:ahLst/>
              <a:cxnLst/>
              <a:rect l="l" t="t" r="r" b="b"/>
              <a:pathLst>
                <a:path w="1254760" h="1437639">
                  <a:moveTo>
                    <a:pt x="662434" y="0"/>
                  </a:moveTo>
                  <a:lnTo>
                    <a:pt x="606624" y="2721"/>
                  </a:lnTo>
                  <a:lnTo>
                    <a:pt x="555749" y="10377"/>
                  </a:lnTo>
                  <a:lnTo>
                    <a:pt x="513226" y="21639"/>
                  </a:lnTo>
                  <a:lnTo>
                    <a:pt x="446880" y="62987"/>
                  </a:lnTo>
                  <a:lnTo>
                    <a:pt x="405355" y="103399"/>
                  </a:lnTo>
                  <a:lnTo>
                    <a:pt x="366797" y="145291"/>
                  </a:lnTo>
                  <a:lnTo>
                    <a:pt x="340106" y="177544"/>
                  </a:lnTo>
                  <a:lnTo>
                    <a:pt x="293158" y="250950"/>
                  </a:lnTo>
                  <a:lnTo>
                    <a:pt x="264937" y="302836"/>
                  </a:lnTo>
                  <a:lnTo>
                    <a:pt x="241651" y="354724"/>
                  </a:lnTo>
                  <a:lnTo>
                    <a:pt x="229374" y="399020"/>
                  </a:lnTo>
                  <a:lnTo>
                    <a:pt x="221400" y="438945"/>
                  </a:lnTo>
                  <a:lnTo>
                    <a:pt x="209250" y="483047"/>
                  </a:lnTo>
                  <a:lnTo>
                    <a:pt x="196341" y="531705"/>
                  </a:lnTo>
                  <a:lnTo>
                    <a:pt x="186091" y="585298"/>
                  </a:lnTo>
                  <a:lnTo>
                    <a:pt x="181914" y="644206"/>
                  </a:lnTo>
                  <a:lnTo>
                    <a:pt x="178847" y="694203"/>
                  </a:lnTo>
                  <a:lnTo>
                    <a:pt x="170937" y="752640"/>
                  </a:lnTo>
                  <a:lnTo>
                    <a:pt x="160121" y="814396"/>
                  </a:lnTo>
                  <a:lnTo>
                    <a:pt x="148336" y="874354"/>
                  </a:lnTo>
                  <a:lnTo>
                    <a:pt x="137520" y="927393"/>
                  </a:lnTo>
                  <a:lnTo>
                    <a:pt x="129610" y="968393"/>
                  </a:lnTo>
                  <a:lnTo>
                    <a:pt x="126542" y="992237"/>
                  </a:lnTo>
                  <a:lnTo>
                    <a:pt x="117432" y="1022861"/>
                  </a:lnTo>
                  <a:lnTo>
                    <a:pt x="95414" y="1070190"/>
                  </a:lnTo>
                  <a:lnTo>
                    <a:pt x="68461" y="1124353"/>
                  </a:lnTo>
                  <a:lnTo>
                    <a:pt x="44544" y="1175480"/>
                  </a:lnTo>
                  <a:lnTo>
                    <a:pt x="31635" y="1213699"/>
                  </a:lnTo>
                  <a:lnTo>
                    <a:pt x="23354" y="1251025"/>
                  </a:lnTo>
                  <a:lnTo>
                    <a:pt x="12850" y="1286869"/>
                  </a:lnTo>
                  <a:lnTo>
                    <a:pt x="3830" y="1313814"/>
                  </a:lnTo>
                  <a:lnTo>
                    <a:pt x="0" y="1324443"/>
                  </a:lnTo>
                  <a:lnTo>
                    <a:pt x="102819" y="1276983"/>
                  </a:lnTo>
                  <a:lnTo>
                    <a:pt x="253098" y="1189976"/>
                  </a:lnTo>
                  <a:lnTo>
                    <a:pt x="244575" y="1168224"/>
                  </a:lnTo>
                  <a:lnTo>
                    <a:pt x="244206" y="1164269"/>
                  </a:lnTo>
                  <a:lnTo>
                    <a:pt x="276834" y="1221611"/>
                  </a:lnTo>
                  <a:lnTo>
                    <a:pt x="301179" y="1267213"/>
                  </a:lnTo>
                  <a:lnTo>
                    <a:pt x="329105" y="1331722"/>
                  </a:lnTo>
                  <a:lnTo>
                    <a:pt x="348388" y="1397349"/>
                  </a:lnTo>
                  <a:lnTo>
                    <a:pt x="352961" y="1423303"/>
                  </a:lnTo>
                  <a:lnTo>
                    <a:pt x="359015" y="1437395"/>
                  </a:lnTo>
                  <a:lnTo>
                    <a:pt x="371741" y="1435175"/>
                  </a:lnTo>
                  <a:lnTo>
                    <a:pt x="388739" y="1418981"/>
                  </a:lnTo>
                  <a:lnTo>
                    <a:pt x="403880" y="1400564"/>
                  </a:lnTo>
                  <a:lnTo>
                    <a:pt x="416795" y="1389562"/>
                  </a:lnTo>
                  <a:lnTo>
                    <a:pt x="427113" y="1395614"/>
                  </a:lnTo>
                  <a:lnTo>
                    <a:pt x="440456" y="1425280"/>
                  </a:lnTo>
                  <a:lnTo>
                    <a:pt x="445460" y="1428988"/>
                  </a:lnTo>
                  <a:lnTo>
                    <a:pt x="450837" y="1419350"/>
                  </a:lnTo>
                  <a:lnTo>
                    <a:pt x="462456" y="1400933"/>
                  </a:lnTo>
                  <a:lnTo>
                    <a:pt x="478523" y="1378810"/>
                  </a:lnTo>
                  <a:lnTo>
                    <a:pt x="488656" y="1349276"/>
                  </a:lnTo>
                  <a:lnTo>
                    <a:pt x="482473" y="1308619"/>
                  </a:lnTo>
                  <a:lnTo>
                    <a:pt x="466038" y="1266596"/>
                  </a:lnTo>
                  <a:lnTo>
                    <a:pt x="451826" y="1227542"/>
                  </a:lnTo>
                  <a:lnTo>
                    <a:pt x="439097" y="1179592"/>
                  </a:lnTo>
                  <a:lnTo>
                    <a:pt x="427113" y="1110880"/>
                  </a:lnTo>
                  <a:lnTo>
                    <a:pt x="422049" y="1049692"/>
                  </a:lnTo>
                  <a:lnTo>
                    <a:pt x="424581" y="997235"/>
                  </a:lnTo>
                  <a:lnTo>
                    <a:pt x="432807" y="950852"/>
                  </a:lnTo>
                  <a:lnTo>
                    <a:pt x="444830" y="907886"/>
                  </a:lnTo>
                  <a:lnTo>
                    <a:pt x="458749" y="865681"/>
                  </a:lnTo>
                  <a:lnTo>
                    <a:pt x="477409" y="815876"/>
                  </a:lnTo>
                  <a:lnTo>
                    <a:pt x="495331" y="775710"/>
                  </a:lnTo>
                  <a:lnTo>
                    <a:pt x="514121" y="739126"/>
                  </a:lnTo>
                  <a:lnTo>
                    <a:pt x="500522" y="708601"/>
                  </a:lnTo>
                  <a:lnTo>
                    <a:pt x="494341" y="687716"/>
                  </a:lnTo>
                  <a:lnTo>
                    <a:pt x="494093" y="666831"/>
                  </a:lnTo>
                  <a:lnTo>
                    <a:pt x="498297" y="636307"/>
                  </a:lnTo>
                  <a:lnTo>
                    <a:pt x="502253" y="591137"/>
                  </a:lnTo>
                  <a:lnTo>
                    <a:pt x="506207" y="541888"/>
                  </a:lnTo>
                  <a:lnTo>
                    <a:pt x="516094" y="502279"/>
                  </a:lnTo>
                  <a:lnTo>
                    <a:pt x="537845" y="486027"/>
                  </a:lnTo>
                  <a:lnTo>
                    <a:pt x="570594" y="495914"/>
                  </a:lnTo>
                  <a:lnTo>
                    <a:pt x="604085" y="517663"/>
                  </a:lnTo>
                  <a:lnTo>
                    <a:pt x="630160" y="539413"/>
                  </a:lnTo>
                  <a:lnTo>
                    <a:pt x="640664" y="549299"/>
                  </a:lnTo>
                  <a:lnTo>
                    <a:pt x="656488" y="588847"/>
                  </a:lnTo>
                  <a:lnTo>
                    <a:pt x="716795" y="593050"/>
                  </a:lnTo>
                  <a:lnTo>
                    <a:pt x="781061" y="586621"/>
                  </a:lnTo>
                  <a:lnTo>
                    <a:pt x="849285" y="552336"/>
                  </a:lnTo>
                  <a:lnTo>
                    <a:pt x="893778" y="518246"/>
                  </a:lnTo>
                  <a:lnTo>
                    <a:pt x="942224" y="477126"/>
                  </a:lnTo>
                  <a:lnTo>
                    <a:pt x="988692" y="435347"/>
                  </a:lnTo>
                  <a:lnTo>
                    <a:pt x="1027250" y="399280"/>
                  </a:lnTo>
                  <a:lnTo>
                    <a:pt x="1070626" y="353169"/>
                  </a:lnTo>
                  <a:lnTo>
                    <a:pt x="1082614" y="334753"/>
                  </a:lnTo>
                  <a:lnTo>
                    <a:pt x="1093121" y="320788"/>
                  </a:lnTo>
                  <a:lnTo>
                    <a:pt x="1107338" y="312012"/>
                  </a:lnTo>
                  <a:lnTo>
                    <a:pt x="1129828" y="318562"/>
                  </a:lnTo>
                  <a:lnTo>
                    <a:pt x="1156769" y="346618"/>
                  </a:lnTo>
                  <a:lnTo>
                    <a:pt x="1180744" y="390988"/>
                  </a:lnTo>
                  <a:lnTo>
                    <a:pt x="1194333" y="446480"/>
                  </a:lnTo>
                  <a:lnTo>
                    <a:pt x="1200143" y="498386"/>
                  </a:lnTo>
                  <a:lnTo>
                    <a:pt x="1205212" y="535462"/>
                  </a:lnTo>
                  <a:lnTo>
                    <a:pt x="1210157" y="565123"/>
                  </a:lnTo>
                  <a:lnTo>
                    <a:pt x="1241675" y="509382"/>
                  </a:lnTo>
                  <a:lnTo>
                    <a:pt x="1254652" y="475147"/>
                  </a:lnTo>
                  <a:lnTo>
                    <a:pt x="1251312" y="448326"/>
                  </a:lnTo>
                  <a:lnTo>
                    <a:pt x="1233881" y="414831"/>
                  </a:lnTo>
                  <a:lnTo>
                    <a:pt x="1206941" y="364289"/>
                  </a:lnTo>
                  <a:lnTo>
                    <a:pt x="1178520" y="307070"/>
                  </a:lnTo>
                  <a:lnTo>
                    <a:pt x="1146886" y="240829"/>
                  </a:lnTo>
                  <a:lnTo>
                    <a:pt x="1131062" y="201281"/>
                  </a:lnTo>
                  <a:lnTo>
                    <a:pt x="1075692" y="159881"/>
                  </a:lnTo>
                  <a:lnTo>
                    <a:pt x="1044052" y="137017"/>
                  </a:lnTo>
                  <a:lnTo>
                    <a:pt x="1004506" y="114273"/>
                  </a:lnTo>
                  <a:lnTo>
                    <a:pt x="937716" y="81168"/>
                  </a:lnTo>
                  <a:lnTo>
                    <a:pt x="885864" y="57422"/>
                  </a:lnTo>
                  <a:lnTo>
                    <a:pt x="828739" y="34005"/>
                  </a:lnTo>
                  <a:lnTo>
                    <a:pt x="771613" y="14764"/>
                  </a:lnTo>
                  <a:lnTo>
                    <a:pt x="719759" y="3542"/>
                  </a:lnTo>
                  <a:lnTo>
                    <a:pt x="662434" y="0"/>
                  </a:lnTo>
                  <a:close/>
                </a:path>
              </a:pathLst>
            </a:custGeom>
            <a:solidFill>
              <a:srgbClr val="616264"/>
            </a:solidFill>
          </p:spPr>
          <p:txBody>
            <a:bodyPr wrap="square" lIns="0" tIns="0" rIns="0" bIns="0" rtlCol="0"/>
            <a:lstStyle/>
            <a:p>
              <a:endParaRPr/>
            </a:p>
          </p:txBody>
        </p:sp>
        <p:sp>
          <p:nvSpPr>
            <p:cNvPr id="16" name="object 16"/>
            <p:cNvSpPr/>
            <p:nvPr/>
          </p:nvSpPr>
          <p:spPr>
            <a:xfrm>
              <a:off x="3420245" y="5498008"/>
              <a:ext cx="1471295" cy="1384300"/>
            </a:xfrm>
            <a:custGeom>
              <a:avLst/>
              <a:gdLst/>
              <a:ahLst/>
              <a:cxnLst/>
              <a:rect l="l" t="t" r="r" b="b"/>
              <a:pathLst>
                <a:path w="1471295" h="1384300">
                  <a:moveTo>
                    <a:pt x="1028242" y="0"/>
                  </a:moveTo>
                  <a:lnTo>
                    <a:pt x="988695" y="39547"/>
                  </a:lnTo>
                  <a:lnTo>
                    <a:pt x="984615" y="90459"/>
                  </a:lnTo>
                  <a:lnTo>
                    <a:pt x="985726" y="120613"/>
                  </a:lnTo>
                  <a:lnTo>
                    <a:pt x="994252" y="141873"/>
                  </a:lnTo>
                  <a:lnTo>
                    <a:pt x="1012418" y="166103"/>
                  </a:lnTo>
                  <a:lnTo>
                    <a:pt x="1039730" y="204532"/>
                  </a:lnTo>
                  <a:lnTo>
                    <a:pt x="1070751" y="254088"/>
                  </a:lnTo>
                  <a:lnTo>
                    <a:pt x="1100288" y="305131"/>
                  </a:lnTo>
                  <a:lnTo>
                    <a:pt x="1123149" y="348018"/>
                  </a:lnTo>
                  <a:lnTo>
                    <a:pt x="1143919" y="413269"/>
                  </a:lnTo>
                  <a:lnTo>
                    <a:pt x="1146886" y="442925"/>
                  </a:lnTo>
                  <a:lnTo>
                    <a:pt x="1076688" y="493851"/>
                  </a:lnTo>
                  <a:lnTo>
                    <a:pt x="1030219" y="524009"/>
                  </a:lnTo>
                  <a:lnTo>
                    <a:pt x="986714" y="545264"/>
                  </a:lnTo>
                  <a:lnTo>
                    <a:pt x="925410" y="569480"/>
                  </a:lnTo>
                  <a:lnTo>
                    <a:pt x="869160" y="590810"/>
                  </a:lnTo>
                  <a:lnTo>
                    <a:pt x="822778" y="605303"/>
                  </a:lnTo>
                  <a:lnTo>
                    <a:pt x="784748" y="609921"/>
                  </a:lnTo>
                  <a:lnTo>
                    <a:pt x="753552" y="601630"/>
                  </a:lnTo>
                  <a:lnTo>
                    <a:pt x="727671" y="577392"/>
                  </a:lnTo>
                  <a:lnTo>
                    <a:pt x="704829" y="537653"/>
                  </a:lnTo>
                  <a:lnTo>
                    <a:pt x="683505" y="489185"/>
                  </a:lnTo>
                  <a:lnTo>
                    <a:pt x="663321" y="438440"/>
                  </a:lnTo>
                  <a:lnTo>
                    <a:pt x="643897" y="391871"/>
                  </a:lnTo>
                  <a:lnTo>
                    <a:pt x="624852" y="355930"/>
                  </a:lnTo>
                  <a:lnTo>
                    <a:pt x="583080" y="306247"/>
                  </a:lnTo>
                  <a:lnTo>
                    <a:pt x="522025" y="243219"/>
                  </a:lnTo>
                  <a:lnTo>
                    <a:pt x="466902" y="189089"/>
                  </a:lnTo>
                  <a:lnTo>
                    <a:pt x="379653" y="150279"/>
                  </a:lnTo>
                  <a:lnTo>
                    <a:pt x="31635" y="411289"/>
                  </a:lnTo>
                  <a:lnTo>
                    <a:pt x="13346" y="544522"/>
                  </a:lnTo>
                  <a:lnTo>
                    <a:pt x="3954" y="616946"/>
                  </a:lnTo>
                  <a:lnTo>
                    <a:pt x="494" y="653776"/>
                  </a:lnTo>
                  <a:lnTo>
                    <a:pt x="0" y="680224"/>
                  </a:lnTo>
                  <a:lnTo>
                    <a:pt x="2470" y="806895"/>
                  </a:lnTo>
                  <a:lnTo>
                    <a:pt x="15811" y="1384173"/>
                  </a:lnTo>
                  <a:lnTo>
                    <a:pt x="458749" y="1320888"/>
                  </a:lnTo>
                  <a:lnTo>
                    <a:pt x="797870" y="1224867"/>
                  </a:lnTo>
                  <a:lnTo>
                    <a:pt x="976823" y="1175559"/>
                  </a:lnTo>
                  <a:lnTo>
                    <a:pt x="1054931" y="1157393"/>
                  </a:lnTo>
                  <a:lnTo>
                    <a:pt x="1091514" y="1154798"/>
                  </a:lnTo>
                  <a:lnTo>
                    <a:pt x="1138107" y="1156032"/>
                  </a:lnTo>
                  <a:lnTo>
                    <a:pt x="1255022" y="1161463"/>
                  </a:lnTo>
                  <a:lnTo>
                    <a:pt x="1297165" y="1162697"/>
                  </a:lnTo>
                  <a:lnTo>
                    <a:pt x="1347587" y="1158748"/>
                  </a:lnTo>
                  <a:lnTo>
                    <a:pt x="1386885" y="1136130"/>
                  </a:lnTo>
                  <a:lnTo>
                    <a:pt x="1415808" y="1099426"/>
                  </a:lnTo>
                  <a:lnTo>
                    <a:pt x="1449417" y="1039120"/>
                  </a:lnTo>
                  <a:lnTo>
                    <a:pt x="1471168" y="996607"/>
                  </a:lnTo>
                  <a:lnTo>
                    <a:pt x="1463268" y="703948"/>
                  </a:lnTo>
                  <a:lnTo>
                    <a:pt x="1423720" y="462711"/>
                  </a:lnTo>
                  <a:lnTo>
                    <a:pt x="1407896" y="355930"/>
                  </a:lnTo>
                  <a:lnTo>
                    <a:pt x="1368348" y="332193"/>
                  </a:lnTo>
                  <a:lnTo>
                    <a:pt x="1346601" y="273865"/>
                  </a:lnTo>
                  <a:lnTo>
                    <a:pt x="1336713" y="245198"/>
                  </a:lnTo>
                  <a:lnTo>
                    <a:pt x="1324723" y="214174"/>
                  </a:lnTo>
                  <a:lnTo>
                    <a:pt x="1306060" y="169063"/>
                  </a:lnTo>
                  <a:lnTo>
                    <a:pt x="1281341" y="110731"/>
                  </a:lnTo>
                  <a:lnTo>
                    <a:pt x="1194333" y="71183"/>
                  </a:lnTo>
                  <a:lnTo>
                    <a:pt x="1028242" y="0"/>
                  </a:lnTo>
                  <a:close/>
                </a:path>
              </a:pathLst>
            </a:custGeom>
            <a:solidFill>
              <a:srgbClr val="FFEFCC"/>
            </a:solidFill>
          </p:spPr>
          <p:txBody>
            <a:bodyPr wrap="square" lIns="0" tIns="0" rIns="0" bIns="0" rtlCol="0"/>
            <a:lstStyle/>
            <a:p>
              <a:endParaRPr/>
            </a:p>
          </p:txBody>
        </p:sp>
        <p:sp>
          <p:nvSpPr>
            <p:cNvPr id="17" name="object 17"/>
            <p:cNvSpPr/>
            <p:nvPr/>
          </p:nvSpPr>
          <p:spPr>
            <a:xfrm>
              <a:off x="3831526" y="4691227"/>
              <a:ext cx="1099820" cy="1400175"/>
            </a:xfrm>
            <a:custGeom>
              <a:avLst/>
              <a:gdLst/>
              <a:ahLst/>
              <a:cxnLst/>
              <a:rect l="l" t="t" r="r" b="b"/>
              <a:pathLst>
                <a:path w="1099820" h="1400175">
                  <a:moveTo>
                    <a:pt x="1099439" y="1123162"/>
                  </a:moveTo>
                  <a:lnTo>
                    <a:pt x="1075715" y="1083614"/>
                  </a:lnTo>
                  <a:lnTo>
                    <a:pt x="1083614" y="980795"/>
                  </a:lnTo>
                  <a:lnTo>
                    <a:pt x="1012431" y="917511"/>
                  </a:lnTo>
                  <a:lnTo>
                    <a:pt x="862152" y="822604"/>
                  </a:lnTo>
                  <a:lnTo>
                    <a:pt x="883653" y="773785"/>
                  </a:lnTo>
                  <a:lnTo>
                    <a:pt x="915530" y="704951"/>
                  </a:lnTo>
                  <a:lnTo>
                    <a:pt x="957059" y="616953"/>
                  </a:lnTo>
                  <a:lnTo>
                    <a:pt x="1051979" y="601129"/>
                  </a:lnTo>
                  <a:lnTo>
                    <a:pt x="1004519" y="419214"/>
                  </a:lnTo>
                  <a:lnTo>
                    <a:pt x="1027633" y="372745"/>
                  </a:lnTo>
                  <a:lnTo>
                    <a:pt x="1050124" y="321335"/>
                  </a:lnTo>
                  <a:lnTo>
                    <a:pt x="1069898" y="256946"/>
                  </a:lnTo>
                  <a:lnTo>
                    <a:pt x="1074712" y="220497"/>
                  </a:lnTo>
                  <a:lnTo>
                    <a:pt x="1072121" y="182549"/>
                  </a:lnTo>
                  <a:lnTo>
                    <a:pt x="1059878" y="142379"/>
                  </a:lnTo>
                  <a:lnTo>
                    <a:pt x="1037513" y="96786"/>
                  </a:lnTo>
                  <a:lnTo>
                    <a:pt x="1011440" y="50431"/>
                  </a:lnTo>
                  <a:lnTo>
                    <a:pt x="989812" y="14465"/>
                  </a:lnTo>
                  <a:lnTo>
                    <a:pt x="980782" y="0"/>
                  </a:lnTo>
                  <a:lnTo>
                    <a:pt x="911694" y="78486"/>
                  </a:lnTo>
                  <a:lnTo>
                    <a:pt x="873023" y="123596"/>
                  </a:lnTo>
                  <a:lnTo>
                    <a:pt x="850646" y="152387"/>
                  </a:lnTo>
                  <a:lnTo>
                    <a:pt x="830503" y="181927"/>
                  </a:lnTo>
                  <a:lnTo>
                    <a:pt x="804100" y="205511"/>
                  </a:lnTo>
                  <a:lnTo>
                    <a:pt x="761669" y="228219"/>
                  </a:lnTo>
                  <a:lnTo>
                    <a:pt x="710869" y="249161"/>
                  </a:lnTo>
                  <a:lnTo>
                    <a:pt x="659422" y="267474"/>
                  </a:lnTo>
                  <a:lnTo>
                    <a:pt x="615010" y="282270"/>
                  </a:lnTo>
                  <a:lnTo>
                    <a:pt x="585304" y="292658"/>
                  </a:lnTo>
                  <a:lnTo>
                    <a:pt x="556260" y="299339"/>
                  </a:lnTo>
                  <a:lnTo>
                    <a:pt x="530923" y="298589"/>
                  </a:lnTo>
                  <a:lnTo>
                    <a:pt x="513003" y="294881"/>
                  </a:lnTo>
                  <a:lnTo>
                    <a:pt x="506209" y="292658"/>
                  </a:lnTo>
                  <a:lnTo>
                    <a:pt x="502259" y="229387"/>
                  </a:lnTo>
                  <a:lnTo>
                    <a:pt x="476745" y="202069"/>
                  </a:lnTo>
                  <a:lnTo>
                    <a:pt x="461238" y="188849"/>
                  </a:lnTo>
                  <a:lnTo>
                    <a:pt x="449427" y="186004"/>
                  </a:lnTo>
                  <a:lnTo>
                    <a:pt x="435025" y="189839"/>
                  </a:lnTo>
                  <a:lnTo>
                    <a:pt x="401408" y="217525"/>
                  </a:lnTo>
                  <a:lnTo>
                    <a:pt x="379666" y="268935"/>
                  </a:lnTo>
                  <a:lnTo>
                    <a:pt x="367804" y="341109"/>
                  </a:lnTo>
                  <a:lnTo>
                    <a:pt x="368541" y="381279"/>
                  </a:lnTo>
                  <a:lnTo>
                    <a:pt x="379666" y="419214"/>
                  </a:lnTo>
                  <a:lnTo>
                    <a:pt x="383501" y="456539"/>
                  </a:lnTo>
                  <a:lnTo>
                    <a:pt x="368795" y="492379"/>
                  </a:lnTo>
                  <a:lnTo>
                    <a:pt x="349631" y="519315"/>
                  </a:lnTo>
                  <a:lnTo>
                    <a:pt x="340118" y="529945"/>
                  </a:lnTo>
                  <a:lnTo>
                    <a:pt x="284746" y="822604"/>
                  </a:lnTo>
                  <a:lnTo>
                    <a:pt x="0" y="972883"/>
                  </a:lnTo>
                  <a:lnTo>
                    <a:pt x="96901" y="1056309"/>
                  </a:lnTo>
                  <a:lnTo>
                    <a:pt x="152260" y="1106360"/>
                  </a:lnTo>
                  <a:lnTo>
                    <a:pt x="186867" y="1143063"/>
                  </a:lnTo>
                  <a:lnTo>
                    <a:pt x="221475" y="1186434"/>
                  </a:lnTo>
                  <a:lnTo>
                    <a:pt x="248107" y="1231239"/>
                  </a:lnTo>
                  <a:lnTo>
                    <a:pt x="265633" y="1277188"/>
                  </a:lnTo>
                  <a:lnTo>
                    <a:pt x="280123" y="1319707"/>
                  </a:lnTo>
                  <a:lnTo>
                    <a:pt x="297649" y="1354251"/>
                  </a:lnTo>
                  <a:lnTo>
                    <a:pt x="324294" y="1376273"/>
                  </a:lnTo>
                  <a:lnTo>
                    <a:pt x="365086" y="1391843"/>
                  </a:lnTo>
                  <a:lnTo>
                    <a:pt x="407352" y="1399997"/>
                  </a:lnTo>
                  <a:lnTo>
                    <a:pt x="455549" y="1396301"/>
                  </a:lnTo>
                  <a:lnTo>
                    <a:pt x="514121" y="1376273"/>
                  </a:lnTo>
                  <a:lnTo>
                    <a:pt x="564299" y="1349260"/>
                  </a:lnTo>
                  <a:lnTo>
                    <a:pt x="609930" y="1317675"/>
                  </a:lnTo>
                  <a:lnTo>
                    <a:pt x="650227" y="1284579"/>
                  </a:lnTo>
                  <a:lnTo>
                    <a:pt x="684466" y="1253007"/>
                  </a:lnTo>
                  <a:lnTo>
                    <a:pt x="711860" y="1225994"/>
                  </a:lnTo>
                  <a:lnTo>
                    <a:pt x="724839" y="1188300"/>
                  </a:lnTo>
                  <a:lnTo>
                    <a:pt x="714832" y="1143927"/>
                  </a:lnTo>
                  <a:lnTo>
                    <a:pt x="697407" y="1106982"/>
                  </a:lnTo>
                  <a:lnTo>
                    <a:pt x="688136" y="1091526"/>
                  </a:lnTo>
                  <a:lnTo>
                    <a:pt x="637590" y="1017866"/>
                  </a:lnTo>
                  <a:lnTo>
                    <a:pt x="610031" y="976833"/>
                  </a:lnTo>
                  <a:lnTo>
                    <a:pt x="595820" y="953604"/>
                  </a:lnTo>
                  <a:lnTo>
                    <a:pt x="585304" y="933335"/>
                  </a:lnTo>
                  <a:lnTo>
                    <a:pt x="578878" y="907021"/>
                  </a:lnTo>
                  <a:lnTo>
                    <a:pt x="581355" y="876985"/>
                  </a:lnTo>
                  <a:lnTo>
                    <a:pt x="589762" y="845464"/>
                  </a:lnTo>
                  <a:lnTo>
                    <a:pt x="601129" y="814692"/>
                  </a:lnTo>
                  <a:lnTo>
                    <a:pt x="609409" y="789482"/>
                  </a:lnTo>
                  <a:lnTo>
                    <a:pt x="613981" y="773176"/>
                  </a:lnTo>
                  <a:lnTo>
                    <a:pt x="620039" y="765759"/>
                  </a:lnTo>
                  <a:lnTo>
                    <a:pt x="632764" y="767232"/>
                  </a:lnTo>
                  <a:lnTo>
                    <a:pt x="656996" y="785583"/>
                  </a:lnTo>
                  <a:lnTo>
                    <a:pt x="690118" y="819150"/>
                  </a:lnTo>
                  <a:lnTo>
                    <a:pt x="726198" y="853440"/>
                  </a:lnTo>
                  <a:lnTo>
                    <a:pt x="759320" y="874014"/>
                  </a:lnTo>
                  <a:lnTo>
                    <a:pt x="789851" y="876554"/>
                  </a:lnTo>
                  <a:lnTo>
                    <a:pt x="806069" y="871677"/>
                  </a:lnTo>
                  <a:lnTo>
                    <a:pt x="798880" y="877963"/>
                  </a:lnTo>
                  <a:lnTo>
                    <a:pt x="852258" y="932345"/>
                  </a:lnTo>
                  <a:lnTo>
                    <a:pt x="892302" y="974737"/>
                  </a:lnTo>
                  <a:lnTo>
                    <a:pt x="917524" y="1004519"/>
                  </a:lnTo>
                  <a:lnTo>
                    <a:pt x="935304" y="1039126"/>
                  </a:lnTo>
                  <a:lnTo>
                    <a:pt x="964971" y="1138986"/>
                  </a:lnTo>
                  <a:lnTo>
                    <a:pt x="1004519" y="1059891"/>
                  </a:lnTo>
                  <a:lnTo>
                    <a:pt x="996619" y="1273454"/>
                  </a:lnTo>
                  <a:lnTo>
                    <a:pt x="1051979" y="1320901"/>
                  </a:lnTo>
                  <a:lnTo>
                    <a:pt x="1099439" y="1123162"/>
                  </a:lnTo>
                  <a:close/>
                </a:path>
              </a:pathLst>
            </a:custGeom>
            <a:solidFill>
              <a:srgbClr val="DCBCB3"/>
            </a:solidFill>
          </p:spPr>
          <p:txBody>
            <a:bodyPr wrap="square" lIns="0" tIns="0" rIns="0" bIns="0" rtlCol="0"/>
            <a:lstStyle/>
            <a:p>
              <a:endParaRPr/>
            </a:p>
          </p:txBody>
        </p:sp>
        <p:sp>
          <p:nvSpPr>
            <p:cNvPr id="18" name="object 18"/>
            <p:cNvSpPr/>
            <p:nvPr/>
          </p:nvSpPr>
          <p:spPr>
            <a:xfrm>
              <a:off x="5717962" y="5142073"/>
              <a:ext cx="352425" cy="720090"/>
            </a:xfrm>
            <a:custGeom>
              <a:avLst/>
              <a:gdLst/>
              <a:ahLst/>
              <a:cxnLst/>
              <a:rect l="l" t="t" r="r" b="b"/>
              <a:pathLst>
                <a:path w="352425" h="720089">
                  <a:moveTo>
                    <a:pt x="146329" y="0"/>
                  </a:moveTo>
                  <a:lnTo>
                    <a:pt x="0" y="47459"/>
                  </a:lnTo>
                  <a:lnTo>
                    <a:pt x="106781" y="348018"/>
                  </a:lnTo>
                  <a:lnTo>
                    <a:pt x="249148" y="719772"/>
                  </a:lnTo>
                  <a:lnTo>
                    <a:pt x="312432" y="688136"/>
                  </a:lnTo>
                  <a:lnTo>
                    <a:pt x="351980" y="197739"/>
                  </a:lnTo>
                  <a:lnTo>
                    <a:pt x="146329" y="0"/>
                  </a:lnTo>
                  <a:close/>
                </a:path>
              </a:pathLst>
            </a:custGeom>
            <a:solidFill>
              <a:srgbClr val="99A7B0"/>
            </a:solidFill>
          </p:spPr>
          <p:txBody>
            <a:bodyPr wrap="square" lIns="0" tIns="0" rIns="0" bIns="0" rtlCol="0"/>
            <a:lstStyle/>
            <a:p>
              <a:endParaRPr/>
            </a:p>
          </p:txBody>
        </p:sp>
        <p:sp>
          <p:nvSpPr>
            <p:cNvPr id="19" name="object 19"/>
            <p:cNvSpPr/>
            <p:nvPr/>
          </p:nvSpPr>
          <p:spPr>
            <a:xfrm>
              <a:off x="4843960" y="5553370"/>
              <a:ext cx="281305" cy="846455"/>
            </a:xfrm>
            <a:custGeom>
              <a:avLst/>
              <a:gdLst/>
              <a:ahLst/>
              <a:cxnLst/>
              <a:rect l="l" t="t" r="r" b="b"/>
              <a:pathLst>
                <a:path w="281304" h="846454">
                  <a:moveTo>
                    <a:pt x="280784" y="0"/>
                  </a:moveTo>
                  <a:lnTo>
                    <a:pt x="0" y="47459"/>
                  </a:lnTo>
                  <a:lnTo>
                    <a:pt x="71183" y="110731"/>
                  </a:lnTo>
                  <a:lnTo>
                    <a:pt x="63271" y="197738"/>
                  </a:lnTo>
                  <a:lnTo>
                    <a:pt x="102819" y="237286"/>
                  </a:lnTo>
                  <a:lnTo>
                    <a:pt x="31635" y="482485"/>
                  </a:lnTo>
                  <a:lnTo>
                    <a:pt x="71183" y="846327"/>
                  </a:lnTo>
                  <a:lnTo>
                    <a:pt x="142367" y="735596"/>
                  </a:lnTo>
                  <a:lnTo>
                    <a:pt x="280784" y="0"/>
                  </a:lnTo>
                  <a:close/>
                </a:path>
              </a:pathLst>
            </a:custGeom>
            <a:solidFill>
              <a:srgbClr val="D7DDE5"/>
            </a:solidFill>
          </p:spPr>
          <p:txBody>
            <a:bodyPr wrap="square" lIns="0" tIns="0" rIns="0" bIns="0" rtlCol="0"/>
            <a:lstStyle/>
            <a:p>
              <a:endParaRPr/>
            </a:p>
          </p:txBody>
        </p:sp>
        <p:sp>
          <p:nvSpPr>
            <p:cNvPr id="20" name="object 20"/>
            <p:cNvSpPr/>
            <p:nvPr/>
          </p:nvSpPr>
          <p:spPr>
            <a:xfrm>
              <a:off x="4780673" y="6027953"/>
              <a:ext cx="1163320" cy="672465"/>
            </a:xfrm>
            <a:custGeom>
              <a:avLst/>
              <a:gdLst/>
              <a:ahLst/>
              <a:cxnLst/>
              <a:rect l="l" t="t" r="r" b="b"/>
              <a:pathLst>
                <a:path w="1163320" h="672465">
                  <a:moveTo>
                    <a:pt x="1162710" y="189826"/>
                  </a:moveTo>
                  <a:lnTo>
                    <a:pt x="1044067" y="150279"/>
                  </a:lnTo>
                  <a:lnTo>
                    <a:pt x="1030846" y="147802"/>
                  </a:lnTo>
                  <a:lnTo>
                    <a:pt x="1028255" y="156692"/>
                  </a:lnTo>
                  <a:lnTo>
                    <a:pt x="1004519" y="47459"/>
                  </a:lnTo>
                  <a:lnTo>
                    <a:pt x="917511" y="47459"/>
                  </a:lnTo>
                  <a:lnTo>
                    <a:pt x="885875" y="15811"/>
                  </a:lnTo>
                  <a:lnTo>
                    <a:pt x="790968" y="23723"/>
                  </a:lnTo>
                  <a:lnTo>
                    <a:pt x="767232" y="0"/>
                  </a:lnTo>
                  <a:lnTo>
                    <a:pt x="553681" y="55359"/>
                  </a:lnTo>
                  <a:lnTo>
                    <a:pt x="458762" y="253098"/>
                  </a:lnTo>
                  <a:lnTo>
                    <a:pt x="624865" y="197739"/>
                  </a:lnTo>
                  <a:lnTo>
                    <a:pt x="640676" y="118643"/>
                  </a:lnTo>
                  <a:lnTo>
                    <a:pt x="672325" y="110731"/>
                  </a:lnTo>
                  <a:lnTo>
                    <a:pt x="743508" y="94907"/>
                  </a:lnTo>
                  <a:lnTo>
                    <a:pt x="783056" y="110731"/>
                  </a:lnTo>
                  <a:lnTo>
                    <a:pt x="838415" y="79095"/>
                  </a:lnTo>
                  <a:lnTo>
                    <a:pt x="893787" y="102819"/>
                  </a:lnTo>
                  <a:lnTo>
                    <a:pt x="957059" y="276834"/>
                  </a:lnTo>
                  <a:lnTo>
                    <a:pt x="1041349" y="230860"/>
                  </a:lnTo>
                  <a:lnTo>
                    <a:pt x="1051966" y="276834"/>
                  </a:lnTo>
                  <a:lnTo>
                    <a:pt x="1012418" y="292658"/>
                  </a:lnTo>
                  <a:lnTo>
                    <a:pt x="941235" y="276834"/>
                  </a:lnTo>
                  <a:lnTo>
                    <a:pt x="901687" y="316382"/>
                  </a:lnTo>
                  <a:lnTo>
                    <a:pt x="838415" y="340118"/>
                  </a:lnTo>
                  <a:lnTo>
                    <a:pt x="806780" y="308470"/>
                  </a:lnTo>
                  <a:lnTo>
                    <a:pt x="751408" y="332206"/>
                  </a:lnTo>
                  <a:lnTo>
                    <a:pt x="688136" y="181927"/>
                  </a:lnTo>
                  <a:lnTo>
                    <a:pt x="379653" y="348018"/>
                  </a:lnTo>
                  <a:lnTo>
                    <a:pt x="0" y="609041"/>
                  </a:lnTo>
                  <a:lnTo>
                    <a:pt x="427113" y="672312"/>
                  </a:lnTo>
                  <a:lnTo>
                    <a:pt x="561581" y="553669"/>
                  </a:lnTo>
                  <a:lnTo>
                    <a:pt x="656488" y="537857"/>
                  </a:lnTo>
                  <a:lnTo>
                    <a:pt x="988695" y="506209"/>
                  </a:lnTo>
                  <a:lnTo>
                    <a:pt x="1091514" y="490397"/>
                  </a:lnTo>
                  <a:lnTo>
                    <a:pt x="1135024" y="427113"/>
                  </a:lnTo>
                  <a:lnTo>
                    <a:pt x="1123162" y="371754"/>
                  </a:lnTo>
                  <a:lnTo>
                    <a:pt x="1154798" y="316382"/>
                  </a:lnTo>
                  <a:lnTo>
                    <a:pt x="1135024" y="261023"/>
                  </a:lnTo>
                  <a:lnTo>
                    <a:pt x="1162710" y="189826"/>
                  </a:lnTo>
                  <a:close/>
                </a:path>
              </a:pathLst>
            </a:custGeom>
            <a:solidFill>
              <a:srgbClr val="DCBCB3"/>
            </a:solidFill>
          </p:spPr>
          <p:txBody>
            <a:bodyPr wrap="square" lIns="0" tIns="0" rIns="0" bIns="0" rtlCol="0"/>
            <a:lstStyle/>
            <a:p>
              <a:endParaRPr/>
            </a:p>
          </p:txBody>
        </p:sp>
        <p:sp>
          <p:nvSpPr>
            <p:cNvPr id="21" name="object 21"/>
            <p:cNvSpPr/>
            <p:nvPr/>
          </p:nvSpPr>
          <p:spPr>
            <a:xfrm>
              <a:off x="5405533" y="6107042"/>
              <a:ext cx="300990" cy="249554"/>
            </a:xfrm>
            <a:custGeom>
              <a:avLst/>
              <a:gdLst/>
              <a:ahLst/>
              <a:cxnLst/>
              <a:rect l="l" t="t" r="r" b="b"/>
              <a:pathLst>
                <a:path w="300989" h="249554">
                  <a:moveTo>
                    <a:pt x="213563" y="0"/>
                  </a:moveTo>
                  <a:lnTo>
                    <a:pt x="150291" y="39547"/>
                  </a:lnTo>
                  <a:lnTo>
                    <a:pt x="114693" y="7912"/>
                  </a:lnTo>
                  <a:lnTo>
                    <a:pt x="15824" y="51409"/>
                  </a:lnTo>
                  <a:lnTo>
                    <a:pt x="0" y="94907"/>
                  </a:lnTo>
                  <a:lnTo>
                    <a:pt x="55371" y="102819"/>
                  </a:lnTo>
                  <a:lnTo>
                    <a:pt x="118643" y="229374"/>
                  </a:lnTo>
                  <a:lnTo>
                    <a:pt x="181927" y="249148"/>
                  </a:lnTo>
                  <a:lnTo>
                    <a:pt x="237286" y="237286"/>
                  </a:lnTo>
                  <a:lnTo>
                    <a:pt x="292658" y="205651"/>
                  </a:lnTo>
                  <a:lnTo>
                    <a:pt x="300570" y="150279"/>
                  </a:lnTo>
                  <a:lnTo>
                    <a:pt x="268935" y="31635"/>
                  </a:lnTo>
                  <a:lnTo>
                    <a:pt x="213563" y="0"/>
                  </a:lnTo>
                  <a:close/>
                </a:path>
              </a:pathLst>
            </a:custGeom>
            <a:solidFill>
              <a:srgbClr val="C3AE97"/>
            </a:solidFill>
          </p:spPr>
          <p:txBody>
            <a:bodyPr wrap="square" lIns="0" tIns="0" rIns="0" bIns="0" rtlCol="0"/>
            <a:lstStyle/>
            <a:p>
              <a:endParaRPr/>
            </a:p>
          </p:txBody>
        </p:sp>
        <p:sp>
          <p:nvSpPr>
            <p:cNvPr id="22" name="object 22"/>
            <p:cNvSpPr/>
            <p:nvPr/>
          </p:nvSpPr>
          <p:spPr>
            <a:xfrm>
              <a:off x="5508363" y="6534158"/>
              <a:ext cx="316865" cy="142875"/>
            </a:xfrm>
            <a:custGeom>
              <a:avLst/>
              <a:gdLst/>
              <a:ahLst/>
              <a:cxnLst/>
              <a:rect l="l" t="t" r="r" b="b"/>
              <a:pathLst>
                <a:path w="316864" h="142875">
                  <a:moveTo>
                    <a:pt x="308470" y="0"/>
                  </a:moveTo>
                  <a:lnTo>
                    <a:pt x="0" y="39547"/>
                  </a:lnTo>
                  <a:lnTo>
                    <a:pt x="87007" y="142366"/>
                  </a:lnTo>
                  <a:lnTo>
                    <a:pt x="316382" y="102819"/>
                  </a:lnTo>
                  <a:lnTo>
                    <a:pt x="308470" y="0"/>
                  </a:lnTo>
                  <a:close/>
                </a:path>
              </a:pathLst>
            </a:custGeom>
            <a:solidFill>
              <a:srgbClr val="C6B29C"/>
            </a:solidFill>
          </p:spPr>
          <p:txBody>
            <a:bodyPr wrap="square" lIns="0" tIns="0" rIns="0" bIns="0" rtlCol="0"/>
            <a:lstStyle/>
            <a:p>
              <a:endParaRPr/>
            </a:p>
          </p:txBody>
        </p:sp>
        <p:sp>
          <p:nvSpPr>
            <p:cNvPr id="23" name="object 23"/>
            <p:cNvSpPr/>
            <p:nvPr/>
          </p:nvSpPr>
          <p:spPr>
            <a:xfrm>
              <a:off x="5124747" y="4169205"/>
              <a:ext cx="748030" cy="1075690"/>
            </a:xfrm>
            <a:custGeom>
              <a:avLst/>
              <a:gdLst/>
              <a:ahLst/>
              <a:cxnLst/>
              <a:rect l="l" t="t" r="r" b="b"/>
              <a:pathLst>
                <a:path w="748029" h="1075689">
                  <a:moveTo>
                    <a:pt x="652538" y="0"/>
                  </a:moveTo>
                  <a:lnTo>
                    <a:pt x="67233" y="31635"/>
                  </a:lnTo>
                  <a:lnTo>
                    <a:pt x="272884" y="31635"/>
                  </a:lnTo>
                  <a:lnTo>
                    <a:pt x="213563" y="26690"/>
                  </a:lnTo>
                  <a:lnTo>
                    <a:pt x="150533" y="30523"/>
                  </a:lnTo>
                  <a:lnTo>
                    <a:pt x="35598" y="39547"/>
                  </a:lnTo>
                  <a:lnTo>
                    <a:pt x="0" y="1075689"/>
                  </a:lnTo>
                  <a:lnTo>
                    <a:pt x="747458" y="775131"/>
                  </a:lnTo>
                  <a:lnTo>
                    <a:pt x="652538" y="0"/>
                  </a:lnTo>
                  <a:close/>
                </a:path>
              </a:pathLst>
            </a:custGeom>
            <a:solidFill>
              <a:srgbClr val="CDCFD0"/>
            </a:solidFill>
          </p:spPr>
          <p:txBody>
            <a:bodyPr wrap="square" lIns="0" tIns="0" rIns="0" bIns="0" rtlCol="0"/>
            <a:lstStyle/>
            <a:p>
              <a:endParaRPr/>
            </a:p>
          </p:txBody>
        </p:sp>
        <p:sp>
          <p:nvSpPr>
            <p:cNvPr id="24" name="object 24"/>
            <p:cNvSpPr/>
            <p:nvPr/>
          </p:nvSpPr>
          <p:spPr>
            <a:xfrm>
              <a:off x="5808926" y="4061653"/>
              <a:ext cx="2681605" cy="1151890"/>
            </a:xfrm>
            <a:custGeom>
              <a:avLst/>
              <a:gdLst/>
              <a:ahLst/>
              <a:cxnLst/>
              <a:rect l="l" t="t" r="r" b="b"/>
              <a:pathLst>
                <a:path w="2681604" h="1151889">
                  <a:moveTo>
                    <a:pt x="2270889" y="0"/>
                  </a:moveTo>
                  <a:lnTo>
                    <a:pt x="2219245" y="523"/>
                  </a:lnTo>
                  <a:lnTo>
                    <a:pt x="2168528" y="2158"/>
                  </a:lnTo>
                  <a:lnTo>
                    <a:pt x="2097197" y="5798"/>
                  </a:lnTo>
                  <a:lnTo>
                    <a:pt x="2066264" y="6785"/>
                  </a:lnTo>
                  <a:lnTo>
                    <a:pt x="2027839" y="7695"/>
                  </a:lnTo>
                  <a:lnTo>
                    <a:pt x="1932040" y="9346"/>
                  </a:lnTo>
                  <a:lnTo>
                    <a:pt x="1556503" y="14051"/>
                  </a:lnTo>
                  <a:lnTo>
                    <a:pt x="1362785" y="17027"/>
                  </a:lnTo>
                  <a:lnTo>
                    <a:pt x="1247595" y="19523"/>
                  </a:lnTo>
                  <a:lnTo>
                    <a:pt x="1196831" y="20972"/>
                  </a:lnTo>
                  <a:lnTo>
                    <a:pt x="1151795" y="22573"/>
                  </a:lnTo>
                  <a:lnTo>
                    <a:pt x="1113371" y="24344"/>
                  </a:lnTo>
                  <a:lnTo>
                    <a:pt x="1059878" y="28456"/>
                  </a:lnTo>
                  <a:lnTo>
                    <a:pt x="972130" y="39080"/>
                  </a:lnTo>
                  <a:lnTo>
                    <a:pt x="832477" y="54156"/>
                  </a:lnTo>
                  <a:lnTo>
                    <a:pt x="541554" y="84064"/>
                  </a:lnTo>
                  <a:lnTo>
                    <a:pt x="0" y="139187"/>
                  </a:lnTo>
                  <a:lnTo>
                    <a:pt x="87007" y="890595"/>
                  </a:lnTo>
                  <a:lnTo>
                    <a:pt x="458749" y="1127882"/>
                  </a:lnTo>
                  <a:lnTo>
                    <a:pt x="925410" y="1056698"/>
                  </a:lnTo>
                  <a:lnTo>
                    <a:pt x="1399984" y="1088334"/>
                  </a:lnTo>
                  <a:lnTo>
                    <a:pt x="1961565" y="1056698"/>
                  </a:lnTo>
                  <a:lnTo>
                    <a:pt x="2681338" y="1151605"/>
                  </a:lnTo>
                  <a:lnTo>
                    <a:pt x="2668609" y="978213"/>
                  </a:lnTo>
                  <a:lnTo>
                    <a:pt x="2632892" y="594971"/>
                  </a:lnTo>
                  <a:lnTo>
                    <a:pt x="2577895" y="207280"/>
                  </a:lnTo>
                  <a:lnTo>
                    <a:pt x="2507322" y="20543"/>
                  </a:lnTo>
                  <a:lnTo>
                    <a:pt x="2466340" y="12728"/>
                  </a:lnTo>
                  <a:lnTo>
                    <a:pt x="2421185" y="6952"/>
                  </a:lnTo>
                  <a:lnTo>
                    <a:pt x="2372879" y="3028"/>
                  </a:lnTo>
                  <a:lnTo>
                    <a:pt x="2322441" y="773"/>
                  </a:lnTo>
                  <a:lnTo>
                    <a:pt x="2270889" y="0"/>
                  </a:lnTo>
                  <a:close/>
                </a:path>
              </a:pathLst>
            </a:custGeom>
            <a:solidFill>
              <a:srgbClr val="CFD1D2"/>
            </a:solidFill>
          </p:spPr>
          <p:txBody>
            <a:bodyPr wrap="square" lIns="0" tIns="0" rIns="0" bIns="0" rtlCol="0"/>
            <a:lstStyle/>
            <a:p>
              <a:endParaRPr/>
            </a:p>
          </p:txBody>
        </p:sp>
        <p:sp>
          <p:nvSpPr>
            <p:cNvPr id="25" name="object 25"/>
            <p:cNvSpPr/>
            <p:nvPr/>
          </p:nvSpPr>
          <p:spPr>
            <a:xfrm>
              <a:off x="6267680" y="5094613"/>
              <a:ext cx="2246630" cy="1913255"/>
            </a:xfrm>
            <a:custGeom>
              <a:avLst/>
              <a:gdLst/>
              <a:ahLst/>
              <a:cxnLst/>
              <a:rect l="l" t="t" r="r" b="b"/>
              <a:pathLst>
                <a:path w="2246629" h="1913254">
                  <a:moveTo>
                    <a:pt x="1178521" y="0"/>
                  </a:moveTo>
                  <a:lnTo>
                    <a:pt x="0" y="55371"/>
                  </a:lnTo>
                  <a:lnTo>
                    <a:pt x="1605" y="166775"/>
                  </a:lnTo>
                  <a:lnTo>
                    <a:pt x="4161" y="298331"/>
                  </a:lnTo>
                  <a:lnTo>
                    <a:pt x="5778" y="367710"/>
                  </a:lnTo>
                  <a:lnTo>
                    <a:pt x="7573" y="433453"/>
                  </a:lnTo>
                  <a:lnTo>
                    <a:pt x="9511" y="491031"/>
                  </a:lnTo>
                  <a:lnTo>
                    <a:pt x="11556" y="535915"/>
                  </a:lnTo>
                  <a:lnTo>
                    <a:pt x="15824" y="569493"/>
                  </a:lnTo>
                  <a:lnTo>
                    <a:pt x="22532" y="550888"/>
                  </a:lnTo>
                  <a:lnTo>
                    <a:pt x="36764" y="512730"/>
                  </a:lnTo>
                  <a:lnTo>
                    <a:pt x="56786" y="460146"/>
                  </a:lnTo>
                  <a:lnTo>
                    <a:pt x="80867" y="398261"/>
                  </a:lnTo>
                  <a:lnTo>
                    <a:pt x="107273" y="332200"/>
                  </a:lnTo>
                  <a:lnTo>
                    <a:pt x="134273" y="267088"/>
                  </a:lnTo>
                  <a:lnTo>
                    <a:pt x="160135" y="208051"/>
                  </a:lnTo>
                  <a:lnTo>
                    <a:pt x="183125" y="160214"/>
                  </a:lnTo>
                  <a:lnTo>
                    <a:pt x="213563" y="118643"/>
                  </a:lnTo>
                  <a:lnTo>
                    <a:pt x="333993" y="159059"/>
                  </a:lnTo>
                  <a:lnTo>
                    <a:pt x="571958" y="240260"/>
                  </a:lnTo>
                  <a:lnTo>
                    <a:pt x="909599" y="355942"/>
                  </a:lnTo>
                  <a:lnTo>
                    <a:pt x="1202245" y="450849"/>
                  </a:lnTo>
                  <a:lnTo>
                    <a:pt x="2048573" y="624852"/>
                  </a:lnTo>
                  <a:lnTo>
                    <a:pt x="1874558" y="1123162"/>
                  </a:lnTo>
                  <a:lnTo>
                    <a:pt x="1589824" y="1898294"/>
                  </a:lnTo>
                  <a:lnTo>
                    <a:pt x="1961890" y="1910149"/>
                  </a:lnTo>
                  <a:lnTo>
                    <a:pt x="2152149" y="1913031"/>
                  </a:lnTo>
                  <a:lnTo>
                    <a:pt x="2220215" y="1905975"/>
                  </a:lnTo>
                  <a:lnTo>
                    <a:pt x="2225700" y="1888020"/>
                  </a:lnTo>
                  <a:lnTo>
                    <a:pt x="2225588" y="1585849"/>
                  </a:lnTo>
                  <a:lnTo>
                    <a:pt x="2233044" y="951920"/>
                  </a:lnTo>
                  <a:lnTo>
                    <a:pt x="2241981" y="323922"/>
                  </a:lnTo>
                  <a:lnTo>
                    <a:pt x="2246312" y="39547"/>
                  </a:lnTo>
                  <a:lnTo>
                    <a:pt x="1625409" y="7912"/>
                  </a:lnTo>
                  <a:lnTo>
                    <a:pt x="1178521" y="0"/>
                  </a:lnTo>
                  <a:close/>
                </a:path>
              </a:pathLst>
            </a:custGeom>
            <a:solidFill>
              <a:srgbClr val="888A8C"/>
            </a:solidFill>
          </p:spPr>
          <p:txBody>
            <a:bodyPr wrap="square" lIns="0" tIns="0" rIns="0" bIns="0" rtlCol="0"/>
            <a:lstStyle/>
            <a:p>
              <a:endParaRPr/>
            </a:p>
          </p:txBody>
        </p:sp>
        <p:sp>
          <p:nvSpPr>
            <p:cNvPr id="26" name="object 26"/>
            <p:cNvSpPr/>
            <p:nvPr/>
          </p:nvSpPr>
          <p:spPr>
            <a:xfrm>
              <a:off x="5124749" y="4200841"/>
              <a:ext cx="288925" cy="1028700"/>
            </a:xfrm>
            <a:custGeom>
              <a:avLst/>
              <a:gdLst/>
              <a:ahLst/>
              <a:cxnLst/>
              <a:rect l="l" t="t" r="r" b="b"/>
              <a:pathLst>
                <a:path w="288925" h="1028700">
                  <a:moveTo>
                    <a:pt x="0" y="0"/>
                  </a:moveTo>
                  <a:lnTo>
                    <a:pt x="11861" y="1028242"/>
                  </a:lnTo>
                  <a:lnTo>
                    <a:pt x="171906" y="1027130"/>
                  </a:lnTo>
                  <a:lnTo>
                    <a:pt x="254092" y="1019343"/>
                  </a:lnTo>
                  <a:lnTo>
                    <a:pt x="284370" y="998206"/>
                  </a:lnTo>
                  <a:lnTo>
                    <a:pt x="288696" y="957046"/>
                  </a:lnTo>
                  <a:lnTo>
                    <a:pt x="286225" y="788599"/>
                  </a:lnTo>
                  <a:lnTo>
                    <a:pt x="272884" y="71183"/>
                  </a:lnTo>
                  <a:lnTo>
                    <a:pt x="0" y="0"/>
                  </a:lnTo>
                  <a:close/>
                </a:path>
              </a:pathLst>
            </a:custGeom>
            <a:solidFill>
              <a:srgbClr val="A7A9AC"/>
            </a:solidFill>
          </p:spPr>
          <p:txBody>
            <a:bodyPr wrap="square" lIns="0" tIns="0" rIns="0" bIns="0" rtlCol="0"/>
            <a:lstStyle/>
            <a:p>
              <a:endParaRPr/>
            </a:p>
          </p:txBody>
        </p:sp>
        <p:sp>
          <p:nvSpPr>
            <p:cNvPr id="27" name="object 27"/>
            <p:cNvSpPr/>
            <p:nvPr/>
          </p:nvSpPr>
          <p:spPr>
            <a:xfrm>
              <a:off x="4843958" y="3425710"/>
              <a:ext cx="482600" cy="1669414"/>
            </a:xfrm>
            <a:custGeom>
              <a:avLst/>
              <a:gdLst/>
              <a:ahLst/>
              <a:cxnLst/>
              <a:rect l="l" t="t" r="r" b="b"/>
              <a:pathLst>
                <a:path w="482600" h="1669414">
                  <a:moveTo>
                    <a:pt x="324294" y="1257617"/>
                  </a:moveTo>
                  <a:lnTo>
                    <a:pt x="197739" y="1265529"/>
                  </a:lnTo>
                  <a:lnTo>
                    <a:pt x="198970" y="1339430"/>
                  </a:lnTo>
                  <a:lnTo>
                    <a:pt x="205651" y="1653095"/>
                  </a:lnTo>
                  <a:lnTo>
                    <a:pt x="300558" y="1668919"/>
                  </a:lnTo>
                  <a:lnTo>
                    <a:pt x="324294" y="1257617"/>
                  </a:lnTo>
                  <a:close/>
                </a:path>
                <a:path w="482600" h="1669414">
                  <a:moveTo>
                    <a:pt x="482485" y="31635"/>
                  </a:moveTo>
                  <a:lnTo>
                    <a:pt x="316382" y="0"/>
                  </a:lnTo>
                  <a:lnTo>
                    <a:pt x="0" y="126555"/>
                  </a:lnTo>
                  <a:lnTo>
                    <a:pt x="55372" y="996607"/>
                  </a:lnTo>
                  <a:lnTo>
                    <a:pt x="71183" y="1162710"/>
                  </a:lnTo>
                  <a:lnTo>
                    <a:pt x="281647" y="1148613"/>
                  </a:lnTo>
                  <a:lnTo>
                    <a:pt x="390525" y="1138974"/>
                  </a:lnTo>
                  <a:lnTo>
                    <a:pt x="432676" y="1129334"/>
                  </a:lnTo>
                  <a:lnTo>
                    <a:pt x="451827" y="1036027"/>
                  </a:lnTo>
                  <a:lnTo>
                    <a:pt x="463689" y="884872"/>
                  </a:lnTo>
                  <a:lnTo>
                    <a:pt x="474065" y="738174"/>
                  </a:lnTo>
                  <a:lnTo>
                    <a:pt x="478523" y="672312"/>
                  </a:lnTo>
                  <a:lnTo>
                    <a:pt x="482485" y="31635"/>
                  </a:lnTo>
                  <a:close/>
                </a:path>
              </a:pathLst>
            </a:custGeom>
            <a:solidFill>
              <a:srgbClr val="B1CED9"/>
            </a:solidFill>
          </p:spPr>
          <p:txBody>
            <a:bodyPr wrap="square" lIns="0" tIns="0" rIns="0" bIns="0" rtlCol="0"/>
            <a:lstStyle/>
            <a:p>
              <a:endParaRPr/>
            </a:p>
          </p:txBody>
        </p:sp>
        <p:sp>
          <p:nvSpPr>
            <p:cNvPr id="28" name="object 28"/>
            <p:cNvSpPr/>
            <p:nvPr/>
          </p:nvSpPr>
          <p:spPr>
            <a:xfrm>
              <a:off x="6837166" y="4809872"/>
              <a:ext cx="403860" cy="674370"/>
            </a:xfrm>
            <a:custGeom>
              <a:avLst/>
              <a:gdLst/>
              <a:ahLst/>
              <a:cxnLst/>
              <a:rect l="l" t="t" r="r" b="b"/>
              <a:pathLst>
                <a:path w="403859" h="674370">
                  <a:moveTo>
                    <a:pt x="348018" y="0"/>
                  </a:moveTo>
                  <a:lnTo>
                    <a:pt x="39547" y="7912"/>
                  </a:lnTo>
                  <a:lnTo>
                    <a:pt x="0" y="87007"/>
                  </a:lnTo>
                  <a:lnTo>
                    <a:pt x="0" y="110743"/>
                  </a:lnTo>
                  <a:lnTo>
                    <a:pt x="13715" y="166106"/>
                  </a:lnTo>
                  <a:lnTo>
                    <a:pt x="20758" y="197742"/>
                  </a:lnTo>
                  <a:lnTo>
                    <a:pt x="23352" y="217514"/>
                  </a:lnTo>
                  <a:lnTo>
                    <a:pt x="23723" y="237286"/>
                  </a:lnTo>
                  <a:lnTo>
                    <a:pt x="23792" y="264992"/>
                  </a:lnTo>
                  <a:lnTo>
                    <a:pt x="24277" y="314630"/>
                  </a:lnTo>
                  <a:lnTo>
                    <a:pt x="25592" y="376651"/>
                  </a:lnTo>
                  <a:lnTo>
                    <a:pt x="28152" y="441509"/>
                  </a:lnTo>
                  <a:lnTo>
                    <a:pt x="32373" y="499656"/>
                  </a:lnTo>
                  <a:lnTo>
                    <a:pt x="38671" y="541546"/>
                  </a:lnTo>
                  <a:lnTo>
                    <a:pt x="69565" y="563532"/>
                  </a:lnTo>
                  <a:lnTo>
                    <a:pt x="113082" y="578888"/>
                  </a:lnTo>
                  <a:lnTo>
                    <a:pt x="234321" y="623873"/>
                  </a:lnTo>
                  <a:lnTo>
                    <a:pt x="297026" y="646457"/>
                  </a:lnTo>
                  <a:lnTo>
                    <a:pt x="351112" y="664407"/>
                  </a:lnTo>
                  <a:lnTo>
                    <a:pt x="389069" y="674199"/>
                  </a:lnTo>
                  <a:lnTo>
                    <a:pt x="403390" y="672312"/>
                  </a:lnTo>
                  <a:lnTo>
                    <a:pt x="397210" y="575793"/>
                  </a:lnTo>
                  <a:lnTo>
                    <a:pt x="383616" y="386581"/>
                  </a:lnTo>
                  <a:lnTo>
                    <a:pt x="363842" y="118643"/>
                  </a:lnTo>
                  <a:lnTo>
                    <a:pt x="395478" y="87007"/>
                  </a:lnTo>
                  <a:lnTo>
                    <a:pt x="395478" y="47459"/>
                  </a:lnTo>
                  <a:lnTo>
                    <a:pt x="363842" y="39547"/>
                  </a:lnTo>
                  <a:lnTo>
                    <a:pt x="348018" y="0"/>
                  </a:lnTo>
                  <a:close/>
                </a:path>
              </a:pathLst>
            </a:custGeom>
            <a:solidFill>
              <a:srgbClr val="7DB3C4"/>
            </a:solidFill>
          </p:spPr>
          <p:txBody>
            <a:bodyPr wrap="square" lIns="0" tIns="0" rIns="0" bIns="0" rtlCol="0"/>
            <a:lstStyle/>
            <a:p>
              <a:endParaRPr/>
            </a:p>
          </p:txBody>
        </p:sp>
        <p:pic>
          <p:nvPicPr>
            <p:cNvPr id="29" name="object 29"/>
            <p:cNvPicPr/>
            <p:nvPr/>
          </p:nvPicPr>
          <p:blipFill>
            <a:blip r:embed="rId2" cstate="print"/>
            <a:stretch>
              <a:fillRect/>
            </a:stretch>
          </p:blipFill>
          <p:spPr>
            <a:xfrm>
              <a:off x="1229296" y="2350008"/>
              <a:ext cx="7381265" cy="4710747"/>
            </a:xfrm>
            <a:prstGeom prst="rect">
              <a:avLst/>
            </a:prstGeom>
          </p:spPr>
        </p:pic>
      </p:grpSp>
      <p:sp>
        <p:nvSpPr>
          <p:cNvPr id="30" name="object 30"/>
          <p:cNvSpPr txBox="1"/>
          <p:nvPr/>
        </p:nvSpPr>
        <p:spPr>
          <a:xfrm>
            <a:off x="1614932" y="696261"/>
            <a:ext cx="1758950" cy="574040"/>
          </a:xfrm>
          <a:prstGeom prst="rect">
            <a:avLst/>
          </a:prstGeom>
        </p:spPr>
        <p:txBody>
          <a:bodyPr vert="horz" wrap="square" lIns="0" tIns="12700" rIns="0" bIns="0" rtlCol="0">
            <a:spAutoFit/>
          </a:bodyPr>
          <a:lstStyle/>
          <a:p>
            <a:pPr marL="12700">
              <a:lnSpc>
                <a:spcPct val="100000"/>
              </a:lnSpc>
              <a:spcBef>
                <a:spcPts val="100"/>
              </a:spcBef>
            </a:pPr>
            <a:r>
              <a:rPr sz="3600" spc="-20" dirty="0">
                <a:solidFill>
                  <a:srgbClr val="004A91"/>
                </a:solidFill>
                <a:latin typeface="Times New Roman"/>
                <a:cs typeface="Times New Roman"/>
              </a:rPr>
              <a:t>Welcome</a:t>
            </a:r>
            <a:endParaRPr sz="3600">
              <a:latin typeface="Times New Roman"/>
              <a:cs typeface="Times New Roman"/>
            </a:endParaRPr>
          </a:p>
        </p:txBody>
      </p:sp>
      <p:sp>
        <p:nvSpPr>
          <p:cNvPr id="31" name="object 31"/>
          <p:cNvSpPr txBox="1"/>
          <p:nvPr/>
        </p:nvSpPr>
        <p:spPr>
          <a:xfrm>
            <a:off x="1614932" y="1443122"/>
            <a:ext cx="5880735" cy="1153160"/>
          </a:xfrm>
          <a:prstGeom prst="rect">
            <a:avLst/>
          </a:prstGeom>
        </p:spPr>
        <p:txBody>
          <a:bodyPr vert="horz" wrap="square" lIns="0" tIns="10160" rIns="0" bIns="0" rtlCol="0">
            <a:spAutoFit/>
          </a:bodyPr>
          <a:lstStyle/>
          <a:p>
            <a:pPr marL="12700" marR="5080">
              <a:lnSpc>
                <a:spcPts val="3000"/>
              </a:lnSpc>
              <a:spcBef>
                <a:spcPts val="80"/>
              </a:spcBef>
            </a:pPr>
            <a:r>
              <a:rPr sz="2400" dirty="0">
                <a:solidFill>
                  <a:srgbClr val="231F20"/>
                </a:solidFill>
                <a:latin typeface="Avenir Book"/>
                <a:cs typeface="Avenir Book"/>
              </a:rPr>
              <a:t>I’d</a:t>
            </a:r>
            <a:r>
              <a:rPr sz="2400" spc="-40" dirty="0">
                <a:solidFill>
                  <a:srgbClr val="231F20"/>
                </a:solidFill>
                <a:latin typeface="Avenir Book"/>
                <a:cs typeface="Avenir Book"/>
              </a:rPr>
              <a:t> </a:t>
            </a:r>
            <a:r>
              <a:rPr sz="2400" dirty="0">
                <a:solidFill>
                  <a:srgbClr val="231F20"/>
                </a:solidFill>
                <a:latin typeface="Avenir Book"/>
                <a:cs typeface="Avenir Book"/>
              </a:rPr>
              <a:t>like</a:t>
            </a:r>
            <a:r>
              <a:rPr sz="2400" spc="-40" dirty="0">
                <a:solidFill>
                  <a:srgbClr val="231F20"/>
                </a:solidFill>
                <a:latin typeface="Avenir Book"/>
                <a:cs typeface="Avenir Book"/>
              </a:rPr>
              <a:t> </a:t>
            </a:r>
            <a:r>
              <a:rPr sz="2400" dirty="0">
                <a:solidFill>
                  <a:srgbClr val="231F20"/>
                </a:solidFill>
                <a:latin typeface="Avenir Book"/>
                <a:cs typeface="Avenir Book"/>
              </a:rPr>
              <a:t>to</a:t>
            </a:r>
            <a:r>
              <a:rPr sz="2400" spc="-40" dirty="0">
                <a:solidFill>
                  <a:srgbClr val="231F20"/>
                </a:solidFill>
                <a:latin typeface="Avenir Book"/>
                <a:cs typeface="Avenir Book"/>
              </a:rPr>
              <a:t> </a:t>
            </a:r>
            <a:r>
              <a:rPr sz="2400" dirty="0">
                <a:solidFill>
                  <a:srgbClr val="231F20"/>
                </a:solidFill>
                <a:latin typeface="Avenir Book"/>
                <a:cs typeface="Avenir Book"/>
              </a:rPr>
              <a:t>talk</a:t>
            </a:r>
            <a:r>
              <a:rPr sz="2400" spc="-35" dirty="0">
                <a:solidFill>
                  <a:srgbClr val="231F20"/>
                </a:solidFill>
                <a:latin typeface="Avenir Book"/>
                <a:cs typeface="Avenir Book"/>
              </a:rPr>
              <a:t> </a:t>
            </a:r>
            <a:r>
              <a:rPr sz="2400" dirty="0">
                <a:solidFill>
                  <a:srgbClr val="231F20"/>
                </a:solidFill>
                <a:latin typeface="Avenir Book"/>
                <a:cs typeface="Avenir Book"/>
              </a:rPr>
              <a:t>to</a:t>
            </a:r>
            <a:r>
              <a:rPr sz="2400" spc="-40" dirty="0">
                <a:solidFill>
                  <a:srgbClr val="231F20"/>
                </a:solidFill>
                <a:latin typeface="Avenir Book"/>
                <a:cs typeface="Avenir Book"/>
              </a:rPr>
              <a:t> </a:t>
            </a:r>
            <a:r>
              <a:rPr sz="2400" dirty="0">
                <a:solidFill>
                  <a:srgbClr val="231F20"/>
                </a:solidFill>
                <a:latin typeface="Avenir Book"/>
                <a:cs typeface="Avenir Book"/>
              </a:rPr>
              <a:t>you</a:t>
            </a:r>
            <a:r>
              <a:rPr sz="2400" spc="-40" dirty="0">
                <a:solidFill>
                  <a:srgbClr val="231F20"/>
                </a:solidFill>
                <a:latin typeface="Avenir Book"/>
                <a:cs typeface="Avenir Book"/>
              </a:rPr>
              <a:t> </a:t>
            </a:r>
            <a:r>
              <a:rPr sz="2400" dirty="0">
                <a:solidFill>
                  <a:srgbClr val="231F20"/>
                </a:solidFill>
                <a:latin typeface="Avenir Book"/>
                <a:cs typeface="Avenir Book"/>
              </a:rPr>
              <a:t>today</a:t>
            </a:r>
            <a:r>
              <a:rPr sz="2400" spc="-40" dirty="0">
                <a:solidFill>
                  <a:srgbClr val="231F20"/>
                </a:solidFill>
                <a:latin typeface="Avenir Book"/>
                <a:cs typeface="Avenir Book"/>
              </a:rPr>
              <a:t> </a:t>
            </a:r>
            <a:r>
              <a:rPr sz="2400" dirty="0">
                <a:solidFill>
                  <a:srgbClr val="231F20"/>
                </a:solidFill>
                <a:latin typeface="Avenir Book"/>
                <a:cs typeface="Avenir Book"/>
              </a:rPr>
              <a:t>about</a:t>
            </a:r>
            <a:r>
              <a:rPr sz="2400" spc="-35" dirty="0">
                <a:solidFill>
                  <a:srgbClr val="231F20"/>
                </a:solidFill>
                <a:latin typeface="Avenir Book"/>
                <a:cs typeface="Avenir Book"/>
              </a:rPr>
              <a:t> </a:t>
            </a:r>
            <a:r>
              <a:rPr sz="2400" spc="-10" dirty="0">
                <a:solidFill>
                  <a:srgbClr val="231F20"/>
                </a:solidFill>
                <a:latin typeface="Avenir Book"/>
                <a:cs typeface="Avenir Book"/>
              </a:rPr>
              <a:t>children’s </a:t>
            </a:r>
            <a:r>
              <a:rPr sz="2400" spc="-25" dirty="0">
                <a:solidFill>
                  <a:srgbClr val="231F20"/>
                </a:solidFill>
                <a:latin typeface="Avenir Book"/>
                <a:cs typeface="Avenir Book"/>
              </a:rPr>
              <a:t>cancer,</a:t>
            </a:r>
            <a:r>
              <a:rPr sz="2400" spc="-90" dirty="0">
                <a:solidFill>
                  <a:srgbClr val="231F20"/>
                </a:solidFill>
                <a:latin typeface="Avenir Book"/>
                <a:cs typeface="Avenir Book"/>
              </a:rPr>
              <a:t> </a:t>
            </a:r>
            <a:r>
              <a:rPr sz="2400" dirty="0">
                <a:solidFill>
                  <a:srgbClr val="231F20"/>
                </a:solidFill>
                <a:latin typeface="Avenir Book"/>
                <a:cs typeface="Avenir Book"/>
              </a:rPr>
              <a:t>like</a:t>
            </a:r>
            <a:r>
              <a:rPr sz="2400" spc="-90" dirty="0">
                <a:solidFill>
                  <a:srgbClr val="231F20"/>
                </a:solidFill>
                <a:latin typeface="Avenir Book"/>
                <a:cs typeface="Avenir Book"/>
              </a:rPr>
              <a:t> </a:t>
            </a:r>
            <a:r>
              <a:rPr sz="2400" dirty="0">
                <a:solidFill>
                  <a:srgbClr val="231F20"/>
                </a:solidFill>
                <a:latin typeface="Avenir Book"/>
                <a:cs typeface="Avenir Book"/>
              </a:rPr>
              <a:t>leukemia,</a:t>
            </a:r>
            <a:r>
              <a:rPr sz="2400" spc="-90" dirty="0">
                <a:solidFill>
                  <a:srgbClr val="231F20"/>
                </a:solidFill>
                <a:latin typeface="Avenir Book"/>
                <a:cs typeface="Avenir Book"/>
              </a:rPr>
              <a:t> </a:t>
            </a:r>
            <a:r>
              <a:rPr sz="2400" dirty="0">
                <a:solidFill>
                  <a:srgbClr val="231F20"/>
                </a:solidFill>
                <a:latin typeface="Avenir Book"/>
                <a:cs typeface="Avenir Book"/>
              </a:rPr>
              <a:t>because</a:t>
            </a:r>
            <a:r>
              <a:rPr sz="2400" spc="-90" dirty="0">
                <a:solidFill>
                  <a:srgbClr val="231F20"/>
                </a:solidFill>
                <a:latin typeface="Avenir Book"/>
                <a:cs typeface="Avenir Book"/>
              </a:rPr>
              <a:t> </a:t>
            </a:r>
            <a:r>
              <a:rPr sz="2400" spc="-50" dirty="0">
                <a:solidFill>
                  <a:srgbClr val="231F20"/>
                </a:solidFill>
                <a:latin typeface="Avenir Book"/>
                <a:cs typeface="Avenir Book"/>
              </a:rPr>
              <a:t>it’s</a:t>
            </a:r>
            <a:r>
              <a:rPr sz="2400" spc="-90" dirty="0">
                <a:solidFill>
                  <a:srgbClr val="231F20"/>
                </a:solidFill>
                <a:latin typeface="Avenir Book"/>
                <a:cs typeface="Avenir Book"/>
              </a:rPr>
              <a:t> </a:t>
            </a:r>
            <a:r>
              <a:rPr sz="2400" spc="-20" dirty="0">
                <a:solidFill>
                  <a:srgbClr val="231F20"/>
                </a:solidFill>
                <a:latin typeface="Avenir Book"/>
                <a:cs typeface="Avenir Book"/>
              </a:rPr>
              <a:t>been </a:t>
            </a:r>
            <a:r>
              <a:rPr sz="2400" dirty="0">
                <a:solidFill>
                  <a:srgbClr val="231F20"/>
                </a:solidFill>
                <a:latin typeface="Avenir Book"/>
                <a:cs typeface="Avenir Book"/>
              </a:rPr>
              <a:t>increasing</a:t>
            </a:r>
            <a:r>
              <a:rPr sz="2400" spc="-55" dirty="0">
                <a:solidFill>
                  <a:srgbClr val="231F20"/>
                </a:solidFill>
                <a:latin typeface="Avenir Book"/>
                <a:cs typeface="Avenir Book"/>
              </a:rPr>
              <a:t> </a:t>
            </a:r>
            <a:r>
              <a:rPr sz="2400" dirty="0">
                <a:solidFill>
                  <a:srgbClr val="231F20"/>
                </a:solidFill>
                <a:latin typeface="Avenir Book"/>
                <a:cs typeface="Avenir Book"/>
              </a:rPr>
              <a:t>a</a:t>
            </a:r>
            <a:r>
              <a:rPr sz="2400" spc="-55" dirty="0">
                <a:solidFill>
                  <a:srgbClr val="231F20"/>
                </a:solidFill>
                <a:latin typeface="Avenir Book"/>
                <a:cs typeface="Avenir Book"/>
              </a:rPr>
              <a:t> </a:t>
            </a:r>
            <a:r>
              <a:rPr sz="2400" dirty="0">
                <a:solidFill>
                  <a:srgbClr val="231F20"/>
                </a:solidFill>
                <a:latin typeface="Avenir Book"/>
                <a:cs typeface="Avenir Book"/>
              </a:rPr>
              <a:t>lot</a:t>
            </a:r>
            <a:r>
              <a:rPr sz="2400" spc="-55" dirty="0">
                <a:solidFill>
                  <a:srgbClr val="231F20"/>
                </a:solidFill>
                <a:latin typeface="Avenir Book"/>
                <a:cs typeface="Avenir Book"/>
              </a:rPr>
              <a:t> </a:t>
            </a:r>
            <a:r>
              <a:rPr sz="2400" dirty="0">
                <a:solidFill>
                  <a:srgbClr val="231F20"/>
                </a:solidFill>
                <a:latin typeface="Avenir Book"/>
                <a:cs typeface="Avenir Book"/>
              </a:rPr>
              <a:t>over</a:t>
            </a:r>
            <a:r>
              <a:rPr sz="2400" spc="-50" dirty="0">
                <a:solidFill>
                  <a:srgbClr val="231F20"/>
                </a:solidFill>
                <a:latin typeface="Avenir Book"/>
                <a:cs typeface="Avenir Book"/>
              </a:rPr>
              <a:t> </a:t>
            </a:r>
            <a:r>
              <a:rPr sz="2400" dirty="0">
                <a:solidFill>
                  <a:srgbClr val="231F20"/>
                </a:solidFill>
                <a:latin typeface="Avenir Book"/>
                <a:cs typeface="Avenir Book"/>
              </a:rPr>
              <a:t>the</a:t>
            </a:r>
            <a:r>
              <a:rPr sz="2400" spc="-55" dirty="0">
                <a:solidFill>
                  <a:srgbClr val="231F20"/>
                </a:solidFill>
                <a:latin typeface="Avenir Book"/>
                <a:cs typeface="Avenir Book"/>
              </a:rPr>
              <a:t> </a:t>
            </a:r>
            <a:r>
              <a:rPr sz="2400" dirty="0">
                <a:solidFill>
                  <a:srgbClr val="231F20"/>
                </a:solidFill>
                <a:latin typeface="Avenir Book"/>
                <a:cs typeface="Avenir Book"/>
              </a:rPr>
              <a:t>past</a:t>
            </a:r>
            <a:r>
              <a:rPr sz="2400" spc="-55" dirty="0">
                <a:solidFill>
                  <a:srgbClr val="231F20"/>
                </a:solidFill>
                <a:latin typeface="Avenir Book"/>
                <a:cs typeface="Avenir Book"/>
              </a:rPr>
              <a:t> </a:t>
            </a:r>
            <a:r>
              <a:rPr sz="2400" spc="-10" dirty="0">
                <a:solidFill>
                  <a:srgbClr val="231F20"/>
                </a:solidFill>
                <a:latin typeface="Avenir Book"/>
                <a:cs typeface="Avenir Book"/>
              </a:rPr>
              <a:t>years.</a:t>
            </a:r>
            <a:endParaRPr sz="2400">
              <a:latin typeface="Avenir Book"/>
              <a:cs typeface="Avenir Book"/>
            </a:endParaRPr>
          </a:p>
        </p:txBody>
      </p:sp>
      <p:sp>
        <p:nvSpPr>
          <p:cNvPr id="32" name="object 32"/>
          <p:cNvSpPr txBox="1"/>
          <p:nvPr/>
        </p:nvSpPr>
        <p:spPr>
          <a:xfrm>
            <a:off x="331214" y="7392938"/>
            <a:ext cx="4512743" cy="183882"/>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33" name="object 33"/>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38684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i</a:t>
            </a:r>
            <a:endParaRPr sz="3000">
              <a:latin typeface="Avenir Next Medium"/>
              <a:cs typeface="Avenir Next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5700" y="819196"/>
            <a:ext cx="4854575" cy="1082040"/>
          </a:xfrm>
          <a:prstGeom prst="rect">
            <a:avLst/>
          </a:prstGeom>
        </p:spPr>
        <p:txBody>
          <a:bodyPr vert="horz" wrap="square" lIns="0" tIns="63500" rIns="0" bIns="0" rtlCol="0">
            <a:spAutoFit/>
          </a:bodyPr>
          <a:lstStyle/>
          <a:p>
            <a:pPr marL="12700" marR="5080">
              <a:lnSpc>
                <a:spcPts val="4000"/>
              </a:lnSpc>
              <a:spcBef>
                <a:spcPts val="500"/>
              </a:spcBef>
            </a:pPr>
            <a:r>
              <a:rPr spc="150" dirty="0"/>
              <a:t>What</a:t>
            </a:r>
            <a:r>
              <a:rPr spc="35" dirty="0"/>
              <a:t> </a:t>
            </a:r>
            <a:r>
              <a:rPr spc="100" dirty="0"/>
              <a:t>can</a:t>
            </a:r>
            <a:r>
              <a:rPr spc="40" dirty="0"/>
              <a:t> </a:t>
            </a:r>
            <a:r>
              <a:rPr dirty="0"/>
              <a:t>we</a:t>
            </a:r>
            <a:r>
              <a:rPr spc="40" dirty="0"/>
              <a:t> </a:t>
            </a:r>
            <a:r>
              <a:rPr spc="140" dirty="0"/>
              <a:t>do</a:t>
            </a:r>
            <a:r>
              <a:rPr spc="40" dirty="0"/>
              <a:t> </a:t>
            </a:r>
            <a:r>
              <a:rPr spc="130" dirty="0"/>
              <a:t>to</a:t>
            </a:r>
            <a:r>
              <a:rPr spc="40" dirty="0"/>
              <a:t> </a:t>
            </a:r>
            <a:r>
              <a:rPr spc="-10" dirty="0"/>
              <a:t>lower </a:t>
            </a:r>
            <a:r>
              <a:rPr spc="-25" dirty="0"/>
              <a:t>children’s</a:t>
            </a:r>
            <a:r>
              <a:rPr spc="-135" dirty="0"/>
              <a:t> </a:t>
            </a:r>
            <a:r>
              <a:rPr spc="-20" dirty="0"/>
              <a:t>risk?</a:t>
            </a:r>
          </a:p>
        </p:txBody>
      </p:sp>
      <p:sp>
        <p:nvSpPr>
          <p:cNvPr id="3" name="object 3"/>
          <p:cNvSpPr txBox="1"/>
          <p:nvPr/>
        </p:nvSpPr>
        <p:spPr>
          <a:xfrm>
            <a:off x="1155700" y="2337710"/>
            <a:ext cx="7160259" cy="914400"/>
          </a:xfrm>
          <a:prstGeom prst="rect">
            <a:avLst/>
          </a:prstGeom>
        </p:spPr>
        <p:txBody>
          <a:bodyPr vert="horz" wrap="square" lIns="0" tIns="33020" rIns="0" bIns="0" rtlCol="0">
            <a:spAutoFit/>
          </a:bodyPr>
          <a:lstStyle/>
          <a:p>
            <a:pPr marL="12700" marR="5080" algn="just">
              <a:lnSpc>
                <a:spcPts val="2300"/>
              </a:lnSpc>
              <a:spcBef>
                <a:spcPts val="260"/>
              </a:spcBef>
            </a:pPr>
            <a:r>
              <a:rPr sz="2000" dirty="0">
                <a:solidFill>
                  <a:srgbClr val="231F20"/>
                </a:solidFill>
                <a:latin typeface="Avenir Book"/>
                <a:cs typeface="Avenir Book"/>
              </a:rPr>
              <a:t>Minimizing</a:t>
            </a:r>
            <a:r>
              <a:rPr sz="2000" spc="-25" dirty="0">
                <a:solidFill>
                  <a:srgbClr val="231F20"/>
                </a:solidFill>
                <a:latin typeface="Avenir Book"/>
                <a:cs typeface="Avenir Book"/>
              </a:rPr>
              <a:t> children’s</a:t>
            </a:r>
            <a:r>
              <a:rPr sz="2000" spc="-20" dirty="0">
                <a:solidFill>
                  <a:srgbClr val="231F20"/>
                </a:solidFill>
                <a:latin typeface="Avenir Book"/>
                <a:cs typeface="Avenir Book"/>
              </a:rPr>
              <a:t> </a:t>
            </a:r>
            <a:r>
              <a:rPr sz="2000" dirty="0">
                <a:solidFill>
                  <a:srgbClr val="231F20"/>
                </a:solidFill>
                <a:latin typeface="Avenir Book"/>
                <a:cs typeface="Avenir Book"/>
              </a:rPr>
              <a:t>exposure</a:t>
            </a:r>
            <a:r>
              <a:rPr sz="2000" spc="-25"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environmental</a:t>
            </a:r>
            <a:r>
              <a:rPr sz="2000" spc="-25" dirty="0">
                <a:solidFill>
                  <a:srgbClr val="231F20"/>
                </a:solidFill>
                <a:latin typeface="Avenir Book"/>
                <a:cs typeface="Avenir Book"/>
              </a:rPr>
              <a:t> </a:t>
            </a:r>
            <a:r>
              <a:rPr sz="2000" dirty="0">
                <a:solidFill>
                  <a:srgbClr val="231F20"/>
                </a:solidFill>
                <a:latin typeface="Avenir Book"/>
                <a:cs typeface="Avenir Book"/>
              </a:rPr>
              <a:t>chemicals</a:t>
            </a:r>
            <a:r>
              <a:rPr sz="2000" spc="-20" dirty="0">
                <a:solidFill>
                  <a:srgbClr val="231F20"/>
                </a:solidFill>
                <a:latin typeface="Avenir Book"/>
                <a:cs typeface="Avenir Book"/>
              </a:rPr>
              <a:t> </a:t>
            </a:r>
            <a:r>
              <a:rPr sz="2000" spc="-25" dirty="0">
                <a:solidFill>
                  <a:srgbClr val="231F20"/>
                </a:solidFill>
                <a:latin typeface="Avenir Book"/>
                <a:cs typeface="Avenir Book"/>
              </a:rPr>
              <a:t>can </a:t>
            </a:r>
            <a:r>
              <a:rPr sz="2000" dirty="0">
                <a:solidFill>
                  <a:srgbClr val="231F20"/>
                </a:solidFill>
                <a:latin typeface="Avenir Book"/>
                <a:cs typeface="Avenir Book"/>
              </a:rPr>
              <a:t>lower</a:t>
            </a:r>
            <a:r>
              <a:rPr sz="2000" spc="-10" dirty="0">
                <a:solidFill>
                  <a:srgbClr val="231F20"/>
                </a:solidFill>
                <a:latin typeface="Avenir Book"/>
                <a:cs typeface="Avenir Book"/>
              </a:rPr>
              <a:t> </a:t>
            </a:r>
            <a:r>
              <a:rPr sz="2000" dirty="0">
                <a:solidFill>
                  <a:srgbClr val="231F20"/>
                </a:solidFill>
                <a:latin typeface="Avenir Book"/>
                <a:cs typeface="Avenir Book"/>
              </a:rPr>
              <a:t>their</a:t>
            </a:r>
            <a:r>
              <a:rPr sz="2000" spc="-10" dirty="0">
                <a:solidFill>
                  <a:srgbClr val="231F20"/>
                </a:solidFill>
                <a:latin typeface="Avenir Book"/>
                <a:cs typeface="Avenir Book"/>
              </a:rPr>
              <a:t> </a:t>
            </a:r>
            <a:r>
              <a:rPr sz="2000" dirty="0">
                <a:solidFill>
                  <a:srgbClr val="231F20"/>
                </a:solidFill>
                <a:latin typeface="Avenir Book"/>
                <a:cs typeface="Avenir Book"/>
              </a:rPr>
              <a:t>risk</a:t>
            </a:r>
            <a:r>
              <a:rPr sz="2000" spc="-10" dirty="0">
                <a:solidFill>
                  <a:srgbClr val="231F20"/>
                </a:solidFill>
                <a:latin typeface="Avenir Book"/>
                <a:cs typeface="Avenir Book"/>
              </a:rPr>
              <a:t> </a:t>
            </a:r>
            <a:r>
              <a:rPr sz="2000" dirty="0">
                <a:solidFill>
                  <a:srgbClr val="231F20"/>
                </a:solidFill>
                <a:latin typeface="Avenir Book"/>
                <a:cs typeface="Avenir Book"/>
              </a:rPr>
              <a:t>for</a:t>
            </a:r>
            <a:r>
              <a:rPr sz="2000" spc="-10" dirty="0">
                <a:solidFill>
                  <a:srgbClr val="231F20"/>
                </a:solidFill>
                <a:latin typeface="Avenir Book"/>
                <a:cs typeface="Avenir Book"/>
              </a:rPr>
              <a:t> </a:t>
            </a:r>
            <a:r>
              <a:rPr sz="2000" dirty="0">
                <a:solidFill>
                  <a:srgbClr val="231F20"/>
                </a:solidFill>
                <a:latin typeface="Avenir Book"/>
                <a:cs typeface="Avenir Book"/>
              </a:rPr>
              <a:t>childhood</a:t>
            </a:r>
            <a:r>
              <a:rPr sz="2000" spc="-10" dirty="0">
                <a:solidFill>
                  <a:srgbClr val="231F20"/>
                </a:solidFill>
                <a:latin typeface="Avenir Book"/>
                <a:cs typeface="Avenir Book"/>
              </a:rPr>
              <a:t> </a:t>
            </a:r>
            <a:r>
              <a:rPr sz="2000" dirty="0">
                <a:solidFill>
                  <a:srgbClr val="231F20"/>
                </a:solidFill>
                <a:latin typeface="Avenir Book"/>
                <a:cs typeface="Avenir Book"/>
              </a:rPr>
              <a:t>cancer</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dirty="0">
                <a:solidFill>
                  <a:srgbClr val="231F20"/>
                </a:solidFill>
                <a:latin typeface="Avenir Book"/>
                <a:cs typeface="Avenir Book"/>
              </a:rPr>
              <a:t>other</a:t>
            </a:r>
            <a:r>
              <a:rPr sz="2000" spc="-10" dirty="0">
                <a:solidFill>
                  <a:srgbClr val="231F20"/>
                </a:solidFill>
                <a:latin typeface="Avenir Book"/>
                <a:cs typeface="Avenir Book"/>
              </a:rPr>
              <a:t> </a:t>
            </a:r>
            <a:r>
              <a:rPr sz="2000" dirty="0">
                <a:solidFill>
                  <a:srgbClr val="231F20"/>
                </a:solidFill>
                <a:latin typeface="Avenir Book"/>
                <a:cs typeface="Avenir Book"/>
              </a:rPr>
              <a:t>health</a:t>
            </a:r>
            <a:r>
              <a:rPr sz="2000" spc="-10" dirty="0">
                <a:solidFill>
                  <a:srgbClr val="231F20"/>
                </a:solidFill>
                <a:latin typeface="Avenir Book"/>
                <a:cs typeface="Avenir Book"/>
              </a:rPr>
              <a:t> problems </a:t>
            </a:r>
            <a:r>
              <a:rPr sz="2000" dirty="0">
                <a:solidFill>
                  <a:srgbClr val="231F20"/>
                </a:solidFill>
                <a:latin typeface="Avenir Book"/>
                <a:cs typeface="Avenir Book"/>
              </a:rPr>
              <a:t>such </a:t>
            </a:r>
            <a:r>
              <a:rPr sz="2000" spc="-25" dirty="0">
                <a:solidFill>
                  <a:srgbClr val="231F20"/>
                </a:solidFill>
                <a:latin typeface="Avenir Book"/>
                <a:cs typeface="Avenir Book"/>
              </a:rPr>
              <a:t>as:</a:t>
            </a:r>
            <a:endParaRPr sz="2000">
              <a:latin typeface="Avenir Book"/>
              <a:cs typeface="Avenir Book"/>
            </a:endParaRPr>
          </a:p>
        </p:txBody>
      </p:sp>
      <p:sp>
        <p:nvSpPr>
          <p:cNvPr id="4" name="object 4"/>
          <p:cNvSpPr txBox="1"/>
          <p:nvPr/>
        </p:nvSpPr>
        <p:spPr>
          <a:xfrm>
            <a:off x="1155668" y="381726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155668" y="421096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155668" y="3226710"/>
            <a:ext cx="3226435" cy="1206500"/>
          </a:xfrm>
          <a:prstGeom prst="rect">
            <a:avLst/>
          </a:prstGeom>
        </p:spPr>
        <p:txBody>
          <a:bodyPr vert="horz" wrap="square" lIns="0" tIns="101600" rIns="0" bIns="0" rtlCol="0">
            <a:spAutoFit/>
          </a:bodyPr>
          <a:lstStyle/>
          <a:p>
            <a:pPr marL="234950" indent="-222250">
              <a:lnSpc>
                <a:spcPct val="100000"/>
              </a:lnSpc>
              <a:spcBef>
                <a:spcPts val="800"/>
              </a:spcBef>
              <a:buClr>
                <a:srgbClr val="E16C25"/>
              </a:buClr>
              <a:buSzPct val="52500"/>
              <a:buFont typeface="Apple Symbols"/>
              <a:buChar char="■"/>
              <a:tabLst>
                <a:tab pos="234950" algn="l"/>
              </a:tabLst>
            </a:pPr>
            <a:r>
              <a:rPr sz="2000" spc="-10" dirty="0">
                <a:solidFill>
                  <a:srgbClr val="231F20"/>
                </a:solidFill>
                <a:latin typeface="Avenir Book"/>
                <a:cs typeface="Avenir Book"/>
              </a:rPr>
              <a:t>asthma,</a:t>
            </a:r>
            <a:endParaRPr sz="2000">
              <a:latin typeface="Avenir Book"/>
              <a:cs typeface="Avenir Book"/>
            </a:endParaRPr>
          </a:p>
          <a:p>
            <a:pPr marL="235585" marR="5080">
              <a:lnSpc>
                <a:spcPct val="129200"/>
              </a:lnSpc>
            </a:pPr>
            <a:r>
              <a:rPr sz="2000" dirty="0">
                <a:solidFill>
                  <a:srgbClr val="231F20"/>
                </a:solidFill>
                <a:latin typeface="Avenir Book"/>
                <a:cs typeface="Avenir Book"/>
              </a:rPr>
              <a:t>learning</a:t>
            </a:r>
            <a:r>
              <a:rPr sz="2000" spc="15" dirty="0">
                <a:solidFill>
                  <a:srgbClr val="231F20"/>
                </a:solidFill>
                <a:latin typeface="Avenir Book"/>
                <a:cs typeface="Avenir Book"/>
              </a:rPr>
              <a:t> </a:t>
            </a:r>
            <a:r>
              <a:rPr sz="2000" dirty="0">
                <a:solidFill>
                  <a:srgbClr val="231F20"/>
                </a:solidFill>
                <a:latin typeface="Avenir Book"/>
                <a:cs typeface="Avenir Book"/>
              </a:rPr>
              <a:t>disabilities,</a:t>
            </a:r>
            <a:r>
              <a:rPr sz="2000" spc="20"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immune system </a:t>
            </a:r>
            <a:r>
              <a:rPr sz="2000" spc="-10" dirty="0">
                <a:solidFill>
                  <a:srgbClr val="231F20"/>
                </a:solidFill>
                <a:latin typeface="Avenir Book"/>
                <a:cs typeface="Avenir Book"/>
              </a:rPr>
              <a:t>problems.</a:t>
            </a:r>
            <a:endParaRPr sz="2000">
              <a:latin typeface="Avenir Book"/>
              <a:cs typeface="Avenir Book"/>
            </a:endParaRPr>
          </a:p>
        </p:txBody>
      </p:sp>
      <p:sp>
        <p:nvSpPr>
          <p:cNvPr id="7" name="object 7"/>
          <p:cNvSpPr txBox="1"/>
          <p:nvPr/>
        </p:nvSpPr>
        <p:spPr>
          <a:xfrm>
            <a:off x="1155668" y="4506616"/>
            <a:ext cx="7265034" cy="1711960"/>
          </a:xfrm>
          <a:prstGeom prst="rect">
            <a:avLst/>
          </a:prstGeom>
        </p:spPr>
        <p:txBody>
          <a:bodyPr vert="horz" wrap="square" lIns="0" tIns="33019" rIns="0" bIns="0" rtlCol="0">
            <a:spAutoFit/>
          </a:bodyPr>
          <a:lstStyle/>
          <a:p>
            <a:pPr marL="12700" marR="5080">
              <a:lnSpc>
                <a:spcPts val="2300"/>
              </a:lnSpc>
              <a:spcBef>
                <a:spcPts val="259"/>
              </a:spcBef>
            </a:pPr>
            <a:r>
              <a:rPr sz="2000" spc="-40" dirty="0">
                <a:solidFill>
                  <a:srgbClr val="231F20"/>
                </a:solidFill>
                <a:latin typeface="Avenir Book"/>
                <a:cs typeface="Avenir Book"/>
              </a:rPr>
              <a:t>It’s </a:t>
            </a:r>
            <a:r>
              <a:rPr sz="2000" dirty="0">
                <a:solidFill>
                  <a:srgbClr val="231F20"/>
                </a:solidFill>
                <a:latin typeface="Avenir Book"/>
                <a:cs typeface="Avenir Book"/>
              </a:rPr>
              <a:t>also</a:t>
            </a:r>
            <a:r>
              <a:rPr sz="2000" spc="-35" dirty="0">
                <a:solidFill>
                  <a:srgbClr val="231F20"/>
                </a:solidFill>
                <a:latin typeface="Avenir Book"/>
                <a:cs typeface="Avenir Book"/>
              </a:rPr>
              <a:t> </a:t>
            </a:r>
            <a:r>
              <a:rPr sz="2000" dirty="0">
                <a:solidFill>
                  <a:srgbClr val="231F20"/>
                </a:solidFill>
                <a:latin typeface="Avenir Book"/>
                <a:cs typeface="Avenir Book"/>
              </a:rPr>
              <a:t>important</a:t>
            </a:r>
            <a:r>
              <a:rPr sz="2000" spc="-35" dirty="0">
                <a:solidFill>
                  <a:srgbClr val="231F20"/>
                </a:solidFill>
                <a:latin typeface="Avenir Book"/>
                <a:cs typeface="Avenir Book"/>
              </a:rPr>
              <a:t> </a:t>
            </a:r>
            <a:r>
              <a:rPr sz="2000" dirty="0">
                <a:solidFill>
                  <a:srgbClr val="231F20"/>
                </a:solidFill>
                <a:latin typeface="Avenir Book"/>
                <a:cs typeface="Avenir Book"/>
              </a:rPr>
              <a:t>to</a:t>
            </a:r>
            <a:r>
              <a:rPr sz="2000" spc="-40" dirty="0">
                <a:solidFill>
                  <a:srgbClr val="231F20"/>
                </a:solidFill>
                <a:latin typeface="Avenir Book"/>
                <a:cs typeface="Avenir Book"/>
              </a:rPr>
              <a:t> </a:t>
            </a:r>
            <a:r>
              <a:rPr sz="2000" dirty="0">
                <a:solidFill>
                  <a:srgbClr val="231F20"/>
                </a:solidFill>
                <a:latin typeface="Avenir Book"/>
                <a:cs typeface="Avenir Book"/>
              </a:rPr>
              <a:t>protect</a:t>
            </a:r>
            <a:r>
              <a:rPr sz="2000" spc="-35" dirty="0">
                <a:solidFill>
                  <a:srgbClr val="231F20"/>
                </a:solidFill>
                <a:latin typeface="Avenir Book"/>
                <a:cs typeface="Avenir Book"/>
              </a:rPr>
              <a:t> </a:t>
            </a:r>
            <a:r>
              <a:rPr sz="2000" dirty="0">
                <a:solidFill>
                  <a:srgbClr val="231F20"/>
                </a:solidFill>
                <a:latin typeface="Avenir Book"/>
                <a:cs typeface="Avenir Book"/>
              </a:rPr>
              <a:t>children</a:t>
            </a:r>
            <a:r>
              <a:rPr sz="2000" spc="-35" dirty="0">
                <a:solidFill>
                  <a:srgbClr val="231F20"/>
                </a:solidFill>
                <a:latin typeface="Avenir Book"/>
                <a:cs typeface="Avenir Book"/>
              </a:rPr>
              <a:t> </a:t>
            </a:r>
            <a:r>
              <a:rPr sz="2000" dirty="0">
                <a:solidFill>
                  <a:srgbClr val="231F20"/>
                </a:solidFill>
                <a:latin typeface="Avenir Book"/>
                <a:cs typeface="Avenir Book"/>
              </a:rPr>
              <a:t>who</a:t>
            </a:r>
            <a:r>
              <a:rPr sz="2000" spc="-40" dirty="0">
                <a:solidFill>
                  <a:srgbClr val="231F20"/>
                </a:solidFill>
                <a:latin typeface="Avenir Book"/>
                <a:cs typeface="Avenir Book"/>
              </a:rPr>
              <a:t> </a:t>
            </a:r>
            <a:r>
              <a:rPr sz="2000" dirty="0">
                <a:solidFill>
                  <a:srgbClr val="231F20"/>
                </a:solidFill>
                <a:latin typeface="Avenir Book"/>
                <a:cs typeface="Avenir Book"/>
              </a:rPr>
              <a:t>have</a:t>
            </a:r>
            <a:r>
              <a:rPr sz="2000" spc="-35" dirty="0">
                <a:solidFill>
                  <a:srgbClr val="231F20"/>
                </a:solidFill>
                <a:latin typeface="Avenir Book"/>
                <a:cs typeface="Avenir Book"/>
              </a:rPr>
              <a:t> </a:t>
            </a:r>
            <a:r>
              <a:rPr sz="2000" dirty="0">
                <a:solidFill>
                  <a:srgbClr val="231F20"/>
                </a:solidFill>
                <a:latin typeface="Avenir Book"/>
                <a:cs typeface="Avenir Book"/>
              </a:rPr>
              <a:t>been</a:t>
            </a:r>
            <a:r>
              <a:rPr sz="2000" spc="-35" dirty="0">
                <a:solidFill>
                  <a:srgbClr val="231F20"/>
                </a:solidFill>
                <a:latin typeface="Avenir Book"/>
                <a:cs typeface="Avenir Book"/>
              </a:rPr>
              <a:t> </a:t>
            </a:r>
            <a:r>
              <a:rPr sz="2000" dirty="0">
                <a:solidFill>
                  <a:srgbClr val="231F20"/>
                </a:solidFill>
                <a:latin typeface="Avenir Book"/>
                <a:cs typeface="Avenir Book"/>
              </a:rPr>
              <a:t>treated</a:t>
            </a:r>
            <a:r>
              <a:rPr sz="2000" spc="-40" dirty="0">
                <a:solidFill>
                  <a:srgbClr val="231F20"/>
                </a:solidFill>
                <a:latin typeface="Avenir Book"/>
                <a:cs typeface="Avenir Book"/>
              </a:rPr>
              <a:t> </a:t>
            </a:r>
            <a:r>
              <a:rPr sz="2000" spc="-25" dirty="0">
                <a:solidFill>
                  <a:srgbClr val="231F20"/>
                </a:solidFill>
                <a:latin typeface="Avenir Book"/>
                <a:cs typeface="Avenir Book"/>
              </a:rPr>
              <a:t>for </a:t>
            </a:r>
            <a:r>
              <a:rPr sz="2000" dirty="0">
                <a:solidFill>
                  <a:srgbClr val="231F20"/>
                </a:solidFill>
                <a:latin typeface="Avenir Book"/>
                <a:cs typeface="Avenir Book"/>
              </a:rPr>
              <a:t>cancer</a:t>
            </a:r>
            <a:r>
              <a:rPr sz="2000" spc="-20" dirty="0">
                <a:solidFill>
                  <a:srgbClr val="231F20"/>
                </a:solidFill>
                <a:latin typeface="Avenir Book"/>
                <a:cs typeface="Avenir Book"/>
              </a:rPr>
              <a:t> </a:t>
            </a:r>
            <a:r>
              <a:rPr sz="2000" dirty="0">
                <a:solidFill>
                  <a:srgbClr val="231F20"/>
                </a:solidFill>
                <a:latin typeface="Avenir Book"/>
                <a:cs typeface="Avenir Book"/>
              </a:rPr>
              <a:t>from</a:t>
            </a:r>
            <a:r>
              <a:rPr sz="2000" spc="-10" dirty="0">
                <a:solidFill>
                  <a:srgbClr val="231F20"/>
                </a:solidFill>
                <a:latin typeface="Avenir Book"/>
                <a:cs typeface="Avenir Book"/>
              </a:rPr>
              <a:t> </a:t>
            </a:r>
            <a:r>
              <a:rPr sz="2000" dirty="0">
                <a:solidFill>
                  <a:srgbClr val="231F20"/>
                </a:solidFill>
                <a:latin typeface="Avenir Book"/>
                <a:cs typeface="Avenir Book"/>
              </a:rPr>
              <a:t>these</a:t>
            </a:r>
            <a:r>
              <a:rPr sz="2000" spc="-10" dirty="0">
                <a:solidFill>
                  <a:srgbClr val="231F20"/>
                </a:solidFill>
                <a:latin typeface="Avenir Book"/>
                <a:cs typeface="Avenir Book"/>
              </a:rPr>
              <a:t> </a:t>
            </a:r>
            <a:r>
              <a:rPr sz="2000" dirty="0">
                <a:solidFill>
                  <a:srgbClr val="231F20"/>
                </a:solidFill>
                <a:latin typeface="Avenir Book"/>
                <a:cs typeface="Avenir Book"/>
              </a:rPr>
              <a:t>same</a:t>
            </a:r>
            <a:r>
              <a:rPr sz="2000" spc="-10" dirty="0">
                <a:solidFill>
                  <a:srgbClr val="231F20"/>
                </a:solidFill>
                <a:latin typeface="Avenir Book"/>
                <a:cs typeface="Avenir Book"/>
              </a:rPr>
              <a:t> exposures.</a:t>
            </a:r>
            <a:endParaRPr sz="2000">
              <a:latin typeface="Avenir Book"/>
              <a:cs typeface="Avenir Book"/>
            </a:endParaRPr>
          </a:p>
          <a:p>
            <a:pPr marL="234315" marR="45085" indent="-222250">
              <a:lnSpc>
                <a:spcPts val="2300"/>
              </a:lnSpc>
              <a:spcBef>
                <a:spcPts val="800"/>
              </a:spcBef>
              <a:buClr>
                <a:srgbClr val="E16C25"/>
              </a:buClr>
              <a:buSzPct val="52500"/>
              <a:buFont typeface="Apple Symbols"/>
              <a:buChar char="■"/>
              <a:tabLst>
                <a:tab pos="235585" algn="l"/>
              </a:tabLst>
            </a:pPr>
            <a:r>
              <a:rPr sz="2000" dirty="0">
                <a:solidFill>
                  <a:srgbClr val="231F20"/>
                </a:solidFill>
                <a:latin typeface="Avenir Book"/>
                <a:cs typeface="Avenir Book"/>
              </a:rPr>
              <a:t>They</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dirty="0">
                <a:solidFill>
                  <a:srgbClr val="231F20"/>
                </a:solidFill>
                <a:latin typeface="Avenir Book"/>
                <a:cs typeface="Avenir Book"/>
              </a:rPr>
              <a:t>at</a:t>
            </a:r>
            <a:r>
              <a:rPr sz="2000" spc="-10" dirty="0">
                <a:solidFill>
                  <a:srgbClr val="231F20"/>
                </a:solidFill>
                <a:latin typeface="Avenir Book"/>
                <a:cs typeface="Avenir Book"/>
              </a:rPr>
              <a:t> </a:t>
            </a:r>
            <a:r>
              <a:rPr sz="2000" dirty="0">
                <a:solidFill>
                  <a:srgbClr val="231F20"/>
                </a:solidFill>
                <a:latin typeface="Avenir Book"/>
                <a:cs typeface="Avenir Book"/>
              </a:rPr>
              <a:t>higher</a:t>
            </a:r>
            <a:r>
              <a:rPr sz="2000" spc="-15" dirty="0">
                <a:solidFill>
                  <a:srgbClr val="231F20"/>
                </a:solidFill>
                <a:latin typeface="Avenir Book"/>
                <a:cs typeface="Avenir Book"/>
              </a:rPr>
              <a:t> </a:t>
            </a:r>
            <a:r>
              <a:rPr sz="2000" dirty="0">
                <a:solidFill>
                  <a:srgbClr val="231F20"/>
                </a:solidFill>
                <a:latin typeface="Avenir Book"/>
                <a:cs typeface="Avenir Book"/>
              </a:rPr>
              <a:t>risk</a:t>
            </a:r>
            <a:r>
              <a:rPr sz="2000" spc="-10"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dirty="0">
                <a:solidFill>
                  <a:srgbClr val="231F20"/>
                </a:solidFill>
                <a:latin typeface="Avenir Book"/>
                <a:cs typeface="Avenir Book"/>
              </a:rPr>
              <a:t>secondary</a:t>
            </a:r>
            <a:r>
              <a:rPr sz="2000" spc="-10" dirty="0">
                <a:solidFill>
                  <a:srgbClr val="231F20"/>
                </a:solidFill>
                <a:latin typeface="Avenir Book"/>
                <a:cs typeface="Avenir Book"/>
              </a:rPr>
              <a:t> </a:t>
            </a:r>
            <a:r>
              <a:rPr sz="2000" dirty="0">
                <a:solidFill>
                  <a:srgbClr val="231F20"/>
                </a:solidFill>
                <a:latin typeface="Avenir Book"/>
                <a:cs typeface="Avenir Book"/>
              </a:rPr>
              <a:t>cancers</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other</a:t>
            </a:r>
            <a:r>
              <a:rPr sz="2000" spc="-10" dirty="0">
                <a:solidFill>
                  <a:srgbClr val="231F20"/>
                </a:solidFill>
                <a:latin typeface="Avenir Book"/>
                <a:cs typeface="Avenir Book"/>
              </a:rPr>
              <a:t> health 	</a:t>
            </a:r>
            <a:r>
              <a:rPr sz="2000" dirty="0">
                <a:solidFill>
                  <a:srgbClr val="231F20"/>
                </a:solidFill>
                <a:latin typeface="Avenir Book"/>
                <a:cs typeface="Avenir Book"/>
              </a:rPr>
              <a:t>problems</a:t>
            </a:r>
            <a:r>
              <a:rPr sz="2000" spc="-20" dirty="0">
                <a:solidFill>
                  <a:srgbClr val="231F20"/>
                </a:solidFill>
                <a:latin typeface="Avenir Book"/>
                <a:cs typeface="Avenir Book"/>
              </a:rPr>
              <a:t> </a:t>
            </a:r>
            <a:r>
              <a:rPr sz="2000" dirty="0">
                <a:solidFill>
                  <a:srgbClr val="231F20"/>
                </a:solidFill>
                <a:latin typeface="Avenir Book"/>
                <a:cs typeface="Avenir Book"/>
              </a:rPr>
              <a:t>later</a:t>
            </a:r>
            <a:r>
              <a:rPr sz="2000" spc="-20" dirty="0">
                <a:solidFill>
                  <a:srgbClr val="231F20"/>
                </a:solidFill>
                <a:latin typeface="Avenir Book"/>
                <a:cs typeface="Avenir Book"/>
              </a:rPr>
              <a:t> </a:t>
            </a:r>
            <a:r>
              <a:rPr sz="2000" dirty="0">
                <a:solidFill>
                  <a:srgbClr val="231F20"/>
                </a:solidFill>
                <a:latin typeface="Avenir Book"/>
                <a:cs typeface="Avenir Book"/>
              </a:rPr>
              <a:t>in</a:t>
            </a:r>
            <a:r>
              <a:rPr sz="2000" spc="-20" dirty="0">
                <a:solidFill>
                  <a:srgbClr val="231F20"/>
                </a:solidFill>
                <a:latin typeface="Avenir Book"/>
                <a:cs typeface="Avenir Book"/>
              </a:rPr>
              <a:t> </a:t>
            </a:r>
            <a:r>
              <a:rPr sz="2000" spc="-10" dirty="0">
                <a:solidFill>
                  <a:srgbClr val="231F20"/>
                </a:solidFill>
                <a:latin typeface="Avenir Book"/>
                <a:cs typeface="Avenir Book"/>
              </a:rPr>
              <a:t>life.</a:t>
            </a:r>
            <a:endParaRPr sz="2000">
              <a:latin typeface="Avenir Book"/>
              <a:cs typeface="Avenir Book"/>
            </a:endParaRPr>
          </a:p>
          <a:p>
            <a:pPr marL="12700">
              <a:lnSpc>
                <a:spcPct val="100000"/>
              </a:lnSpc>
              <a:spcBef>
                <a:spcPts val="715"/>
              </a:spcBef>
            </a:pPr>
            <a:r>
              <a:rPr sz="2000" spc="-25" dirty="0">
                <a:solidFill>
                  <a:srgbClr val="231F20"/>
                </a:solidFill>
                <a:latin typeface="Avenir Book"/>
                <a:cs typeface="Avenir Book"/>
              </a:rPr>
              <a:t>Let’s</a:t>
            </a:r>
            <a:r>
              <a:rPr sz="2000" spc="-30" dirty="0">
                <a:solidFill>
                  <a:srgbClr val="231F20"/>
                </a:solidFill>
                <a:latin typeface="Avenir Book"/>
                <a:cs typeface="Avenir Book"/>
              </a:rPr>
              <a:t> </a:t>
            </a:r>
            <a:r>
              <a:rPr sz="2000" dirty="0">
                <a:solidFill>
                  <a:srgbClr val="231F20"/>
                </a:solidFill>
                <a:latin typeface="Avenir Book"/>
                <a:cs typeface="Avenir Book"/>
              </a:rPr>
              <a:t>look</a:t>
            </a:r>
            <a:r>
              <a:rPr sz="2000" spc="-30" dirty="0">
                <a:solidFill>
                  <a:srgbClr val="231F20"/>
                </a:solidFill>
                <a:latin typeface="Avenir Book"/>
                <a:cs typeface="Avenir Book"/>
              </a:rPr>
              <a:t> </a:t>
            </a:r>
            <a:r>
              <a:rPr sz="2000" dirty="0">
                <a:solidFill>
                  <a:srgbClr val="231F20"/>
                </a:solidFill>
                <a:latin typeface="Avenir Book"/>
                <a:cs typeface="Avenir Book"/>
              </a:rPr>
              <a:t>at</a:t>
            </a:r>
            <a:r>
              <a:rPr sz="2000" spc="-30" dirty="0">
                <a:solidFill>
                  <a:srgbClr val="231F20"/>
                </a:solidFill>
                <a:latin typeface="Avenir Book"/>
                <a:cs typeface="Avenir Book"/>
              </a:rPr>
              <a:t> </a:t>
            </a:r>
            <a:r>
              <a:rPr sz="2000" dirty="0">
                <a:solidFill>
                  <a:srgbClr val="231F20"/>
                </a:solidFill>
                <a:latin typeface="Avenir Book"/>
                <a:cs typeface="Avenir Book"/>
              </a:rPr>
              <a:t>some</a:t>
            </a:r>
            <a:r>
              <a:rPr sz="2000" spc="-30" dirty="0">
                <a:solidFill>
                  <a:srgbClr val="231F20"/>
                </a:solidFill>
                <a:latin typeface="Avenir Book"/>
                <a:cs typeface="Avenir Book"/>
              </a:rPr>
              <a:t> </a:t>
            </a:r>
            <a:r>
              <a:rPr sz="2000" dirty="0">
                <a:solidFill>
                  <a:srgbClr val="231F20"/>
                </a:solidFill>
                <a:latin typeface="Avenir Book"/>
                <a:cs typeface="Avenir Book"/>
              </a:rPr>
              <a:t>ways</a:t>
            </a:r>
            <a:r>
              <a:rPr sz="2000" spc="-30" dirty="0">
                <a:solidFill>
                  <a:srgbClr val="231F20"/>
                </a:solidFill>
                <a:latin typeface="Avenir Book"/>
                <a:cs typeface="Avenir Book"/>
              </a:rPr>
              <a:t> </a:t>
            </a:r>
            <a:r>
              <a:rPr sz="2000" dirty="0">
                <a:solidFill>
                  <a:srgbClr val="231F20"/>
                </a:solidFill>
                <a:latin typeface="Avenir Book"/>
                <a:cs typeface="Avenir Book"/>
              </a:rPr>
              <a:t>we</a:t>
            </a:r>
            <a:r>
              <a:rPr sz="2000" spc="-25" dirty="0">
                <a:solidFill>
                  <a:srgbClr val="231F20"/>
                </a:solidFill>
                <a:latin typeface="Avenir Book"/>
                <a:cs typeface="Avenir Book"/>
              </a:rPr>
              <a:t> </a:t>
            </a:r>
            <a:r>
              <a:rPr sz="2000" dirty="0">
                <a:solidFill>
                  <a:srgbClr val="231F20"/>
                </a:solidFill>
                <a:latin typeface="Avenir Book"/>
                <a:cs typeface="Avenir Book"/>
              </a:rPr>
              <a:t>can</a:t>
            </a:r>
            <a:r>
              <a:rPr sz="2000" spc="-30" dirty="0">
                <a:solidFill>
                  <a:srgbClr val="231F20"/>
                </a:solidFill>
                <a:latin typeface="Avenir Book"/>
                <a:cs typeface="Avenir Book"/>
              </a:rPr>
              <a:t> </a:t>
            </a:r>
            <a:r>
              <a:rPr sz="2000" dirty="0">
                <a:solidFill>
                  <a:srgbClr val="231F20"/>
                </a:solidFill>
                <a:latin typeface="Avenir Book"/>
                <a:cs typeface="Avenir Book"/>
              </a:rPr>
              <a:t>protect</a:t>
            </a:r>
            <a:r>
              <a:rPr sz="2000" spc="-30" dirty="0">
                <a:solidFill>
                  <a:srgbClr val="231F20"/>
                </a:solidFill>
                <a:latin typeface="Avenir Book"/>
                <a:cs typeface="Avenir Book"/>
              </a:rPr>
              <a:t> </a:t>
            </a:r>
            <a:r>
              <a:rPr sz="2000" spc="-10" dirty="0">
                <a:solidFill>
                  <a:srgbClr val="231F20"/>
                </a:solidFill>
                <a:latin typeface="Avenir Book"/>
                <a:cs typeface="Avenir Book"/>
              </a:rPr>
              <a:t>them.</a:t>
            </a:r>
            <a:endParaRPr sz="2000">
              <a:latin typeface="Avenir Book"/>
              <a:cs typeface="Avenir Book"/>
            </a:endParaRPr>
          </a:p>
        </p:txBody>
      </p:sp>
      <p:sp>
        <p:nvSpPr>
          <p:cNvPr id="8" name="object 8"/>
          <p:cNvSpPr txBox="1"/>
          <p:nvPr/>
        </p:nvSpPr>
        <p:spPr>
          <a:xfrm>
            <a:off x="292100" y="7315200"/>
            <a:ext cx="53467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9" name="object 9"/>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855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430" dirty="0">
                <a:solidFill>
                  <a:srgbClr val="004E71"/>
                </a:solidFill>
                <a:latin typeface="Avenir Next Medium"/>
                <a:cs typeface="Avenir Next Medium"/>
              </a:rPr>
              <a:t>13</a:t>
            </a:r>
            <a:endParaRPr sz="3000">
              <a:latin typeface="Avenir Next Medium"/>
              <a:cs typeface="Avenir Next Medium"/>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299" y="114300"/>
            <a:ext cx="9829799" cy="7543800"/>
          </a:xfrm>
          <a:prstGeom prst="rect">
            <a:avLst/>
          </a:prstGeom>
        </p:spPr>
      </p:pic>
      <p:sp>
        <p:nvSpPr>
          <p:cNvPr id="3" name="object 3"/>
          <p:cNvSpPr txBox="1"/>
          <p:nvPr/>
        </p:nvSpPr>
        <p:spPr>
          <a:xfrm>
            <a:off x="1181100" y="5321300"/>
            <a:ext cx="6653530" cy="1206500"/>
          </a:xfrm>
          <a:prstGeom prst="rect">
            <a:avLst/>
          </a:prstGeom>
        </p:spPr>
        <p:txBody>
          <a:bodyPr vert="horz" wrap="square" lIns="0" tIns="33019" rIns="0" bIns="0" rtlCol="0">
            <a:spAutoFit/>
          </a:bodyPr>
          <a:lstStyle/>
          <a:p>
            <a:pPr marL="12700" marR="5080">
              <a:lnSpc>
                <a:spcPts val="2300"/>
              </a:lnSpc>
              <a:spcBef>
                <a:spcPts val="259"/>
              </a:spcBef>
            </a:pPr>
            <a:r>
              <a:rPr sz="2000" dirty="0">
                <a:solidFill>
                  <a:srgbClr val="231F20"/>
                </a:solidFill>
                <a:latin typeface="Avenir Book"/>
                <a:cs typeface="Avenir Book"/>
              </a:rPr>
              <a:t>Minimizing</a:t>
            </a:r>
            <a:r>
              <a:rPr sz="2000" spc="-30" dirty="0">
                <a:solidFill>
                  <a:srgbClr val="231F20"/>
                </a:solidFill>
                <a:latin typeface="Avenir Book"/>
                <a:cs typeface="Avenir Book"/>
              </a:rPr>
              <a:t> </a:t>
            </a:r>
            <a:r>
              <a:rPr sz="2000" spc="-25" dirty="0">
                <a:solidFill>
                  <a:srgbClr val="231F20"/>
                </a:solidFill>
                <a:latin typeface="Avenir Book"/>
                <a:cs typeface="Avenir Book"/>
              </a:rPr>
              <a:t>children’s </a:t>
            </a:r>
            <a:r>
              <a:rPr sz="2000" dirty="0">
                <a:solidFill>
                  <a:srgbClr val="231F20"/>
                </a:solidFill>
                <a:latin typeface="Avenir Book"/>
                <a:cs typeface="Avenir Book"/>
              </a:rPr>
              <a:t>exposure</a:t>
            </a:r>
            <a:r>
              <a:rPr sz="2000" spc="-30" dirty="0">
                <a:solidFill>
                  <a:srgbClr val="231F20"/>
                </a:solidFill>
                <a:latin typeface="Avenir Book"/>
                <a:cs typeface="Avenir Book"/>
              </a:rPr>
              <a:t> </a:t>
            </a:r>
            <a:r>
              <a:rPr sz="2000" dirty="0">
                <a:solidFill>
                  <a:srgbClr val="231F20"/>
                </a:solidFill>
                <a:latin typeface="Avenir Book"/>
                <a:cs typeface="Avenir Book"/>
              </a:rPr>
              <a:t>to</a:t>
            </a:r>
            <a:r>
              <a:rPr sz="2000" spc="-25" dirty="0">
                <a:solidFill>
                  <a:srgbClr val="231F20"/>
                </a:solidFill>
                <a:latin typeface="Avenir Book"/>
                <a:cs typeface="Avenir Book"/>
              </a:rPr>
              <a:t> </a:t>
            </a:r>
            <a:r>
              <a:rPr sz="2000" dirty="0">
                <a:solidFill>
                  <a:srgbClr val="231F20"/>
                </a:solidFill>
                <a:latin typeface="Avenir Book"/>
                <a:cs typeface="Avenir Book"/>
              </a:rPr>
              <a:t>environmental</a:t>
            </a:r>
            <a:r>
              <a:rPr sz="2000" spc="-25" dirty="0">
                <a:solidFill>
                  <a:srgbClr val="231F20"/>
                </a:solidFill>
                <a:latin typeface="Avenir Book"/>
                <a:cs typeface="Avenir Book"/>
              </a:rPr>
              <a:t> </a:t>
            </a:r>
            <a:r>
              <a:rPr sz="2000" spc="-10" dirty="0">
                <a:solidFill>
                  <a:srgbClr val="231F20"/>
                </a:solidFill>
                <a:latin typeface="Avenir Book"/>
                <a:cs typeface="Avenir Book"/>
              </a:rPr>
              <a:t>chemicals </a:t>
            </a:r>
            <a:r>
              <a:rPr sz="2000" dirty="0">
                <a:solidFill>
                  <a:srgbClr val="231F20"/>
                </a:solidFill>
                <a:latin typeface="Avenir Book"/>
                <a:cs typeface="Avenir Book"/>
              </a:rPr>
              <a:t>can</a:t>
            </a:r>
            <a:r>
              <a:rPr sz="2000" spc="-10" dirty="0">
                <a:solidFill>
                  <a:srgbClr val="231F20"/>
                </a:solidFill>
                <a:latin typeface="Avenir Book"/>
                <a:cs typeface="Avenir Book"/>
              </a:rPr>
              <a:t> </a:t>
            </a:r>
            <a:r>
              <a:rPr sz="2000" dirty="0">
                <a:solidFill>
                  <a:srgbClr val="231F20"/>
                </a:solidFill>
                <a:latin typeface="Avenir Book"/>
                <a:cs typeface="Avenir Book"/>
              </a:rPr>
              <a:t>lower</a:t>
            </a:r>
            <a:r>
              <a:rPr sz="2000" spc="-10" dirty="0">
                <a:solidFill>
                  <a:srgbClr val="231F20"/>
                </a:solidFill>
                <a:latin typeface="Avenir Book"/>
                <a:cs typeface="Avenir Book"/>
              </a:rPr>
              <a:t> </a:t>
            </a:r>
            <a:r>
              <a:rPr sz="2000" dirty="0">
                <a:solidFill>
                  <a:srgbClr val="231F20"/>
                </a:solidFill>
                <a:latin typeface="Avenir Book"/>
                <a:cs typeface="Avenir Book"/>
              </a:rPr>
              <a:t>their</a:t>
            </a:r>
            <a:r>
              <a:rPr sz="2000" spc="-10" dirty="0">
                <a:solidFill>
                  <a:srgbClr val="231F20"/>
                </a:solidFill>
                <a:latin typeface="Avenir Book"/>
                <a:cs typeface="Avenir Book"/>
              </a:rPr>
              <a:t> </a:t>
            </a:r>
            <a:r>
              <a:rPr sz="2000" dirty="0">
                <a:solidFill>
                  <a:srgbClr val="231F20"/>
                </a:solidFill>
                <a:latin typeface="Avenir Book"/>
                <a:cs typeface="Avenir Book"/>
              </a:rPr>
              <a:t>risk</a:t>
            </a:r>
            <a:r>
              <a:rPr sz="2000" spc="-10" dirty="0">
                <a:solidFill>
                  <a:srgbClr val="231F20"/>
                </a:solidFill>
                <a:latin typeface="Avenir Book"/>
                <a:cs typeface="Avenir Book"/>
              </a:rPr>
              <a:t> </a:t>
            </a:r>
            <a:r>
              <a:rPr sz="2000" dirty="0">
                <a:solidFill>
                  <a:srgbClr val="231F20"/>
                </a:solidFill>
                <a:latin typeface="Avenir Book"/>
                <a:cs typeface="Avenir Book"/>
              </a:rPr>
              <a:t>for</a:t>
            </a:r>
            <a:r>
              <a:rPr sz="2000" spc="-10" dirty="0">
                <a:solidFill>
                  <a:srgbClr val="231F20"/>
                </a:solidFill>
                <a:latin typeface="Avenir Book"/>
                <a:cs typeface="Avenir Book"/>
              </a:rPr>
              <a:t> </a:t>
            </a:r>
            <a:r>
              <a:rPr sz="2000" dirty="0">
                <a:solidFill>
                  <a:srgbClr val="231F20"/>
                </a:solidFill>
                <a:latin typeface="Avenir Book"/>
                <a:cs typeface="Avenir Book"/>
              </a:rPr>
              <a:t>childhood</a:t>
            </a:r>
            <a:r>
              <a:rPr sz="2000" spc="-10" dirty="0">
                <a:solidFill>
                  <a:srgbClr val="231F20"/>
                </a:solidFill>
                <a:latin typeface="Avenir Book"/>
                <a:cs typeface="Avenir Book"/>
              </a:rPr>
              <a:t> </a:t>
            </a:r>
            <a:r>
              <a:rPr sz="2000" dirty="0">
                <a:solidFill>
                  <a:srgbClr val="231F20"/>
                </a:solidFill>
                <a:latin typeface="Avenir Book"/>
                <a:cs typeface="Avenir Book"/>
              </a:rPr>
              <a:t>cancer</a:t>
            </a:r>
            <a:r>
              <a:rPr sz="2000" spc="-5"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other</a:t>
            </a:r>
            <a:r>
              <a:rPr sz="2000" spc="-10" dirty="0">
                <a:solidFill>
                  <a:srgbClr val="231F20"/>
                </a:solidFill>
                <a:latin typeface="Avenir Book"/>
                <a:cs typeface="Avenir Book"/>
              </a:rPr>
              <a:t> health </a:t>
            </a:r>
            <a:r>
              <a:rPr sz="2000" dirty="0">
                <a:solidFill>
                  <a:srgbClr val="231F20"/>
                </a:solidFill>
                <a:latin typeface="Avenir Book"/>
                <a:cs typeface="Avenir Book"/>
              </a:rPr>
              <a:t>problems.</a:t>
            </a:r>
            <a:r>
              <a:rPr sz="2000" spc="-40" dirty="0">
                <a:solidFill>
                  <a:srgbClr val="231F20"/>
                </a:solidFill>
                <a:latin typeface="Avenir Book"/>
                <a:cs typeface="Avenir Book"/>
              </a:rPr>
              <a:t> It’s</a:t>
            </a:r>
            <a:r>
              <a:rPr sz="2000" spc="-35" dirty="0">
                <a:solidFill>
                  <a:srgbClr val="231F20"/>
                </a:solidFill>
                <a:latin typeface="Avenir Book"/>
                <a:cs typeface="Avenir Book"/>
              </a:rPr>
              <a:t> </a:t>
            </a:r>
            <a:r>
              <a:rPr sz="2000" dirty="0">
                <a:solidFill>
                  <a:srgbClr val="231F20"/>
                </a:solidFill>
                <a:latin typeface="Avenir Book"/>
                <a:cs typeface="Avenir Book"/>
              </a:rPr>
              <a:t>also</a:t>
            </a:r>
            <a:r>
              <a:rPr sz="2000" spc="-35" dirty="0">
                <a:solidFill>
                  <a:srgbClr val="231F20"/>
                </a:solidFill>
                <a:latin typeface="Avenir Book"/>
                <a:cs typeface="Avenir Book"/>
              </a:rPr>
              <a:t> </a:t>
            </a:r>
            <a:r>
              <a:rPr sz="2000" dirty="0">
                <a:solidFill>
                  <a:srgbClr val="231F20"/>
                </a:solidFill>
                <a:latin typeface="Avenir Book"/>
                <a:cs typeface="Avenir Book"/>
              </a:rPr>
              <a:t>important</a:t>
            </a:r>
            <a:r>
              <a:rPr sz="2000" spc="-35" dirty="0">
                <a:solidFill>
                  <a:srgbClr val="231F20"/>
                </a:solidFill>
                <a:latin typeface="Avenir Book"/>
                <a:cs typeface="Avenir Book"/>
              </a:rPr>
              <a:t> </a:t>
            </a:r>
            <a:r>
              <a:rPr sz="2000" dirty="0">
                <a:solidFill>
                  <a:srgbClr val="231F20"/>
                </a:solidFill>
                <a:latin typeface="Avenir Book"/>
                <a:cs typeface="Avenir Book"/>
              </a:rPr>
              <a:t>to</a:t>
            </a:r>
            <a:r>
              <a:rPr sz="2000" spc="-35" dirty="0">
                <a:solidFill>
                  <a:srgbClr val="231F20"/>
                </a:solidFill>
                <a:latin typeface="Avenir Book"/>
                <a:cs typeface="Avenir Book"/>
              </a:rPr>
              <a:t> </a:t>
            </a:r>
            <a:r>
              <a:rPr sz="2000" dirty="0">
                <a:solidFill>
                  <a:srgbClr val="231F20"/>
                </a:solidFill>
                <a:latin typeface="Avenir Book"/>
                <a:cs typeface="Avenir Book"/>
              </a:rPr>
              <a:t>protect</a:t>
            </a:r>
            <a:r>
              <a:rPr sz="2000" spc="-40" dirty="0">
                <a:solidFill>
                  <a:srgbClr val="231F20"/>
                </a:solidFill>
                <a:latin typeface="Avenir Book"/>
                <a:cs typeface="Avenir Book"/>
              </a:rPr>
              <a:t> </a:t>
            </a:r>
            <a:r>
              <a:rPr sz="2000" dirty="0">
                <a:solidFill>
                  <a:srgbClr val="231F20"/>
                </a:solidFill>
                <a:latin typeface="Avenir Book"/>
                <a:cs typeface="Avenir Book"/>
              </a:rPr>
              <a:t>children</a:t>
            </a:r>
            <a:r>
              <a:rPr sz="2000" spc="-35" dirty="0">
                <a:solidFill>
                  <a:srgbClr val="231F20"/>
                </a:solidFill>
                <a:latin typeface="Avenir Book"/>
                <a:cs typeface="Avenir Book"/>
              </a:rPr>
              <a:t> </a:t>
            </a:r>
            <a:r>
              <a:rPr sz="2000" dirty="0">
                <a:solidFill>
                  <a:srgbClr val="231F20"/>
                </a:solidFill>
                <a:latin typeface="Avenir Book"/>
                <a:cs typeface="Avenir Book"/>
              </a:rPr>
              <a:t>who</a:t>
            </a:r>
            <a:r>
              <a:rPr sz="2000" spc="-35" dirty="0">
                <a:solidFill>
                  <a:srgbClr val="231F20"/>
                </a:solidFill>
                <a:latin typeface="Avenir Book"/>
                <a:cs typeface="Avenir Book"/>
              </a:rPr>
              <a:t> </a:t>
            </a:r>
            <a:r>
              <a:rPr sz="2000" spc="-20" dirty="0">
                <a:solidFill>
                  <a:srgbClr val="231F20"/>
                </a:solidFill>
                <a:latin typeface="Avenir Book"/>
                <a:cs typeface="Avenir Book"/>
              </a:rPr>
              <a:t>have </a:t>
            </a:r>
            <a:r>
              <a:rPr sz="2000" dirty="0">
                <a:solidFill>
                  <a:srgbClr val="231F20"/>
                </a:solidFill>
                <a:latin typeface="Avenir Book"/>
                <a:cs typeface="Avenir Book"/>
              </a:rPr>
              <a:t>been</a:t>
            </a:r>
            <a:r>
              <a:rPr sz="2000" spc="-30" dirty="0">
                <a:solidFill>
                  <a:srgbClr val="231F20"/>
                </a:solidFill>
                <a:latin typeface="Avenir Book"/>
                <a:cs typeface="Avenir Book"/>
              </a:rPr>
              <a:t> </a:t>
            </a:r>
            <a:r>
              <a:rPr sz="2000" dirty="0">
                <a:solidFill>
                  <a:srgbClr val="231F20"/>
                </a:solidFill>
                <a:latin typeface="Avenir Book"/>
                <a:cs typeface="Avenir Book"/>
              </a:rPr>
              <a:t>treated</a:t>
            </a:r>
            <a:r>
              <a:rPr sz="2000" spc="-25" dirty="0">
                <a:solidFill>
                  <a:srgbClr val="231F20"/>
                </a:solidFill>
                <a:latin typeface="Avenir Book"/>
                <a:cs typeface="Avenir Book"/>
              </a:rPr>
              <a:t> </a:t>
            </a:r>
            <a:r>
              <a:rPr sz="2000" dirty="0">
                <a:solidFill>
                  <a:srgbClr val="231F20"/>
                </a:solidFill>
                <a:latin typeface="Avenir Book"/>
                <a:cs typeface="Avenir Book"/>
              </a:rPr>
              <a:t>for</a:t>
            </a:r>
            <a:r>
              <a:rPr sz="2000" spc="-25" dirty="0">
                <a:solidFill>
                  <a:srgbClr val="231F20"/>
                </a:solidFill>
                <a:latin typeface="Avenir Book"/>
                <a:cs typeface="Avenir Book"/>
              </a:rPr>
              <a:t> </a:t>
            </a:r>
            <a:r>
              <a:rPr sz="2000" dirty="0">
                <a:solidFill>
                  <a:srgbClr val="231F20"/>
                </a:solidFill>
                <a:latin typeface="Avenir Book"/>
                <a:cs typeface="Avenir Book"/>
              </a:rPr>
              <a:t>cancer</a:t>
            </a:r>
            <a:r>
              <a:rPr sz="2000" spc="-25" dirty="0">
                <a:solidFill>
                  <a:srgbClr val="231F20"/>
                </a:solidFill>
                <a:latin typeface="Avenir Book"/>
                <a:cs typeface="Avenir Book"/>
              </a:rPr>
              <a:t> </a:t>
            </a:r>
            <a:r>
              <a:rPr sz="2000" dirty="0">
                <a:solidFill>
                  <a:srgbClr val="231F20"/>
                </a:solidFill>
                <a:latin typeface="Avenir Book"/>
                <a:cs typeface="Avenir Book"/>
              </a:rPr>
              <a:t>from</a:t>
            </a:r>
            <a:r>
              <a:rPr sz="2000" spc="-25" dirty="0">
                <a:solidFill>
                  <a:srgbClr val="231F20"/>
                </a:solidFill>
                <a:latin typeface="Avenir Book"/>
                <a:cs typeface="Avenir Book"/>
              </a:rPr>
              <a:t> </a:t>
            </a:r>
            <a:r>
              <a:rPr sz="2000" dirty="0">
                <a:solidFill>
                  <a:srgbClr val="231F20"/>
                </a:solidFill>
                <a:latin typeface="Avenir Book"/>
                <a:cs typeface="Avenir Book"/>
              </a:rPr>
              <a:t>these</a:t>
            </a:r>
            <a:r>
              <a:rPr sz="2000" spc="-25" dirty="0">
                <a:solidFill>
                  <a:srgbClr val="231F20"/>
                </a:solidFill>
                <a:latin typeface="Avenir Book"/>
                <a:cs typeface="Avenir Book"/>
              </a:rPr>
              <a:t> </a:t>
            </a:r>
            <a:r>
              <a:rPr sz="2000" dirty="0">
                <a:solidFill>
                  <a:srgbClr val="231F20"/>
                </a:solidFill>
                <a:latin typeface="Avenir Book"/>
                <a:cs typeface="Avenir Book"/>
              </a:rPr>
              <a:t>same</a:t>
            </a:r>
            <a:r>
              <a:rPr sz="2000" spc="-25" dirty="0">
                <a:solidFill>
                  <a:srgbClr val="231F20"/>
                </a:solidFill>
                <a:latin typeface="Avenir Book"/>
                <a:cs typeface="Avenir Book"/>
              </a:rPr>
              <a:t> </a:t>
            </a:r>
            <a:r>
              <a:rPr sz="2000" spc="-10" dirty="0">
                <a:solidFill>
                  <a:srgbClr val="231F20"/>
                </a:solidFill>
                <a:latin typeface="Avenir Book"/>
                <a:cs typeface="Avenir Book"/>
              </a:rPr>
              <a:t>exposures.</a:t>
            </a:r>
            <a:endParaRPr sz="2000">
              <a:latin typeface="Avenir Book"/>
              <a:cs typeface="Avenir Book"/>
            </a:endParaRPr>
          </a:p>
        </p:txBody>
      </p:sp>
      <p:grpSp>
        <p:nvGrpSpPr>
          <p:cNvPr id="4" name="object 4"/>
          <p:cNvGrpSpPr/>
          <p:nvPr/>
        </p:nvGrpSpPr>
        <p:grpSpPr>
          <a:xfrm>
            <a:off x="451358" y="602475"/>
            <a:ext cx="9095105" cy="4525645"/>
            <a:chOff x="451358" y="602475"/>
            <a:chExt cx="9095105" cy="4525645"/>
          </a:xfrm>
        </p:grpSpPr>
        <p:sp>
          <p:nvSpPr>
            <p:cNvPr id="5" name="object 5"/>
            <p:cNvSpPr/>
            <p:nvPr/>
          </p:nvSpPr>
          <p:spPr>
            <a:xfrm>
              <a:off x="451358" y="602475"/>
              <a:ext cx="3571240" cy="4366260"/>
            </a:xfrm>
            <a:custGeom>
              <a:avLst/>
              <a:gdLst/>
              <a:ahLst/>
              <a:cxnLst/>
              <a:rect l="l" t="t" r="r" b="b"/>
              <a:pathLst>
                <a:path w="3571240" h="4366260">
                  <a:moveTo>
                    <a:pt x="3570732" y="0"/>
                  </a:moveTo>
                  <a:lnTo>
                    <a:pt x="0" y="0"/>
                  </a:lnTo>
                  <a:lnTo>
                    <a:pt x="0" y="4366260"/>
                  </a:lnTo>
                  <a:lnTo>
                    <a:pt x="3570732" y="4366260"/>
                  </a:lnTo>
                  <a:lnTo>
                    <a:pt x="3570732" y="0"/>
                  </a:lnTo>
                  <a:close/>
                </a:path>
              </a:pathLst>
            </a:custGeom>
            <a:solidFill>
              <a:srgbClr val="231F20">
                <a:alpha val="50000"/>
              </a:srgbClr>
            </a:solidFill>
          </p:spPr>
          <p:txBody>
            <a:bodyPr wrap="square" lIns="0" tIns="0" rIns="0" bIns="0" rtlCol="0"/>
            <a:lstStyle/>
            <a:p>
              <a:endParaRPr/>
            </a:p>
          </p:txBody>
        </p:sp>
        <p:pic>
          <p:nvPicPr>
            <p:cNvPr id="6" name="object 6"/>
            <p:cNvPicPr/>
            <p:nvPr/>
          </p:nvPicPr>
          <p:blipFill>
            <a:blip r:embed="rId3" cstate="print"/>
            <a:stretch>
              <a:fillRect/>
            </a:stretch>
          </p:blipFill>
          <p:spPr>
            <a:xfrm>
              <a:off x="480715" y="631837"/>
              <a:ext cx="3438339" cy="4233726"/>
            </a:xfrm>
            <a:prstGeom prst="rect">
              <a:avLst/>
            </a:prstGeom>
          </p:spPr>
        </p:pic>
        <p:sp>
          <p:nvSpPr>
            <p:cNvPr id="7" name="object 7"/>
            <p:cNvSpPr/>
            <p:nvPr/>
          </p:nvSpPr>
          <p:spPr>
            <a:xfrm>
              <a:off x="4009237" y="1799437"/>
              <a:ext cx="5537200" cy="3328670"/>
            </a:xfrm>
            <a:custGeom>
              <a:avLst/>
              <a:gdLst/>
              <a:ahLst/>
              <a:cxnLst/>
              <a:rect l="l" t="t" r="r" b="b"/>
              <a:pathLst>
                <a:path w="5537200" h="3328670">
                  <a:moveTo>
                    <a:pt x="5536691" y="0"/>
                  </a:moveTo>
                  <a:lnTo>
                    <a:pt x="0" y="0"/>
                  </a:lnTo>
                  <a:lnTo>
                    <a:pt x="0" y="3328416"/>
                  </a:lnTo>
                  <a:lnTo>
                    <a:pt x="5536691" y="3328416"/>
                  </a:lnTo>
                  <a:lnTo>
                    <a:pt x="5536691" y="0"/>
                  </a:lnTo>
                  <a:close/>
                </a:path>
              </a:pathLst>
            </a:custGeom>
            <a:solidFill>
              <a:srgbClr val="231F20">
                <a:alpha val="50000"/>
              </a:srgbClr>
            </a:solidFill>
          </p:spPr>
          <p:txBody>
            <a:bodyPr wrap="square" lIns="0" tIns="0" rIns="0" bIns="0" rtlCol="0"/>
            <a:lstStyle/>
            <a:p>
              <a:endParaRPr/>
            </a:p>
          </p:txBody>
        </p:sp>
        <p:pic>
          <p:nvPicPr>
            <p:cNvPr id="8" name="object 8"/>
            <p:cNvPicPr/>
            <p:nvPr/>
          </p:nvPicPr>
          <p:blipFill>
            <a:blip r:embed="rId4" cstate="print"/>
            <a:stretch>
              <a:fillRect/>
            </a:stretch>
          </p:blipFill>
          <p:spPr>
            <a:xfrm>
              <a:off x="4038599" y="1828800"/>
              <a:ext cx="5406237" cy="3197085"/>
            </a:xfrm>
            <a:prstGeom prst="rect">
              <a:avLst/>
            </a:prstGeom>
          </p:spPr>
        </p:pic>
      </p:grpSp>
      <p:sp>
        <p:nvSpPr>
          <p:cNvPr id="9" name="object 9"/>
          <p:cNvSpPr txBox="1">
            <a:spLocks noGrp="1"/>
          </p:cNvSpPr>
          <p:nvPr>
            <p:ph type="title"/>
          </p:nvPr>
        </p:nvSpPr>
        <p:spPr>
          <a:xfrm>
            <a:off x="4127295" y="514397"/>
            <a:ext cx="4003040" cy="1082040"/>
          </a:xfrm>
          <a:prstGeom prst="rect">
            <a:avLst/>
          </a:prstGeom>
        </p:spPr>
        <p:txBody>
          <a:bodyPr vert="horz" wrap="square" lIns="0" tIns="63500" rIns="0" bIns="0" rtlCol="0">
            <a:spAutoFit/>
          </a:bodyPr>
          <a:lstStyle/>
          <a:p>
            <a:pPr marL="12700" marR="5080">
              <a:lnSpc>
                <a:spcPts val="4000"/>
              </a:lnSpc>
              <a:spcBef>
                <a:spcPts val="500"/>
              </a:spcBef>
            </a:pPr>
            <a:r>
              <a:rPr spc="150" dirty="0"/>
              <a:t>What</a:t>
            </a:r>
            <a:r>
              <a:rPr spc="40" dirty="0"/>
              <a:t> </a:t>
            </a:r>
            <a:r>
              <a:rPr spc="100" dirty="0"/>
              <a:t>can</a:t>
            </a:r>
            <a:r>
              <a:rPr spc="40" dirty="0"/>
              <a:t> </a:t>
            </a:r>
            <a:r>
              <a:rPr dirty="0"/>
              <a:t>we</a:t>
            </a:r>
            <a:r>
              <a:rPr spc="40" dirty="0"/>
              <a:t> </a:t>
            </a:r>
            <a:r>
              <a:rPr spc="140" dirty="0"/>
              <a:t>do</a:t>
            </a:r>
            <a:r>
              <a:rPr spc="45" dirty="0"/>
              <a:t> </a:t>
            </a:r>
            <a:r>
              <a:rPr spc="105" dirty="0"/>
              <a:t>to </a:t>
            </a:r>
            <a:r>
              <a:rPr dirty="0"/>
              <a:t>lower</a:t>
            </a:r>
            <a:r>
              <a:rPr spc="-25" dirty="0"/>
              <a:t> children’s </a:t>
            </a:r>
            <a:r>
              <a:rPr spc="-10" dirty="0"/>
              <a:t>risk?</a:t>
            </a:r>
          </a:p>
        </p:txBody>
      </p:sp>
      <p:sp>
        <p:nvSpPr>
          <p:cNvPr id="10" name="object 10"/>
          <p:cNvSpPr txBox="1"/>
          <p:nvPr/>
        </p:nvSpPr>
        <p:spPr>
          <a:xfrm>
            <a:off x="331214" y="7239000"/>
            <a:ext cx="46979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1" name="object 11"/>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tabLst>
                <a:tab pos="10807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430" dirty="0">
                <a:solidFill>
                  <a:srgbClr val="004E71"/>
                </a:solidFill>
                <a:latin typeface="Avenir Next Medium"/>
                <a:cs typeface="Avenir Next Medium"/>
              </a:rPr>
              <a:t>13</a:t>
            </a:r>
            <a:endParaRPr sz="3000">
              <a:latin typeface="Avenir Next Medium"/>
              <a:cs typeface="Avenir Next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68400" y="6080019"/>
            <a:ext cx="3403600" cy="0"/>
          </a:xfrm>
          <a:custGeom>
            <a:avLst/>
            <a:gdLst/>
            <a:ahLst/>
            <a:cxnLst/>
            <a:rect l="l" t="t" r="r" b="b"/>
            <a:pathLst>
              <a:path w="3403600">
                <a:moveTo>
                  <a:pt x="0" y="0"/>
                </a:moveTo>
                <a:lnTo>
                  <a:pt x="3403600" y="0"/>
                </a:lnTo>
              </a:path>
            </a:pathLst>
          </a:custGeom>
          <a:ln w="6350">
            <a:solidFill>
              <a:srgbClr val="231F20"/>
            </a:solidFill>
          </a:ln>
        </p:spPr>
        <p:txBody>
          <a:bodyPr wrap="square" lIns="0" tIns="0" rIns="0" bIns="0" rtlCol="0"/>
          <a:lstStyle/>
          <a:p>
            <a:endParaRPr/>
          </a:p>
        </p:txBody>
      </p:sp>
      <p:sp>
        <p:nvSpPr>
          <p:cNvPr id="3" name="object 3"/>
          <p:cNvSpPr txBox="1">
            <a:spLocks noGrp="1"/>
          </p:cNvSpPr>
          <p:nvPr>
            <p:ph type="title"/>
          </p:nvPr>
        </p:nvSpPr>
        <p:spPr>
          <a:xfrm>
            <a:off x="1155700" y="819196"/>
            <a:ext cx="7107555" cy="2537460"/>
          </a:xfrm>
          <a:prstGeom prst="rect">
            <a:avLst/>
          </a:prstGeom>
        </p:spPr>
        <p:txBody>
          <a:bodyPr vert="horz" wrap="square" lIns="0" tIns="63500" rIns="0" bIns="0" rtlCol="0">
            <a:spAutoFit/>
          </a:bodyPr>
          <a:lstStyle/>
          <a:p>
            <a:pPr marL="12700" marR="86360">
              <a:lnSpc>
                <a:spcPts val="4000"/>
              </a:lnSpc>
              <a:spcBef>
                <a:spcPts val="500"/>
              </a:spcBef>
            </a:pPr>
            <a:r>
              <a:rPr dirty="0"/>
              <a:t>You</a:t>
            </a:r>
            <a:r>
              <a:rPr spc="-10" dirty="0"/>
              <a:t> </a:t>
            </a:r>
            <a:r>
              <a:rPr spc="100" dirty="0"/>
              <a:t>can</a:t>
            </a:r>
            <a:r>
              <a:rPr spc="-5" dirty="0"/>
              <a:t> </a:t>
            </a:r>
            <a:r>
              <a:rPr spc="125" dirty="0"/>
              <a:t>start</a:t>
            </a:r>
            <a:r>
              <a:rPr spc="-5" dirty="0"/>
              <a:t> </a:t>
            </a:r>
            <a:r>
              <a:rPr spc="50" dirty="0"/>
              <a:t>protecting</a:t>
            </a:r>
            <a:r>
              <a:rPr spc="-5" dirty="0"/>
              <a:t> </a:t>
            </a:r>
            <a:r>
              <a:rPr spc="55" dirty="0"/>
              <a:t>your </a:t>
            </a:r>
            <a:r>
              <a:rPr spc="-25" dirty="0"/>
              <a:t>children’s</a:t>
            </a:r>
            <a:r>
              <a:rPr spc="15" dirty="0"/>
              <a:t> </a:t>
            </a:r>
            <a:r>
              <a:rPr spc="70" dirty="0"/>
              <a:t>health</a:t>
            </a:r>
            <a:r>
              <a:rPr spc="20" dirty="0"/>
              <a:t> </a:t>
            </a:r>
            <a:r>
              <a:rPr dirty="0"/>
              <a:t>even</a:t>
            </a:r>
            <a:r>
              <a:rPr spc="15" dirty="0"/>
              <a:t> </a:t>
            </a:r>
            <a:r>
              <a:rPr dirty="0"/>
              <a:t>before</a:t>
            </a:r>
            <a:r>
              <a:rPr spc="20" dirty="0"/>
              <a:t> </a:t>
            </a:r>
            <a:r>
              <a:rPr dirty="0"/>
              <a:t>they</a:t>
            </a:r>
            <a:r>
              <a:rPr spc="15" dirty="0"/>
              <a:t> </a:t>
            </a:r>
            <a:r>
              <a:rPr spc="55" dirty="0"/>
              <a:t>are </a:t>
            </a:r>
            <a:r>
              <a:rPr dirty="0"/>
              <a:t>conceived,</a:t>
            </a:r>
            <a:r>
              <a:rPr spc="-20" dirty="0"/>
              <a:t> </a:t>
            </a:r>
            <a:r>
              <a:rPr spc="145" dirty="0"/>
              <a:t>and</a:t>
            </a:r>
            <a:r>
              <a:rPr spc="-15" dirty="0"/>
              <a:t> </a:t>
            </a:r>
            <a:r>
              <a:rPr spc="75" dirty="0"/>
              <a:t>during</a:t>
            </a:r>
            <a:r>
              <a:rPr spc="-20" dirty="0"/>
              <a:t> </a:t>
            </a:r>
            <a:r>
              <a:rPr spc="-10" dirty="0"/>
              <a:t>pregnancy.</a:t>
            </a:r>
          </a:p>
          <a:p>
            <a:pPr marL="12700" marR="5080">
              <a:lnSpc>
                <a:spcPts val="2300"/>
              </a:lnSpc>
              <a:spcBef>
                <a:spcPts val="535"/>
              </a:spcBef>
            </a:pPr>
            <a:r>
              <a:rPr sz="2000" b="1" dirty="0">
                <a:solidFill>
                  <a:srgbClr val="231F20"/>
                </a:solidFill>
                <a:latin typeface="Avenir Heavy"/>
                <a:cs typeface="Avenir Heavy"/>
              </a:rPr>
              <a:t>Healthier</a:t>
            </a:r>
            <a:r>
              <a:rPr sz="2000" b="1" spc="-70" dirty="0">
                <a:solidFill>
                  <a:srgbClr val="231F20"/>
                </a:solidFill>
                <a:latin typeface="Avenir Heavy"/>
                <a:cs typeface="Avenir Heavy"/>
              </a:rPr>
              <a:t> </a:t>
            </a:r>
            <a:r>
              <a:rPr sz="2000" b="1" dirty="0">
                <a:solidFill>
                  <a:srgbClr val="231F20"/>
                </a:solidFill>
                <a:latin typeface="Avenir Heavy"/>
                <a:cs typeface="Avenir Heavy"/>
              </a:rPr>
              <a:t>choices</a:t>
            </a:r>
            <a:r>
              <a:rPr sz="2000" b="1" spc="-65" dirty="0">
                <a:solidFill>
                  <a:srgbClr val="231F20"/>
                </a:solidFill>
                <a:latin typeface="Avenir Heavy"/>
                <a:cs typeface="Avenir Heavy"/>
              </a:rPr>
              <a:t> </a:t>
            </a:r>
            <a:r>
              <a:rPr sz="2000" b="1" dirty="0">
                <a:solidFill>
                  <a:srgbClr val="231F20"/>
                </a:solidFill>
                <a:latin typeface="Avenir Heavy"/>
                <a:cs typeface="Avenir Heavy"/>
              </a:rPr>
              <a:t>include</a:t>
            </a:r>
            <a:r>
              <a:rPr sz="2000" b="1" spc="-65" dirty="0">
                <a:solidFill>
                  <a:srgbClr val="231F20"/>
                </a:solidFill>
                <a:latin typeface="Avenir Heavy"/>
                <a:cs typeface="Avenir Heavy"/>
              </a:rPr>
              <a:t> </a:t>
            </a:r>
            <a:r>
              <a:rPr sz="2000" b="1" dirty="0">
                <a:solidFill>
                  <a:srgbClr val="231F20"/>
                </a:solidFill>
                <a:latin typeface="Avenir Heavy"/>
                <a:cs typeface="Avenir Heavy"/>
              </a:rPr>
              <a:t>quitting</a:t>
            </a:r>
            <a:r>
              <a:rPr sz="2000" b="1" spc="-65" dirty="0">
                <a:solidFill>
                  <a:srgbClr val="231F20"/>
                </a:solidFill>
                <a:latin typeface="Avenir Heavy"/>
                <a:cs typeface="Avenir Heavy"/>
              </a:rPr>
              <a:t> </a:t>
            </a:r>
            <a:r>
              <a:rPr sz="2000" b="1" dirty="0">
                <a:solidFill>
                  <a:srgbClr val="231F20"/>
                </a:solidFill>
                <a:latin typeface="Avenir Heavy"/>
                <a:cs typeface="Avenir Heavy"/>
              </a:rPr>
              <a:t>smoking,</a:t>
            </a:r>
            <a:r>
              <a:rPr sz="2000" b="1" spc="-65" dirty="0">
                <a:solidFill>
                  <a:srgbClr val="231F20"/>
                </a:solidFill>
                <a:latin typeface="Avenir Heavy"/>
                <a:cs typeface="Avenir Heavy"/>
              </a:rPr>
              <a:t> </a:t>
            </a:r>
            <a:r>
              <a:rPr sz="2000" b="1" dirty="0">
                <a:solidFill>
                  <a:srgbClr val="231F20"/>
                </a:solidFill>
                <a:latin typeface="Avenir Heavy"/>
                <a:cs typeface="Avenir Heavy"/>
              </a:rPr>
              <a:t>eating</a:t>
            </a:r>
            <a:r>
              <a:rPr sz="2000" b="1" spc="-65" dirty="0">
                <a:solidFill>
                  <a:srgbClr val="231F20"/>
                </a:solidFill>
                <a:latin typeface="Avenir Heavy"/>
                <a:cs typeface="Avenir Heavy"/>
              </a:rPr>
              <a:t> </a:t>
            </a:r>
            <a:r>
              <a:rPr sz="2000" b="1" spc="-10" dirty="0">
                <a:solidFill>
                  <a:srgbClr val="231F20"/>
                </a:solidFill>
                <a:latin typeface="Avenir Heavy"/>
                <a:cs typeface="Avenir Heavy"/>
              </a:rPr>
              <a:t>healthier </a:t>
            </a:r>
            <a:r>
              <a:rPr sz="2000" b="1" dirty="0">
                <a:solidFill>
                  <a:srgbClr val="231F20"/>
                </a:solidFill>
                <a:latin typeface="Avenir Heavy"/>
                <a:cs typeface="Avenir Heavy"/>
              </a:rPr>
              <a:t>foods</a:t>
            </a:r>
            <a:r>
              <a:rPr sz="2000" b="1" spc="-45" dirty="0">
                <a:solidFill>
                  <a:srgbClr val="231F20"/>
                </a:solidFill>
                <a:latin typeface="Avenir Heavy"/>
                <a:cs typeface="Avenir Heavy"/>
              </a:rPr>
              <a:t> </a:t>
            </a:r>
            <a:r>
              <a:rPr sz="2000" b="1" dirty="0">
                <a:solidFill>
                  <a:srgbClr val="231F20"/>
                </a:solidFill>
                <a:latin typeface="Avenir Heavy"/>
                <a:cs typeface="Avenir Heavy"/>
              </a:rPr>
              <a:t>like</a:t>
            </a:r>
            <a:r>
              <a:rPr sz="2000" b="1" spc="-45" dirty="0">
                <a:solidFill>
                  <a:srgbClr val="231F20"/>
                </a:solidFill>
                <a:latin typeface="Avenir Heavy"/>
                <a:cs typeface="Avenir Heavy"/>
              </a:rPr>
              <a:t> </a:t>
            </a:r>
            <a:r>
              <a:rPr sz="2000" b="1" dirty="0">
                <a:solidFill>
                  <a:srgbClr val="231F20"/>
                </a:solidFill>
                <a:latin typeface="Avenir Heavy"/>
                <a:cs typeface="Avenir Heavy"/>
              </a:rPr>
              <a:t>lots</a:t>
            </a:r>
            <a:r>
              <a:rPr sz="2000" b="1" spc="-45" dirty="0">
                <a:solidFill>
                  <a:srgbClr val="231F20"/>
                </a:solidFill>
                <a:latin typeface="Avenir Heavy"/>
                <a:cs typeface="Avenir Heavy"/>
              </a:rPr>
              <a:t> </a:t>
            </a:r>
            <a:r>
              <a:rPr sz="2000" b="1" dirty="0">
                <a:solidFill>
                  <a:srgbClr val="231F20"/>
                </a:solidFill>
                <a:latin typeface="Avenir Heavy"/>
                <a:cs typeface="Avenir Heavy"/>
              </a:rPr>
              <a:t>of</a:t>
            </a:r>
            <a:r>
              <a:rPr sz="2000" b="1" spc="-45" dirty="0">
                <a:solidFill>
                  <a:srgbClr val="231F20"/>
                </a:solidFill>
                <a:latin typeface="Avenir Heavy"/>
                <a:cs typeface="Avenir Heavy"/>
              </a:rPr>
              <a:t> </a:t>
            </a:r>
            <a:r>
              <a:rPr sz="2000" b="1" dirty="0">
                <a:solidFill>
                  <a:srgbClr val="231F20"/>
                </a:solidFill>
                <a:latin typeface="Avenir Heavy"/>
                <a:cs typeface="Avenir Heavy"/>
              </a:rPr>
              <a:t>fruits</a:t>
            </a:r>
            <a:r>
              <a:rPr sz="2000" b="1" spc="-45" dirty="0">
                <a:solidFill>
                  <a:srgbClr val="231F20"/>
                </a:solidFill>
                <a:latin typeface="Avenir Heavy"/>
                <a:cs typeface="Avenir Heavy"/>
              </a:rPr>
              <a:t> </a:t>
            </a:r>
            <a:r>
              <a:rPr sz="2000" b="1" dirty="0">
                <a:solidFill>
                  <a:srgbClr val="231F20"/>
                </a:solidFill>
                <a:latin typeface="Avenir Heavy"/>
                <a:cs typeface="Avenir Heavy"/>
              </a:rPr>
              <a:t>and</a:t>
            </a:r>
            <a:r>
              <a:rPr sz="2000" b="1" spc="-45" dirty="0">
                <a:solidFill>
                  <a:srgbClr val="231F20"/>
                </a:solidFill>
                <a:latin typeface="Avenir Heavy"/>
                <a:cs typeface="Avenir Heavy"/>
              </a:rPr>
              <a:t> </a:t>
            </a:r>
            <a:r>
              <a:rPr sz="2000" b="1" dirty="0">
                <a:solidFill>
                  <a:srgbClr val="231F20"/>
                </a:solidFill>
                <a:latin typeface="Avenir Heavy"/>
                <a:cs typeface="Avenir Heavy"/>
              </a:rPr>
              <a:t>vegetables,</a:t>
            </a:r>
            <a:r>
              <a:rPr sz="2000" b="1" spc="-40" dirty="0">
                <a:solidFill>
                  <a:srgbClr val="231F20"/>
                </a:solidFill>
                <a:latin typeface="Avenir Heavy"/>
                <a:cs typeface="Avenir Heavy"/>
              </a:rPr>
              <a:t> </a:t>
            </a:r>
            <a:r>
              <a:rPr sz="2000" b="1" dirty="0">
                <a:solidFill>
                  <a:srgbClr val="231F20"/>
                </a:solidFill>
                <a:latin typeface="Avenir Heavy"/>
                <a:cs typeface="Avenir Heavy"/>
              </a:rPr>
              <a:t>and</a:t>
            </a:r>
            <a:r>
              <a:rPr sz="2000" b="1" spc="-45" dirty="0">
                <a:solidFill>
                  <a:srgbClr val="231F20"/>
                </a:solidFill>
                <a:latin typeface="Avenir Heavy"/>
                <a:cs typeface="Avenir Heavy"/>
              </a:rPr>
              <a:t> </a:t>
            </a:r>
            <a:r>
              <a:rPr sz="2000" b="1" dirty="0">
                <a:solidFill>
                  <a:srgbClr val="231F20"/>
                </a:solidFill>
                <a:latin typeface="Avenir Heavy"/>
                <a:cs typeface="Avenir Heavy"/>
              </a:rPr>
              <a:t>avoiding</a:t>
            </a:r>
            <a:r>
              <a:rPr sz="2000" b="1" spc="-45" dirty="0">
                <a:solidFill>
                  <a:srgbClr val="231F20"/>
                </a:solidFill>
                <a:latin typeface="Avenir Heavy"/>
                <a:cs typeface="Avenir Heavy"/>
              </a:rPr>
              <a:t> </a:t>
            </a:r>
            <a:r>
              <a:rPr sz="2000" b="1" spc="-10" dirty="0">
                <a:solidFill>
                  <a:srgbClr val="231F20"/>
                </a:solidFill>
                <a:latin typeface="Avenir Heavy"/>
                <a:cs typeface="Avenir Heavy"/>
              </a:rPr>
              <a:t>toxic </a:t>
            </a:r>
            <a:r>
              <a:rPr sz="2000" b="1" dirty="0">
                <a:solidFill>
                  <a:srgbClr val="231F20"/>
                </a:solidFill>
                <a:latin typeface="Avenir Heavy"/>
                <a:cs typeface="Avenir Heavy"/>
              </a:rPr>
              <a:t>chemicals</a:t>
            </a:r>
            <a:r>
              <a:rPr sz="2000" b="1" spc="-55" dirty="0">
                <a:solidFill>
                  <a:srgbClr val="231F20"/>
                </a:solidFill>
                <a:latin typeface="Avenir Heavy"/>
                <a:cs typeface="Avenir Heavy"/>
              </a:rPr>
              <a:t> </a:t>
            </a:r>
            <a:r>
              <a:rPr sz="2000" b="1" dirty="0">
                <a:solidFill>
                  <a:srgbClr val="231F20"/>
                </a:solidFill>
                <a:latin typeface="Avenir Heavy"/>
                <a:cs typeface="Avenir Heavy"/>
              </a:rPr>
              <a:t>in</a:t>
            </a:r>
            <a:r>
              <a:rPr sz="2000" b="1" spc="-55" dirty="0">
                <a:solidFill>
                  <a:srgbClr val="231F20"/>
                </a:solidFill>
                <a:latin typeface="Avenir Heavy"/>
                <a:cs typeface="Avenir Heavy"/>
              </a:rPr>
              <a:t> </a:t>
            </a:r>
            <a:r>
              <a:rPr sz="2000" b="1" dirty="0">
                <a:solidFill>
                  <a:srgbClr val="231F20"/>
                </a:solidFill>
                <a:latin typeface="Avenir Heavy"/>
                <a:cs typeface="Avenir Heavy"/>
              </a:rPr>
              <a:t>your</a:t>
            </a:r>
            <a:r>
              <a:rPr sz="2000" b="1" spc="-55" dirty="0">
                <a:solidFill>
                  <a:srgbClr val="231F20"/>
                </a:solidFill>
                <a:latin typeface="Avenir Heavy"/>
                <a:cs typeface="Avenir Heavy"/>
              </a:rPr>
              <a:t> </a:t>
            </a:r>
            <a:r>
              <a:rPr sz="2000" b="1" dirty="0">
                <a:solidFill>
                  <a:srgbClr val="231F20"/>
                </a:solidFill>
                <a:latin typeface="Avenir Heavy"/>
                <a:cs typeface="Avenir Heavy"/>
              </a:rPr>
              <a:t>home,</a:t>
            </a:r>
            <a:r>
              <a:rPr sz="2000" b="1" spc="-55" dirty="0">
                <a:solidFill>
                  <a:srgbClr val="231F20"/>
                </a:solidFill>
                <a:latin typeface="Avenir Heavy"/>
                <a:cs typeface="Avenir Heavy"/>
              </a:rPr>
              <a:t> </a:t>
            </a:r>
            <a:r>
              <a:rPr sz="2000" b="1" dirty="0">
                <a:solidFill>
                  <a:srgbClr val="231F20"/>
                </a:solidFill>
                <a:latin typeface="Avenir Heavy"/>
                <a:cs typeface="Avenir Heavy"/>
              </a:rPr>
              <a:t>workplace</a:t>
            </a:r>
            <a:r>
              <a:rPr sz="2000" b="1" spc="-50" dirty="0">
                <a:solidFill>
                  <a:srgbClr val="231F20"/>
                </a:solidFill>
                <a:latin typeface="Avenir Heavy"/>
                <a:cs typeface="Avenir Heavy"/>
              </a:rPr>
              <a:t> </a:t>
            </a:r>
            <a:r>
              <a:rPr sz="2000" b="1" dirty="0">
                <a:solidFill>
                  <a:srgbClr val="231F20"/>
                </a:solidFill>
                <a:latin typeface="Avenir Heavy"/>
                <a:cs typeface="Avenir Heavy"/>
              </a:rPr>
              <a:t>and</a:t>
            </a:r>
            <a:r>
              <a:rPr sz="2000" b="1" spc="-55" dirty="0">
                <a:solidFill>
                  <a:srgbClr val="231F20"/>
                </a:solidFill>
                <a:latin typeface="Avenir Heavy"/>
                <a:cs typeface="Avenir Heavy"/>
              </a:rPr>
              <a:t> </a:t>
            </a:r>
            <a:r>
              <a:rPr sz="2000" b="1" dirty="0">
                <a:solidFill>
                  <a:srgbClr val="231F20"/>
                </a:solidFill>
                <a:latin typeface="Avenir Heavy"/>
                <a:cs typeface="Avenir Heavy"/>
              </a:rPr>
              <a:t>play</a:t>
            </a:r>
            <a:r>
              <a:rPr sz="2000" b="1" spc="-55" dirty="0">
                <a:solidFill>
                  <a:srgbClr val="231F20"/>
                </a:solidFill>
                <a:latin typeface="Avenir Heavy"/>
                <a:cs typeface="Avenir Heavy"/>
              </a:rPr>
              <a:t> </a:t>
            </a:r>
            <a:r>
              <a:rPr sz="2000" b="1" spc="-10" dirty="0">
                <a:solidFill>
                  <a:srgbClr val="231F20"/>
                </a:solidFill>
                <a:latin typeface="Avenir Heavy"/>
                <a:cs typeface="Avenir Heavy"/>
              </a:rPr>
              <a:t>areas</a:t>
            </a:r>
            <a:endParaRPr sz="2000">
              <a:latin typeface="Avenir Heavy"/>
              <a:cs typeface="Avenir Heavy"/>
            </a:endParaRPr>
          </a:p>
        </p:txBody>
      </p:sp>
      <p:sp>
        <p:nvSpPr>
          <p:cNvPr id="4" name="object 4"/>
          <p:cNvSpPr txBox="1"/>
          <p:nvPr/>
        </p:nvSpPr>
        <p:spPr>
          <a:xfrm>
            <a:off x="1155700" y="6153044"/>
            <a:ext cx="7316470" cy="523240"/>
          </a:xfrm>
          <a:prstGeom prst="rect">
            <a:avLst/>
          </a:prstGeom>
        </p:spPr>
        <p:txBody>
          <a:bodyPr vert="horz" wrap="square" lIns="0" tIns="2540" rIns="0" bIns="0" rtlCol="0">
            <a:spAutoFit/>
          </a:bodyPr>
          <a:lstStyle/>
          <a:p>
            <a:pPr marL="12700" marR="5080">
              <a:lnSpc>
                <a:spcPct val="104200"/>
              </a:lnSpc>
              <a:spcBef>
                <a:spcPts val="20"/>
              </a:spcBef>
            </a:pPr>
            <a:r>
              <a:rPr sz="1600" dirty="0">
                <a:solidFill>
                  <a:srgbClr val="231F20"/>
                </a:solidFill>
                <a:latin typeface="Avenir Book"/>
                <a:cs typeface="Avenir Book"/>
              </a:rPr>
              <a:t>Graphic</a:t>
            </a:r>
            <a:r>
              <a:rPr sz="1600" spc="-25" dirty="0">
                <a:solidFill>
                  <a:srgbClr val="231F20"/>
                </a:solidFill>
                <a:latin typeface="Avenir Book"/>
                <a:cs typeface="Avenir Book"/>
              </a:rPr>
              <a:t> </a:t>
            </a:r>
            <a:r>
              <a:rPr sz="1600" dirty="0">
                <a:solidFill>
                  <a:srgbClr val="231F20"/>
                </a:solidFill>
                <a:latin typeface="Avenir Book"/>
                <a:cs typeface="Avenir Book"/>
              </a:rPr>
              <a:t>reproduced</a:t>
            </a:r>
            <a:r>
              <a:rPr sz="1600" spc="-25" dirty="0">
                <a:solidFill>
                  <a:srgbClr val="231F20"/>
                </a:solidFill>
                <a:latin typeface="Avenir Book"/>
                <a:cs typeface="Avenir Book"/>
              </a:rPr>
              <a:t> </a:t>
            </a:r>
            <a:r>
              <a:rPr sz="1600" dirty="0">
                <a:solidFill>
                  <a:srgbClr val="231F20"/>
                </a:solidFill>
                <a:latin typeface="Avenir Book"/>
                <a:cs typeface="Avenir Book"/>
              </a:rPr>
              <a:t>with</a:t>
            </a:r>
            <a:r>
              <a:rPr sz="1600" spc="-20" dirty="0">
                <a:solidFill>
                  <a:srgbClr val="231F20"/>
                </a:solidFill>
                <a:latin typeface="Avenir Book"/>
                <a:cs typeface="Avenir Book"/>
              </a:rPr>
              <a:t> </a:t>
            </a:r>
            <a:r>
              <a:rPr sz="1600" dirty="0">
                <a:solidFill>
                  <a:srgbClr val="231F20"/>
                </a:solidFill>
                <a:latin typeface="Avenir Book"/>
                <a:cs typeface="Avenir Book"/>
              </a:rPr>
              <a:t>permission</a:t>
            </a:r>
            <a:r>
              <a:rPr sz="1600" spc="-25" dirty="0">
                <a:solidFill>
                  <a:srgbClr val="231F20"/>
                </a:solidFill>
                <a:latin typeface="Avenir Book"/>
                <a:cs typeface="Avenir Book"/>
              </a:rPr>
              <a:t> </a:t>
            </a:r>
            <a:r>
              <a:rPr sz="1600" dirty="0">
                <a:solidFill>
                  <a:srgbClr val="231F20"/>
                </a:solidFill>
                <a:latin typeface="Avenir Book"/>
                <a:cs typeface="Avenir Book"/>
              </a:rPr>
              <a:t>from</a:t>
            </a:r>
            <a:r>
              <a:rPr sz="1600" spc="-25" dirty="0">
                <a:solidFill>
                  <a:srgbClr val="231F20"/>
                </a:solidFill>
                <a:latin typeface="Avenir Book"/>
                <a:cs typeface="Avenir Book"/>
              </a:rPr>
              <a:t> </a:t>
            </a:r>
            <a:r>
              <a:rPr sz="1600" dirty="0">
                <a:solidFill>
                  <a:srgbClr val="231F20"/>
                </a:solidFill>
                <a:latin typeface="Avenir Book"/>
                <a:cs typeface="Avenir Book"/>
              </a:rPr>
              <a:t>the</a:t>
            </a:r>
            <a:r>
              <a:rPr sz="1600" spc="-20" dirty="0">
                <a:solidFill>
                  <a:srgbClr val="231F20"/>
                </a:solidFill>
                <a:latin typeface="Avenir Book"/>
                <a:cs typeface="Avenir Book"/>
              </a:rPr>
              <a:t> </a:t>
            </a:r>
            <a:r>
              <a:rPr sz="1600" dirty="0">
                <a:solidFill>
                  <a:srgbClr val="231F20"/>
                </a:solidFill>
                <a:latin typeface="Avenir Book"/>
                <a:cs typeface="Avenir Book"/>
              </a:rPr>
              <a:t>Center</a:t>
            </a:r>
            <a:r>
              <a:rPr sz="1600" spc="-25" dirty="0">
                <a:solidFill>
                  <a:srgbClr val="231F20"/>
                </a:solidFill>
                <a:latin typeface="Avenir Book"/>
                <a:cs typeface="Avenir Book"/>
              </a:rPr>
              <a:t> </a:t>
            </a:r>
            <a:r>
              <a:rPr sz="1600" dirty="0">
                <a:solidFill>
                  <a:srgbClr val="231F20"/>
                </a:solidFill>
                <a:latin typeface="Avenir Book"/>
                <a:cs typeface="Avenir Book"/>
              </a:rPr>
              <a:t>for</a:t>
            </a:r>
            <a:r>
              <a:rPr sz="1600" spc="-25" dirty="0">
                <a:solidFill>
                  <a:srgbClr val="231F20"/>
                </a:solidFill>
                <a:latin typeface="Avenir Book"/>
                <a:cs typeface="Avenir Book"/>
              </a:rPr>
              <a:t> </a:t>
            </a:r>
            <a:r>
              <a:rPr sz="1600" dirty="0">
                <a:solidFill>
                  <a:srgbClr val="231F20"/>
                </a:solidFill>
                <a:latin typeface="Avenir Book"/>
                <a:cs typeface="Avenir Book"/>
              </a:rPr>
              <a:t>Integrative</a:t>
            </a:r>
            <a:r>
              <a:rPr sz="1600" spc="-20" dirty="0">
                <a:solidFill>
                  <a:srgbClr val="231F20"/>
                </a:solidFill>
                <a:latin typeface="Avenir Book"/>
                <a:cs typeface="Avenir Book"/>
              </a:rPr>
              <a:t> </a:t>
            </a:r>
            <a:r>
              <a:rPr sz="1600" dirty="0">
                <a:solidFill>
                  <a:srgbClr val="231F20"/>
                </a:solidFill>
                <a:latin typeface="Avenir Book"/>
                <a:cs typeface="Avenir Book"/>
              </a:rPr>
              <a:t>Research</a:t>
            </a:r>
            <a:r>
              <a:rPr sz="1600" spc="-25" dirty="0">
                <a:solidFill>
                  <a:srgbClr val="231F20"/>
                </a:solidFill>
                <a:latin typeface="Avenir Book"/>
                <a:cs typeface="Avenir Book"/>
              </a:rPr>
              <a:t> on </a:t>
            </a:r>
            <a:r>
              <a:rPr sz="1600" dirty="0">
                <a:solidFill>
                  <a:srgbClr val="231F20"/>
                </a:solidFill>
                <a:latin typeface="Avenir Book"/>
                <a:cs typeface="Avenir Book"/>
              </a:rPr>
              <a:t>Childhood</a:t>
            </a:r>
            <a:r>
              <a:rPr sz="1600" spc="-10" dirty="0">
                <a:solidFill>
                  <a:srgbClr val="231F20"/>
                </a:solidFill>
                <a:latin typeface="Avenir Book"/>
                <a:cs typeface="Avenir Book"/>
              </a:rPr>
              <a:t> </a:t>
            </a:r>
            <a:r>
              <a:rPr sz="1600" dirty="0">
                <a:solidFill>
                  <a:srgbClr val="231F20"/>
                </a:solidFill>
                <a:latin typeface="Avenir Book"/>
                <a:cs typeface="Avenir Book"/>
              </a:rPr>
              <a:t>Leukemia</a:t>
            </a:r>
            <a:r>
              <a:rPr sz="1600" spc="-5" dirty="0">
                <a:solidFill>
                  <a:srgbClr val="231F20"/>
                </a:solidFill>
                <a:latin typeface="Avenir Book"/>
                <a:cs typeface="Avenir Book"/>
              </a:rPr>
              <a:t> </a:t>
            </a:r>
            <a:r>
              <a:rPr sz="1600" dirty="0">
                <a:solidFill>
                  <a:srgbClr val="231F20"/>
                </a:solidFill>
                <a:latin typeface="Avenir Book"/>
                <a:cs typeface="Avenir Book"/>
              </a:rPr>
              <a:t>and</a:t>
            </a:r>
            <a:r>
              <a:rPr sz="1600" spc="-5" dirty="0">
                <a:solidFill>
                  <a:srgbClr val="231F20"/>
                </a:solidFill>
                <a:latin typeface="Avenir Book"/>
                <a:cs typeface="Avenir Book"/>
              </a:rPr>
              <a:t> </a:t>
            </a:r>
            <a:r>
              <a:rPr sz="1600" dirty="0">
                <a:solidFill>
                  <a:srgbClr val="231F20"/>
                </a:solidFill>
                <a:latin typeface="Avenir Book"/>
                <a:cs typeface="Avenir Book"/>
              </a:rPr>
              <a:t>the</a:t>
            </a:r>
            <a:r>
              <a:rPr sz="1600" spc="-5" dirty="0">
                <a:solidFill>
                  <a:srgbClr val="231F20"/>
                </a:solidFill>
                <a:latin typeface="Avenir Book"/>
                <a:cs typeface="Avenir Book"/>
              </a:rPr>
              <a:t> </a:t>
            </a:r>
            <a:r>
              <a:rPr sz="1600" dirty="0">
                <a:solidFill>
                  <a:srgbClr val="231F20"/>
                </a:solidFill>
                <a:latin typeface="Avenir Book"/>
                <a:cs typeface="Avenir Book"/>
              </a:rPr>
              <a:t>Environment</a:t>
            </a:r>
            <a:r>
              <a:rPr sz="1600" spc="-5" dirty="0">
                <a:solidFill>
                  <a:srgbClr val="231F20"/>
                </a:solidFill>
                <a:latin typeface="Avenir Book"/>
                <a:cs typeface="Avenir Book"/>
              </a:rPr>
              <a:t> </a:t>
            </a:r>
            <a:r>
              <a:rPr sz="1600" spc="-10" dirty="0">
                <a:solidFill>
                  <a:srgbClr val="231F20"/>
                </a:solidFill>
                <a:latin typeface="Avenir Book"/>
                <a:cs typeface="Avenir Book"/>
              </a:rPr>
              <a:t>(CIRCLE)</a:t>
            </a:r>
            <a:endParaRPr sz="1600">
              <a:latin typeface="Avenir Book"/>
              <a:cs typeface="Avenir Book"/>
            </a:endParaRPr>
          </a:p>
        </p:txBody>
      </p:sp>
      <p:sp>
        <p:nvSpPr>
          <p:cNvPr id="5" name="object 5"/>
          <p:cNvSpPr txBox="1"/>
          <p:nvPr/>
        </p:nvSpPr>
        <p:spPr>
          <a:xfrm>
            <a:off x="292100" y="7315200"/>
            <a:ext cx="51943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6" name="object 6"/>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8366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415" dirty="0">
                <a:solidFill>
                  <a:srgbClr val="004E71"/>
                </a:solidFill>
                <a:latin typeface="Avenir Next Medium"/>
                <a:cs typeface="Avenir Next Medium"/>
              </a:rPr>
              <a:t>14</a:t>
            </a:r>
            <a:endParaRPr sz="3000">
              <a:latin typeface="Avenir Next Medium"/>
              <a:cs typeface="Avenir Next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53340" rIns="0" bIns="0" rtlCol="0">
            <a:spAutoFit/>
          </a:bodyPr>
          <a:lstStyle/>
          <a:p>
            <a:pPr marL="38100" marR="5080">
              <a:lnSpc>
                <a:spcPts val="3600"/>
              </a:lnSpc>
              <a:spcBef>
                <a:spcPts val="420"/>
              </a:spcBef>
            </a:pPr>
            <a:r>
              <a:rPr sz="3200" dirty="0"/>
              <a:t>You</a:t>
            </a:r>
            <a:r>
              <a:rPr sz="3200" spc="-5" dirty="0"/>
              <a:t> </a:t>
            </a:r>
            <a:r>
              <a:rPr sz="3200" spc="90" dirty="0"/>
              <a:t>can</a:t>
            </a:r>
            <a:r>
              <a:rPr sz="3200" spc="-5" dirty="0"/>
              <a:t> </a:t>
            </a:r>
            <a:r>
              <a:rPr sz="3200" spc="120" dirty="0"/>
              <a:t>start</a:t>
            </a:r>
            <a:r>
              <a:rPr sz="3200" spc="-5" dirty="0"/>
              <a:t> </a:t>
            </a:r>
            <a:r>
              <a:rPr sz="3200" spc="50" dirty="0"/>
              <a:t>protecting</a:t>
            </a:r>
            <a:r>
              <a:rPr sz="3200" spc="-5" dirty="0"/>
              <a:t> </a:t>
            </a:r>
            <a:r>
              <a:rPr sz="3200" spc="70" dirty="0"/>
              <a:t>your</a:t>
            </a:r>
            <a:r>
              <a:rPr sz="3200" spc="-5" dirty="0"/>
              <a:t> </a:t>
            </a:r>
            <a:r>
              <a:rPr sz="3200" spc="-20" dirty="0"/>
              <a:t>children’s</a:t>
            </a:r>
            <a:r>
              <a:rPr sz="3200" spc="-5" dirty="0"/>
              <a:t> </a:t>
            </a:r>
            <a:r>
              <a:rPr sz="3200" spc="65" dirty="0"/>
              <a:t>health</a:t>
            </a:r>
            <a:r>
              <a:rPr sz="3200" spc="-5" dirty="0"/>
              <a:t> </a:t>
            </a:r>
            <a:r>
              <a:rPr sz="3200" spc="-20" dirty="0"/>
              <a:t>even </a:t>
            </a:r>
            <a:r>
              <a:rPr sz="3200" dirty="0"/>
              <a:t>before</a:t>
            </a:r>
            <a:r>
              <a:rPr sz="3200" spc="55" dirty="0"/>
              <a:t> </a:t>
            </a:r>
            <a:r>
              <a:rPr sz="3200" dirty="0"/>
              <a:t>they</a:t>
            </a:r>
            <a:r>
              <a:rPr sz="3200" spc="60" dirty="0"/>
              <a:t> </a:t>
            </a:r>
            <a:r>
              <a:rPr sz="3200" spc="75" dirty="0"/>
              <a:t>are</a:t>
            </a:r>
            <a:r>
              <a:rPr sz="3200" spc="55" dirty="0"/>
              <a:t> </a:t>
            </a:r>
            <a:r>
              <a:rPr sz="3200" dirty="0"/>
              <a:t>conceived,</a:t>
            </a:r>
            <a:r>
              <a:rPr sz="3200" spc="60" dirty="0"/>
              <a:t> </a:t>
            </a:r>
            <a:r>
              <a:rPr sz="3200" spc="130" dirty="0"/>
              <a:t>and</a:t>
            </a:r>
            <a:r>
              <a:rPr sz="3200" spc="55" dirty="0"/>
              <a:t> </a:t>
            </a:r>
            <a:r>
              <a:rPr sz="3200" spc="70" dirty="0"/>
              <a:t>during</a:t>
            </a:r>
            <a:r>
              <a:rPr sz="3200" spc="60" dirty="0"/>
              <a:t> </a:t>
            </a:r>
            <a:r>
              <a:rPr sz="3200" spc="-10" dirty="0"/>
              <a:t>pregnancy.</a:t>
            </a:r>
            <a:endParaRPr sz="3200"/>
          </a:p>
        </p:txBody>
      </p:sp>
      <p:pic>
        <p:nvPicPr>
          <p:cNvPr id="3" name="object 3"/>
          <p:cNvPicPr/>
          <p:nvPr/>
        </p:nvPicPr>
        <p:blipFill>
          <a:blip r:embed="rId2" cstate="print"/>
          <a:stretch>
            <a:fillRect/>
          </a:stretch>
        </p:blipFill>
        <p:spPr>
          <a:xfrm>
            <a:off x="365759" y="1526184"/>
            <a:ext cx="9295827" cy="5619508"/>
          </a:xfrm>
          <a:prstGeom prst="rect">
            <a:avLst/>
          </a:prstGeom>
        </p:spPr>
      </p:pic>
      <p:sp>
        <p:nvSpPr>
          <p:cNvPr id="4" name="object 4"/>
          <p:cNvSpPr txBox="1"/>
          <p:nvPr/>
        </p:nvSpPr>
        <p:spPr>
          <a:xfrm>
            <a:off x="331214" y="7315200"/>
            <a:ext cx="44693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5" name="object 5"/>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tabLst>
                <a:tab pos="1078865"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415" dirty="0">
                <a:solidFill>
                  <a:srgbClr val="004E71"/>
                </a:solidFill>
                <a:latin typeface="Avenir Next Medium"/>
                <a:cs typeface="Avenir Next Medium"/>
              </a:rPr>
              <a:t>14</a:t>
            </a:r>
            <a:endParaRPr sz="3000">
              <a:latin typeface="Avenir Next Medium"/>
              <a:cs typeface="Avenir Next Medium"/>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93776" y="6347735"/>
            <a:ext cx="5461000" cy="0"/>
          </a:xfrm>
          <a:custGeom>
            <a:avLst/>
            <a:gdLst/>
            <a:ahLst/>
            <a:cxnLst/>
            <a:rect l="l" t="t" r="r" b="b"/>
            <a:pathLst>
              <a:path w="5461000">
                <a:moveTo>
                  <a:pt x="0" y="0"/>
                </a:moveTo>
                <a:lnTo>
                  <a:pt x="5461000" y="0"/>
                </a:lnTo>
              </a:path>
            </a:pathLst>
          </a:custGeom>
          <a:ln w="6350">
            <a:solidFill>
              <a:srgbClr val="231F20"/>
            </a:solidFill>
          </a:ln>
        </p:spPr>
        <p:txBody>
          <a:bodyPr wrap="square" lIns="0" tIns="0" rIns="0" bIns="0" rtlCol="0"/>
          <a:lstStyle/>
          <a:p>
            <a:endParaRPr/>
          </a:p>
        </p:txBody>
      </p:sp>
      <p:sp>
        <p:nvSpPr>
          <p:cNvPr id="3" name="object 3"/>
          <p:cNvSpPr txBox="1">
            <a:spLocks noGrp="1"/>
          </p:cNvSpPr>
          <p:nvPr>
            <p:ph type="title"/>
          </p:nvPr>
        </p:nvSpPr>
        <p:spPr>
          <a:xfrm>
            <a:off x="481076" y="336597"/>
            <a:ext cx="9337040" cy="1082040"/>
          </a:xfrm>
          <a:prstGeom prst="rect">
            <a:avLst/>
          </a:prstGeom>
        </p:spPr>
        <p:txBody>
          <a:bodyPr vert="horz" wrap="square" lIns="0" tIns="63500" rIns="0" bIns="0" rtlCol="0">
            <a:spAutoFit/>
          </a:bodyPr>
          <a:lstStyle/>
          <a:p>
            <a:pPr marL="12700" marR="5080">
              <a:lnSpc>
                <a:spcPts val="4000"/>
              </a:lnSpc>
              <a:spcBef>
                <a:spcPts val="500"/>
              </a:spcBef>
            </a:pPr>
            <a:r>
              <a:rPr spc="-114" dirty="0"/>
              <a:t>You</a:t>
            </a:r>
            <a:r>
              <a:rPr spc="-90" dirty="0"/>
              <a:t> </a:t>
            </a:r>
            <a:r>
              <a:rPr spc="55" dirty="0"/>
              <a:t>can</a:t>
            </a:r>
            <a:r>
              <a:rPr spc="-90" dirty="0"/>
              <a:t> </a:t>
            </a:r>
            <a:r>
              <a:rPr spc="70" dirty="0"/>
              <a:t>start</a:t>
            </a:r>
            <a:r>
              <a:rPr spc="-90" dirty="0"/>
              <a:t> </a:t>
            </a:r>
            <a:r>
              <a:rPr spc="-10" dirty="0"/>
              <a:t>protecting</a:t>
            </a:r>
            <a:r>
              <a:rPr spc="-90" dirty="0"/>
              <a:t> </a:t>
            </a:r>
            <a:r>
              <a:rPr dirty="0"/>
              <a:t>your</a:t>
            </a:r>
            <a:r>
              <a:rPr spc="-85" dirty="0"/>
              <a:t> </a:t>
            </a:r>
            <a:r>
              <a:rPr spc="-110" dirty="0"/>
              <a:t>children’s</a:t>
            </a:r>
            <a:r>
              <a:rPr spc="-90" dirty="0"/>
              <a:t> </a:t>
            </a:r>
            <a:r>
              <a:rPr dirty="0"/>
              <a:t>health</a:t>
            </a:r>
            <a:r>
              <a:rPr spc="-90" dirty="0"/>
              <a:t> </a:t>
            </a:r>
            <a:r>
              <a:rPr spc="-20" dirty="0"/>
              <a:t>even </a:t>
            </a:r>
            <a:r>
              <a:rPr spc="-40" dirty="0"/>
              <a:t>before</a:t>
            </a:r>
            <a:r>
              <a:rPr spc="-100" dirty="0"/>
              <a:t> </a:t>
            </a:r>
            <a:r>
              <a:rPr dirty="0"/>
              <a:t>they</a:t>
            </a:r>
            <a:r>
              <a:rPr spc="-100" dirty="0"/>
              <a:t> </a:t>
            </a:r>
            <a:r>
              <a:rPr dirty="0"/>
              <a:t>are</a:t>
            </a:r>
            <a:r>
              <a:rPr spc="-100" dirty="0"/>
              <a:t> </a:t>
            </a:r>
            <a:r>
              <a:rPr spc="-80" dirty="0"/>
              <a:t>conceived,</a:t>
            </a:r>
            <a:r>
              <a:rPr spc="-100" dirty="0"/>
              <a:t> </a:t>
            </a:r>
            <a:r>
              <a:rPr spc="100" dirty="0"/>
              <a:t>and</a:t>
            </a:r>
            <a:r>
              <a:rPr spc="-95" dirty="0"/>
              <a:t> </a:t>
            </a:r>
            <a:r>
              <a:rPr dirty="0"/>
              <a:t>during</a:t>
            </a:r>
            <a:r>
              <a:rPr spc="-100" dirty="0"/>
              <a:t> </a:t>
            </a:r>
            <a:r>
              <a:rPr spc="-10" dirty="0"/>
              <a:t>pregnancy.</a:t>
            </a:r>
          </a:p>
        </p:txBody>
      </p:sp>
      <p:sp>
        <p:nvSpPr>
          <p:cNvPr id="4" name="object 4"/>
          <p:cNvSpPr txBox="1"/>
          <p:nvPr/>
        </p:nvSpPr>
        <p:spPr>
          <a:xfrm>
            <a:off x="481076" y="1451453"/>
            <a:ext cx="8502015" cy="33020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Avenir Heavy"/>
                <a:cs typeface="Avenir Heavy"/>
              </a:rPr>
              <a:t>Even</a:t>
            </a:r>
            <a:r>
              <a:rPr sz="2000" b="1" spc="-75" dirty="0">
                <a:solidFill>
                  <a:srgbClr val="231F20"/>
                </a:solidFill>
                <a:latin typeface="Avenir Heavy"/>
                <a:cs typeface="Avenir Heavy"/>
              </a:rPr>
              <a:t> </a:t>
            </a:r>
            <a:r>
              <a:rPr sz="2000" b="1" i="1" dirty="0">
                <a:solidFill>
                  <a:srgbClr val="231F20"/>
                </a:solidFill>
                <a:latin typeface="Avenir Heavy"/>
                <a:cs typeface="Avenir Heavy"/>
              </a:rPr>
              <a:t>before</a:t>
            </a:r>
            <a:r>
              <a:rPr sz="2000" b="1" i="1" spc="-75" dirty="0">
                <a:solidFill>
                  <a:srgbClr val="231F20"/>
                </a:solidFill>
                <a:latin typeface="Avenir Heavy"/>
                <a:cs typeface="Avenir Heavy"/>
              </a:rPr>
              <a:t> </a:t>
            </a:r>
            <a:r>
              <a:rPr sz="2000" b="1" dirty="0">
                <a:solidFill>
                  <a:srgbClr val="231F20"/>
                </a:solidFill>
                <a:latin typeface="Avenir Heavy"/>
                <a:cs typeface="Avenir Heavy"/>
              </a:rPr>
              <a:t>you</a:t>
            </a:r>
            <a:r>
              <a:rPr sz="2000" b="1" spc="-70" dirty="0">
                <a:solidFill>
                  <a:srgbClr val="231F20"/>
                </a:solidFill>
                <a:latin typeface="Avenir Heavy"/>
                <a:cs typeface="Avenir Heavy"/>
              </a:rPr>
              <a:t> </a:t>
            </a:r>
            <a:r>
              <a:rPr sz="2000" b="1" dirty="0">
                <a:solidFill>
                  <a:srgbClr val="231F20"/>
                </a:solidFill>
                <a:latin typeface="Avenir Heavy"/>
                <a:cs typeface="Avenir Heavy"/>
              </a:rPr>
              <a:t>get</a:t>
            </a:r>
            <a:r>
              <a:rPr sz="2000" b="1" spc="-75" dirty="0">
                <a:solidFill>
                  <a:srgbClr val="231F20"/>
                </a:solidFill>
                <a:latin typeface="Avenir Heavy"/>
                <a:cs typeface="Avenir Heavy"/>
              </a:rPr>
              <a:t> </a:t>
            </a:r>
            <a:r>
              <a:rPr sz="2000" b="1" dirty="0">
                <a:solidFill>
                  <a:srgbClr val="231F20"/>
                </a:solidFill>
                <a:latin typeface="Avenir Heavy"/>
                <a:cs typeface="Avenir Heavy"/>
              </a:rPr>
              <a:t>pregnant,</a:t>
            </a:r>
            <a:r>
              <a:rPr sz="2000" b="1" spc="-75" dirty="0">
                <a:solidFill>
                  <a:srgbClr val="231F20"/>
                </a:solidFill>
                <a:latin typeface="Avenir Heavy"/>
                <a:cs typeface="Avenir Heavy"/>
              </a:rPr>
              <a:t> </a:t>
            </a:r>
            <a:r>
              <a:rPr sz="2000" b="1" dirty="0">
                <a:solidFill>
                  <a:srgbClr val="231F20"/>
                </a:solidFill>
                <a:latin typeface="Avenir Heavy"/>
                <a:cs typeface="Avenir Heavy"/>
              </a:rPr>
              <a:t>and</a:t>
            </a:r>
            <a:r>
              <a:rPr sz="2000" b="1" spc="-70" dirty="0">
                <a:solidFill>
                  <a:srgbClr val="231F20"/>
                </a:solidFill>
                <a:latin typeface="Avenir Heavy"/>
                <a:cs typeface="Avenir Heavy"/>
              </a:rPr>
              <a:t> </a:t>
            </a:r>
            <a:r>
              <a:rPr sz="2000" b="1" dirty="0">
                <a:solidFill>
                  <a:srgbClr val="231F20"/>
                </a:solidFill>
                <a:latin typeface="Avenir Heavy"/>
                <a:cs typeface="Avenir Heavy"/>
              </a:rPr>
              <a:t>during</a:t>
            </a:r>
            <a:r>
              <a:rPr sz="2000" b="1" spc="-75" dirty="0">
                <a:solidFill>
                  <a:srgbClr val="231F20"/>
                </a:solidFill>
                <a:latin typeface="Avenir Heavy"/>
                <a:cs typeface="Avenir Heavy"/>
              </a:rPr>
              <a:t> </a:t>
            </a:r>
            <a:r>
              <a:rPr sz="2000" b="1" spc="-20" dirty="0">
                <a:solidFill>
                  <a:srgbClr val="231F20"/>
                </a:solidFill>
                <a:latin typeface="Avenir Heavy"/>
                <a:cs typeface="Avenir Heavy"/>
              </a:rPr>
              <a:t>pregnancy,</a:t>
            </a:r>
            <a:r>
              <a:rPr sz="2000" b="1" spc="-70" dirty="0">
                <a:solidFill>
                  <a:srgbClr val="231F20"/>
                </a:solidFill>
                <a:latin typeface="Avenir Heavy"/>
                <a:cs typeface="Avenir Heavy"/>
              </a:rPr>
              <a:t> </a:t>
            </a:r>
            <a:r>
              <a:rPr sz="2000" b="1" spc="-10" dirty="0">
                <a:solidFill>
                  <a:srgbClr val="231F20"/>
                </a:solidFill>
                <a:latin typeface="Avenir Heavy"/>
                <a:cs typeface="Avenir Heavy"/>
              </a:rPr>
              <a:t>it’s</a:t>
            </a:r>
            <a:r>
              <a:rPr sz="2000" b="1" spc="-75" dirty="0">
                <a:solidFill>
                  <a:srgbClr val="231F20"/>
                </a:solidFill>
                <a:latin typeface="Avenir Heavy"/>
                <a:cs typeface="Avenir Heavy"/>
              </a:rPr>
              <a:t> </a:t>
            </a:r>
            <a:r>
              <a:rPr sz="2000" b="1" dirty="0">
                <a:solidFill>
                  <a:srgbClr val="231F20"/>
                </a:solidFill>
                <a:latin typeface="Avenir Heavy"/>
                <a:cs typeface="Avenir Heavy"/>
              </a:rPr>
              <a:t>important</a:t>
            </a:r>
            <a:r>
              <a:rPr sz="2000" b="1" spc="-75" dirty="0">
                <a:solidFill>
                  <a:srgbClr val="231F20"/>
                </a:solidFill>
                <a:latin typeface="Avenir Heavy"/>
                <a:cs typeface="Avenir Heavy"/>
              </a:rPr>
              <a:t> </a:t>
            </a:r>
            <a:r>
              <a:rPr sz="2000" b="1" spc="-25" dirty="0">
                <a:solidFill>
                  <a:srgbClr val="231F20"/>
                </a:solidFill>
                <a:latin typeface="Avenir Heavy"/>
                <a:cs typeface="Avenir Heavy"/>
              </a:rPr>
              <a:t>to:</a:t>
            </a:r>
            <a:endParaRPr sz="2000">
              <a:latin typeface="Avenir Heavy"/>
              <a:cs typeface="Avenir Heavy"/>
            </a:endParaRPr>
          </a:p>
        </p:txBody>
      </p:sp>
      <p:sp>
        <p:nvSpPr>
          <p:cNvPr id="5" name="object 5"/>
          <p:cNvSpPr txBox="1"/>
          <p:nvPr/>
        </p:nvSpPr>
        <p:spPr>
          <a:xfrm>
            <a:off x="481044" y="2296003"/>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481044" y="3197703"/>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481044" y="3832703"/>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481044" y="4201003"/>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481044" y="1751173"/>
            <a:ext cx="8462010" cy="3201035"/>
          </a:xfrm>
          <a:prstGeom prst="rect">
            <a:avLst/>
          </a:prstGeom>
        </p:spPr>
        <p:txBody>
          <a:bodyPr vert="horz" wrap="square" lIns="0" tIns="106680" rIns="0" bIns="0" rtlCol="0">
            <a:spAutoFit/>
          </a:bodyPr>
          <a:lstStyle/>
          <a:p>
            <a:pPr marL="234950" indent="-222250">
              <a:lnSpc>
                <a:spcPct val="100000"/>
              </a:lnSpc>
              <a:spcBef>
                <a:spcPts val="840"/>
              </a:spcBef>
              <a:buClr>
                <a:srgbClr val="E16C25"/>
              </a:buClr>
              <a:buSzPct val="58333"/>
              <a:buFont typeface="Apple Symbols"/>
              <a:buChar char="■"/>
              <a:tabLst>
                <a:tab pos="234950" algn="l"/>
              </a:tabLst>
            </a:pPr>
            <a:r>
              <a:rPr sz="1800" dirty="0">
                <a:solidFill>
                  <a:srgbClr val="231F20"/>
                </a:solidFill>
                <a:latin typeface="Avenir Book"/>
                <a:cs typeface="Avenir Book"/>
              </a:rPr>
              <a:t>Eat</a:t>
            </a:r>
            <a:r>
              <a:rPr sz="1800" spc="-45" dirty="0">
                <a:solidFill>
                  <a:srgbClr val="231F20"/>
                </a:solidFill>
                <a:latin typeface="Avenir Book"/>
                <a:cs typeface="Avenir Book"/>
              </a:rPr>
              <a:t> </a:t>
            </a:r>
            <a:r>
              <a:rPr sz="1800" dirty="0">
                <a:solidFill>
                  <a:srgbClr val="231F20"/>
                </a:solidFill>
                <a:latin typeface="Avenir Book"/>
                <a:cs typeface="Avenir Book"/>
              </a:rPr>
              <a:t>healthy</a:t>
            </a:r>
            <a:r>
              <a:rPr sz="1800" spc="-40" dirty="0">
                <a:solidFill>
                  <a:srgbClr val="231F20"/>
                </a:solidFill>
                <a:latin typeface="Avenir Book"/>
                <a:cs typeface="Avenir Book"/>
              </a:rPr>
              <a:t> </a:t>
            </a:r>
            <a:r>
              <a:rPr sz="1800" spc="-10" dirty="0">
                <a:solidFill>
                  <a:srgbClr val="231F20"/>
                </a:solidFill>
                <a:latin typeface="Avenir Book"/>
                <a:cs typeface="Avenir Book"/>
              </a:rPr>
              <a:t>foods.</a:t>
            </a:r>
            <a:endParaRPr sz="1800">
              <a:latin typeface="Avenir Book"/>
              <a:cs typeface="Avenir Book"/>
            </a:endParaRPr>
          </a:p>
          <a:p>
            <a:pPr marL="235585" marR="239395">
              <a:lnSpc>
                <a:spcPts val="2100"/>
              </a:lnSpc>
              <a:spcBef>
                <a:spcPts val="860"/>
              </a:spcBef>
            </a:pPr>
            <a:r>
              <a:rPr sz="1800" spc="-30" dirty="0">
                <a:solidFill>
                  <a:srgbClr val="231F20"/>
                </a:solidFill>
                <a:latin typeface="Avenir Book"/>
                <a:cs typeface="Avenir Book"/>
              </a:rPr>
              <a:t>Take</a:t>
            </a:r>
            <a:r>
              <a:rPr sz="1800" spc="-55" dirty="0">
                <a:solidFill>
                  <a:srgbClr val="231F20"/>
                </a:solidFill>
                <a:latin typeface="Avenir Book"/>
                <a:cs typeface="Avenir Book"/>
              </a:rPr>
              <a:t> </a:t>
            </a:r>
            <a:r>
              <a:rPr sz="1800" dirty="0">
                <a:solidFill>
                  <a:srgbClr val="231F20"/>
                </a:solidFill>
                <a:latin typeface="Avenir Book"/>
                <a:cs typeface="Avenir Book"/>
              </a:rPr>
              <a:t>prenatal</a:t>
            </a:r>
            <a:r>
              <a:rPr sz="1800" spc="-55" dirty="0">
                <a:solidFill>
                  <a:srgbClr val="231F20"/>
                </a:solidFill>
                <a:latin typeface="Avenir Book"/>
                <a:cs typeface="Avenir Book"/>
              </a:rPr>
              <a:t> </a:t>
            </a:r>
            <a:r>
              <a:rPr sz="1800" dirty="0">
                <a:solidFill>
                  <a:srgbClr val="231F20"/>
                </a:solidFill>
                <a:latin typeface="Avenir Book"/>
                <a:cs typeface="Avenir Book"/>
              </a:rPr>
              <a:t>vitamins</a:t>
            </a:r>
            <a:r>
              <a:rPr sz="1800" spc="-50" dirty="0">
                <a:solidFill>
                  <a:srgbClr val="231F20"/>
                </a:solidFill>
                <a:latin typeface="Avenir Book"/>
                <a:cs typeface="Avenir Book"/>
              </a:rPr>
              <a:t> </a:t>
            </a:r>
            <a:r>
              <a:rPr sz="1800" dirty="0">
                <a:solidFill>
                  <a:srgbClr val="231F20"/>
                </a:solidFill>
                <a:latin typeface="Avenir Book"/>
                <a:cs typeface="Avenir Book"/>
              </a:rPr>
              <a:t>including</a:t>
            </a:r>
            <a:r>
              <a:rPr sz="1800" spc="-55" dirty="0">
                <a:solidFill>
                  <a:srgbClr val="231F20"/>
                </a:solidFill>
                <a:latin typeface="Avenir Book"/>
                <a:cs typeface="Avenir Book"/>
              </a:rPr>
              <a:t> </a:t>
            </a:r>
            <a:r>
              <a:rPr sz="1800" dirty="0">
                <a:solidFill>
                  <a:srgbClr val="231F20"/>
                </a:solidFill>
                <a:latin typeface="Avenir Book"/>
                <a:cs typeface="Avenir Book"/>
              </a:rPr>
              <a:t>your</a:t>
            </a:r>
            <a:r>
              <a:rPr sz="1800" spc="-50" dirty="0">
                <a:solidFill>
                  <a:srgbClr val="231F20"/>
                </a:solidFill>
                <a:latin typeface="Avenir Book"/>
                <a:cs typeface="Avenir Book"/>
              </a:rPr>
              <a:t> </a:t>
            </a:r>
            <a:r>
              <a:rPr sz="1800" spc="-20" dirty="0">
                <a:solidFill>
                  <a:srgbClr val="231F20"/>
                </a:solidFill>
                <a:latin typeface="Avenir Book"/>
                <a:cs typeface="Avenir Book"/>
              </a:rPr>
              <a:t>doctor’s</a:t>
            </a:r>
            <a:r>
              <a:rPr sz="1800" spc="-55" dirty="0">
                <a:solidFill>
                  <a:srgbClr val="231F20"/>
                </a:solidFill>
                <a:latin typeface="Avenir Book"/>
                <a:cs typeface="Avenir Book"/>
              </a:rPr>
              <a:t> </a:t>
            </a:r>
            <a:r>
              <a:rPr sz="1800" dirty="0">
                <a:solidFill>
                  <a:srgbClr val="231F20"/>
                </a:solidFill>
                <a:latin typeface="Avenir Book"/>
                <a:cs typeface="Avenir Book"/>
              </a:rPr>
              <a:t>recommended</a:t>
            </a:r>
            <a:r>
              <a:rPr sz="1800" spc="-50" dirty="0">
                <a:solidFill>
                  <a:srgbClr val="231F20"/>
                </a:solidFill>
                <a:latin typeface="Avenir Book"/>
                <a:cs typeface="Avenir Book"/>
              </a:rPr>
              <a:t> </a:t>
            </a:r>
            <a:r>
              <a:rPr sz="1800" dirty="0">
                <a:solidFill>
                  <a:srgbClr val="231F20"/>
                </a:solidFill>
                <a:latin typeface="Avenir Book"/>
                <a:cs typeface="Avenir Book"/>
              </a:rPr>
              <a:t>amount</a:t>
            </a:r>
            <a:r>
              <a:rPr sz="1800" spc="-55" dirty="0">
                <a:solidFill>
                  <a:srgbClr val="231F20"/>
                </a:solidFill>
                <a:latin typeface="Avenir Book"/>
                <a:cs typeface="Avenir Book"/>
              </a:rPr>
              <a:t> </a:t>
            </a:r>
            <a:r>
              <a:rPr sz="1800" dirty="0">
                <a:solidFill>
                  <a:srgbClr val="231F20"/>
                </a:solidFill>
                <a:latin typeface="Avenir Book"/>
                <a:cs typeface="Avenir Book"/>
              </a:rPr>
              <a:t>of</a:t>
            </a:r>
            <a:r>
              <a:rPr sz="1800" spc="-50" dirty="0">
                <a:solidFill>
                  <a:srgbClr val="231F20"/>
                </a:solidFill>
                <a:latin typeface="Avenir Book"/>
                <a:cs typeface="Avenir Book"/>
              </a:rPr>
              <a:t> </a:t>
            </a:r>
            <a:r>
              <a:rPr sz="1800" spc="-10" dirty="0">
                <a:solidFill>
                  <a:srgbClr val="231F20"/>
                </a:solidFill>
                <a:latin typeface="Avenir Book"/>
                <a:cs typeface="Avenir Book"/>
              </a:rPr>
              <a:t>folic </a:t>
            </a:r>
            <a:r>
              <a:rPr sz="1800" dirty="0">
                <a:solidFill>
                  <a:srgbClr val="231F20"/>
                </a:solidFill>
                <a:latin typeface="Avenir Book"/>
                <a:cs typeface="Avenir Book"/>
              </a:rPr>
              <a:t>acid</a:t>
            </a:r>
            <a:r>
              <a:rPr sz="1800" spc="-30" dirty="0">
                <a:solidFill>
                  <a:srgbClr val="231F20"/>
                </a:solidFill>
                <a:latin typeface="Avenir Book"/>
                <a:cs typeface="Avenir Book"/>
              </a:rPr>
              <a:t> </a:t>
            </a:r>
            <a:r>
              <a:rPr sz="1800" dirty="0">
                <a:solidFill>
                  <a:srgbClr val="231F20"/>
                </a:solidFill>
                <a:latin typeface="Avenir Book"/>
                <a:cs typeface="Avenir Book"/>
              </a:rPr>
              <a:t>(which</a:t>
            </a:r>
            <a:r>
              <a:rPr sz="1800" spc="-30" dirty="0">
                <a:solidFill>
                  <a:srgbClr val="231F20"/>
                </a:solidFill>
                <a:latin typeface="Avenir Book"/>
                <a:cs typeface="Avenir Book"/>
              </a:rPr>
              <a:t> </a:t>
            </a:r>
            <a:r>
              <a:rPr sz="1800" dirty="0">
                <a:solidFill>
                  <a:srgbClr val="231F20"/>
                </a:solidFill>
                <a:latin typeface="Avenir Book"/>
                <a:cs typeface="Avenir Book"/>
              </a:rPr>
              <a:t>is</a:t>
            </a:r>
            <a:r>
              <a:rPr sz="1800" spc="-30" dirty="0">
                <a:solidFill>
                  <a:srgbClr val="231F20"/>
                </a:solidFill>
                <a:latin typeface="Avenir Book"/>
                <a:cs typeface="Avenir Book"/>
              </a:rPr>
              <a:t> </a:t>
            </a:r>
            <a:r>
              <a:rPr sz="1800" dirty="0">
                <a:solidFill>
                  <a:srgbClr val="231F20"/>
                </a:solidFill>
                <a:latin typeface="Avenir Book"/>
                <a:cs typeface="Avenir Book"/>
              </a:rPr>
              <a:t>very</a:t>
            </a:r>
            <a:r>
              <a:rPr sz="1800" spc="-30" dirty="0">
                <a:solidFill>
                  <a:srgbClr val="231F20"/>
                </a:solidFill>
                <a:latin typeface="Avenir Book"/>
                <a:cs typeface="Avenir Book"/>
              </a:rPr>
              <a:t> </a:t>
            </a:r>
            <a:r>
              <a:rPr sz="1800" dirty="0">
                <a:solidFill>
                  <a:srgbClr val="231F20"/>
                </a:solidFill>
                <a:latin typeface="Avenir Book"/>
                <a:cs typeface="Avenir Book"/>
              </a:rPr>
              <a:t>important</a:t>
            </a:r>
            <a:r>
              <a:rPr sz="1800" spc="-30" dirty="0">
                <a:solidFill>
                  <a:srgbClr val="231F20"/>
                </a:solidFill>
                <a:latin typeface="Avenir Book"/>
                <a:cs typeface="Avenir Book"/>
              </a:rPr>
              <a:t> </a:t>
            </a:r>
            <a:r>
              <a:rPr sz="1800" dirty="0">
                <a:solidFill>
                  <a:srgbClr val="231F20"/>
                </a:solidFill>
                <a:latin typeface="Avenir Book"/>
                <a:cs typeface="Avenir Book"/>
              </a:rPr>
              <a:t>to</a:t>
            </a:r>
            <a:r>
              <a:rPr sz="1800" spc="-25" dirty="0">
                <a:solidFill>
                  <a:srgbClr val="231F20"/>
                </a:solidFill>
                <a:latin typeface="Avenir Book"/>
                <a:cs typeface="Avenir Book"/>
              </a:rPr>
              <a:t> </a:t>
            </a:r>
            <a:r>
              <a:rPr sz="1800" dirty="0">
                <a:solidFill>
                  <a:srgbClr val="231F20"/>
                </a:solidFill>
                <a:latin typeface="Avenir Book"/>
                <a:cs typeface="Avenir Book"/>
              </a:rPr>
              <a:t>prevent</a:t>
            </a:r>
            <a:r>
              <a:rPr sz="1800" spc="-30" dirty="0">
                <a:solidFill>
                  <a:srgbClr val="231F20"/>
                </a:solidFill>
                <a:latin typeface="Avenir Book"/>
                <a:cs typeface="Avenir Book"/>
              </a:rPr>
              <a:t> </a:t>
            </a:r>
            <a:r>
              <a:rPr sz="1800" dirty="0">
                <a:solidFill>
                  <a:srgbClr val="231F20"/>
                </a:solidFill>
                <a:latin typeface="Avenir Book"/>
                <a:cs typeface="Avenir Book"/>
              </a:rPr>
              <a:t>birth</a:t>
            </a:r>
            <a:r>
              <a:rPr sz="1800" spc="-30" dirty="0">
                <a:solidFill>
                  <a:srgbClr val="231F20"/>
                </a:solidFill>
                <a:latin typeface="Avenir Book"/>
                <a:cs typeface="Avenir Book"/>
              </a:rPr>
              <a:t> </a:t>
            </a:r>
            <a:r>
              <a:rPr sz="1800" dirty="0">
                <a:solidFill>
                  <a:srgbClr val="231F20"/>
                </a:solidFill>
                <a:latin typeface="Avenir Book"/>
                <a:cs typeface="Avenir Book"/>
              </a:rPr>
              <a:t>defects</a:t>
            </a:r>
            <a:r>
              <a:rPr sz="1800" spc="-30" dirty="0">
                <a:solidFill>
                  <a:srgbClr val="231F20"/>
                </a:solidFill>
                <a:latin typeface="Avenir Book"/>
                <a:cs typeface="Avenir Book"/>
              </a:rPr>
              <a:t> </a:t>
            </a:r>
            <a:r>
              <a:rPr sz="1800" dirty="0">
                <a:solidFill>
                  <a:srgbClr val="231F20"/>
                </a:solidFill>
                <a:latin typeface="Avenir Book"/>
                <a:cs typeface="Avenir Book"/>
              </a:rPr>
              <a:t>and</a:t>
            </a:r>
            <a:r>
              <a:rPr sz="1800" spc="-30" dirty="0">
                <a:solidFill>
                  <a:srgbClr val="231F20"/>
                </a:solidFill>
                <a:latin typeface="Avenir Book"/>
                <a:cs typeface="Avenir Book"/>
              </a:rPr>
              <a:t> </a:t>
            </a:r>
            <a:r>
              <a:rPr sz="1800" dirty="0">
                <a:solidFill>
                  <a:srgbClr val="231F20"/>
                </a:solidFill>
                <a:latin typeface="Avenir Book"/>
                <a:cs typeface="Avenir Book"/>
              </a:rPr>
              <a:t>protects</a:t>
            </a:r>
            <a:r>
              <a:rPr sz="1800" spc="-30" dirty="0">
                <a:solidFill>
                  <a:srgbClr val="231F20"/>
                </a:solidFill>
                <a:latin typeface="Avenir Book"/>
                <a:cs typeface="Avenir Book"/>
              </a:rPr>
              <a:t> </a:t>
            </a:r>
            <a:r>
              <a:rPr sz="1800" dirty="0">
                <a:solidFill>
                  <a:srgbClr val="231F20"/>
                </a:solidFill>
                <a:latin typeface="Avenir Book"/>
                <a:cs typeface="Avenir Book"/>
              </a:rPr>
              <a:t>babies</a:t>
            </a:r>
            <a:r>
              <a:rPr sz="1800" spc="-25" dirty="0">
                <a:solidFill>
                  <a:srgbClr val="231F20"/>
                </a:solidFill>
                <a:latin typeface="Avenir Book"/>
                <a:cs typeface="Avenir Book"/>
              </a:rPr>
              <a:t> </a:t>
            </a:r>
            <a:r>
              <a:rPr sz="1800" spc="-20" dirty="0">
                <a:solidFill>
                  <a:srgbClr val="231F20"/>
                </a:solidFill>
                <a:latin typeface="Avenir Book"/>
                <a:cs typeface="Avenir Book"/>
              </a:rPr>
              <a:t>from </a:t>
            </a:r>
            <a:r>
              <a:rPr sz="1800" dirty="0">
                <a:solidFill>
                  <a:srgbClr val="231F20"/>
                </a:solidFill>
                <a:latin typeface="Avenir Book"/>
                <a:cs typeface="Avenir Book"/>
              </a:rPr>
              <a:t>childhood </a:t>
            </a:r>
            <a:r>
              <a:rPr sz="1800" spc="-10" dirty="0">
                <a:solidFill>
                  <a:srgbClr val="231F20"/>
                </a:solidFill>
                <a:latin typeface="Avenir Book"/>
                <a:cs typeface="Avenir Book"/>
              </a:rPr>
              <a:t>cancer).</a:t>
            </a:r>
            <a:endParaRPr sz="1800">
              <a:latin typeface="Avenir Book"/>
              <a:cs typeface="Avenir Book"/>
            </a:endParaRPr>
          </a:p>
          <a:p>
            <a:pPr marL="235585" marR="5080">
              <a:lnSpc>
                <a:spcPts val="2100"/>
              </a:lnSpc>
              <a:spcBef>
                <a:spcPts val="800"/>
              </a:spcBef>
            </a:pPr>
            <a:r>
              <a:rPr sz="1800" dirty="0">
                <a:solidFill>
                  <a:srgbClr val="231F20"/>
                </a:solidFill>
                <a:latin typeface="Avenir Book"/>
                <a:cs typeface="Avenir Book"/>
              </a:rPr>
              <a:t>Eat</a:t>
            </a:r>
            <a:r>
              <a:rPr sz="1800" spc="-25" dirty="0">
                <a:solidFill>
                  <a:srgbClr val="231F20"/>
                </a:solidFill>
                <a:latin typeface="Avenir Book"/>
                <a:cs typeface="Avenir Book"/>
              </a:rPr>
              <a:t> </a:t>
            </a:r>
            <a:r>
              <a:rPr sz="1800" dirty="0">
                <a:solidFill>
                  <a:srgbClr val="231F20"/>
                </a:solidFill>
                <a:latin typeface="Avenir Book"/>
                <a:cs typeface="Avenir Book"/>
              </a:rPr>
              <a:t>lots</a:t>
            </a:r>
            <a:r>
              <a:rPr sz="1800" spc="-20" dirty="0">
                <a:solidFill>
                  <a:srgbClr val="231F20"/>
                </a:solidFill>
                <a:latin typeface="Avenir Book"/>
                <a:cs typeface="Avenir Book"/>
              </a:rPr>
              <a:t> </a:t>
            </a:r>
            <a:r>
              <a:rPr sz="1800" dirty="0">
                <a:solidFill>
                  <a:srgbClr val="231F20"/>
                </a:solidFill>
                <a:latin typeface="Avenir Book"/>
                <a:cs typeface="Avenir Book"/>
              </a:rPr>
              <a:t>of</a:t>
            </a:r>
            <a:r>
              <a:rPr sz="1800" spc="-25" dirty="0">
                <a:solidFill>
                  <a:srgbClr val="231F20"/>
                </a:solidFill>
                <a:latin typeface="Avenir Book"/>
                <a:cs typeface="Avenir Book"/>
              </a:rPr>
              <a:t> </a:t>
            </a:r>
            <a:r>
              <a:rPr sz="1800" dirty="0">
                <a:solidFill>
                  <a:srgbClr val="231F20"/>
                </a:solidFill>
                <a:latin typeface="Avenir Book"/>
                <a:cs typeface="Avenir Book"/>
              </a:rPr>
              <a:t>green</a:t>
            </a:r>
            <a:r>
              <a:rPr sz="1800" spc="-20" dirty="0">
                <a:solidFill>
                  <a:srgbClr val="231F20"/>
                </a:solidFill>
                <a:latin typeface="Avenir Book"/>
                <a:cs typeface="Avenir Book"/>
              </a:rPr>
              <a:t> </a:t>
            </a:r>
            <a:r>
              <a:rPr sz="1800" dirty="0">
                <a:solidFill>
                  <a:srgbClr val="231F20"/>
                </a:solidFill>
                <a:latin typeface="Avenir Book"/>
                <a:cs typeface="Avenir Book"/>
              </a:rPr>
              <a:t>leafy</a:t>
            </a:r>
            <a:r>
              <a:rPr sz="1800" spc="-20" dirty="0">
                <a:solidFill>
                  <a:srgbClr val="231F20"/>
                </a:solidFill>
                <a:latin typeface="Avenir Book"/>
                <a:cs typeface="Avenir Book"/>
              </a:rPr>
              <a:t> </a:t>
            </a:r>
            <a:r>
              <a:rPr sz="1800" dirty="0">
                <a:solidFill>
                  <a:srgbClr val="231F20"/>
                </a:solidFill>
                <a:latin typeface="Avenir Book"/>
                <a:cs typeface="Avenir Book"/>
              </a:rPr>
              <a:t>vegetables,</a:t>
            </a:r>
            <a:r>
              <a:rPr sz="1800" spc="-25" dirty="0">
                <a:solidFill>
                  <a:srgbClr val="231F20"/>
                </a:solidFill>
                <a:latin typeface="Avenir Book"/>
                <a:cs typeface="Avenir Book"/>
              </a:rPr>
              <a:t> </a:t>
            </a:r>
            <a:r>
              <a:rPr sz="1800" dirty="0">
                <a:solidFill>
                  <a:srgbClr val="231F20"/>
                </a:solidFill>
                <a:latin typeface="Avenir Book"/>
                <a:cs typeface="Avenir Book"/>
              </a:rPr>
              <a:t>beans,</a:t>
            </a:r>
            <a:r>
              <a:rPr sz="1800" spc="-20" dirty="0">
                <a:solidFill>
                  <a:srgbClr val="231F20"/>
                </a:solidFill>
                <a:latin typeface="Avenir Book"/>
                <a:cs typeface="Avenir Book"/>
              </a:rPr>
              <a:t> </a:t>
            </a:r>
            <a:r>
              <a:rPr sz="1800" dirty="0">
                <a:solidFill>
                  <a:srgbClr val="231F20"/>
                </a:solidFill>
                <a:latin typeface="Avenir Book"/>
                <a:cs typeface="Avenir Book"/>
              </a:rPr>
              <a:t>fresh</a:t>
            </a:r>
            <a:r>
              <a:rPr sz="1800" spc="-25" dirty="0">
                <a:solidFill>
                  <a:srgbClr val="231F20"/>
                </a:solidFill>
                <a:latin typeface="Avenir Book"/>
                <a:cs typeface="Avenir Book"/>
              </a:rPr>
              <a:t> </a:t>
            </a:r>
            <a:r>
              <a:rPr sz="1800" dirty="0">
                <a:solidFill>
                  <a:srgbClr val="231F20"/>
                </a:solidFill>
                <a:latin typeface="Avenir Book"/>
                <a:cs typeface="Avenir Book"/>
              </a:rPr>
              <a:t>fruits,</a:t>
            </a:r>
            <a:r>
              <a:rPr sz="1800" spc="-20" dirty="0">
                <a:solidFill>
                  <a:srgbClr val="231F20"/>
                </a:solidFill>
                <a:latin typeface="Avenir Book"/>
                <a:cs typeface="Avenir Book"/>
              </a:rPr>
              <a:t> </a:t>
            </a:r>
            <a:r>
              <a:rPr sz="1800" dirty="0">
                <a:solidFill>
                  <a:srgbClr val="231F20"/>
                </a:solidFill>
                <a:latin typeface="Avenir Book"/>
                <a:cs typeface="Avenir Book"/>
              </a:rPr>
              <a:t>and</a:t>
            </a:r>
            <a:r>
              <a:rPr sz="1800" spc="-20" dirty="0">
                <a:solidFill>
                  <a:srgbClr val="231F20"/>
                </a:solidFill>
                <a:latin typeface="Avenir Book"/>
                <a:cs typeface="Avenir Book"/>
              </a:rPr>
              <a:t> </a:t>
            </a:r>
            <a:r>
              <a:rPr sz="1800" dirty="0">
                <a:solidFill>
                  <a:srgbClr val="231F20"/>
                </a:solidFill>
                <a:latin typeface="Avenir Book"/>
                <a:cs typeface="Avenir Book"/>
              </a:rPr>
              <a:t>whole</a:t>
            </a:r>
            <a:r>
              <a:rPr sz="1800" spc="-25" dirty="0">
                <a:solidFill>
                  <a:srgbClr val="231F20"/>
                </a:solidFill>
                <a:latin typeface="Avenir Book"/>
                <a:cs typeface="Avenir Book"/>
              </a:rPr>
              <a:t> </a:t>
            </a:r>
            <a:r>
              <a:rPr sz="1800" dirty="0">
                <a:solidFill>
                  <a:srgbClr val="231F20"/>
                </a:solidFill>
                <a:latin typeface="Avenir Book"/>
                <a:cs typeface="Avenir Book"/>
              </a:rPr>
              <a:t>grains</a:t>
            </a:r>
            <a:r>
              <a:rPr sz="1800" spc="-20" dirty="0">
                <a:solidFill>
                  <a:srgbClr val="231F20"/>
                </a:solidFill>
                <a:latin typeface="Avenir Book"/>
                <a:cs typeface="Avenir Book"/>
              </a:rPr>
              <a:t> </a:t>
            </a:r>
            <a:r>
              <a:rPr sz="1800" dirty="0">
                <a:solidFill>
                  <a:srgbClr val="231F20"/>
                </a:solidFill>
                <a:latin typeface="Avenir Book"/>
                <a:cs typeface="Avenir Book"/>
              </a:rPr>
              <a:t>which</a:t>
            </a:r>
            <a:r>
              <a:rPr sz="1800" spc="-25" dirty="0">
                <a:solidFill>
                  <a:srgbClr val="231F20"/>
                </a:solidFill>
                <a:latin typeface="Avenir Book"/>
                <a:cs typeface="Avenir Book"/>
              </a:rPr>
              <a:t> are </a:t>
            </a:r>
            <a:r>
              <a:rPr sz="1800" dirty="0">
                <a:solidFill>
                  <a:srgbClr val="231F20"/>
                </a:solidFill>
                <a:latin typeface="Avenir Book"/>
                <a:cs typeface="Avenir Book"/>
              </a:rPr>
              <a:t>some</a:t>
            </a:r>
            <a:r>
              <a:rPr sz="1800" spc="-15" dirty="0">
                <a:solidFill>
                  <a:srgbClr val="231F20"/>
                </a:solidFill>
                <a:latin typeface="Avenir Book"/>
                <a:cs typeface="Avenir Book"/>
              </a:rPr>
              <a:t> </a:t>
            </a:r>
            <a:r>
              <a:rPr sz="1800" dirty="0">
                <a:solidFill>
                  <a:srgbClr val="231F20"/>
                </a:solidFill>
                <a:latin typeface="Avenir Book"/>
                <a:cs typeface="Avenir Book"/>
              </a:rPr>
              <a:t>foods</a:t>
            </a:r>
            <a:r>
              <a:rPr sz="1800" spc="-10" dirty="0">
                <a:solidFill>
                  <a:srgbClr val="231F20"/>
                </a:solidFill>
                <a:latin typeface="Avenir Book"/>
                <a:cs typeface="Avenir Book"/>
              </a:rPr>
              <a:t> </a:t>
            </a:r>
            <a:r>
              <a:rPr sz="1800" dirty="0">
                <a:solidFill>
                  <a:srgbClr val="231F20"/>
                </a:solidFill>
                <a:latin typeface="Avenir Book"/>
                <a:cs typeface="Avenir Book"/>
              </a:rPr>
              <a:t>with</a:t>
            </a:r>
            <a:r>
              <a:rPr sz="1800" spc="-10" dirty="0">
                <a:solidFill>
                  <a:srgbClr val="231F20"/>
                </a:solidFill>
                <a:latin typeface="Avenir Book"/>
                <a:cs typeface="Avenir Book"/>
              </a:rPr>
              <a:t> folate.</a:t>
            </a:r>
            <a:endParaRPr sz="1800">
              <a:latin typeface="Avenir Book"/>
              <a:cs typeface="Avenir Book"/>
            </a:endParaRPr>
          </a:p>
          <a:p>
            <a:pPr marL="235585" algn="just">
              <a:lnSpc>
                <a:spcPct val="100000"/>
              </a:lnSpc>
              <a:spcBef>
                <a:spcPts val="680"/>
              </a:spcBef>
            </a:pPr>
            <a:r>
              <a:rPr sz="1800" dirty="0">
                <a:solidFill>
                  <a:srgbClr val="231F20"/>
                </a:solidFill>
                <a:latin typeface="Avenir Book"/>
                <a:cs typeface="Avenir Book"/>
              </a:rPr>
              <a:t>Avoid</a:t>
            </a:r>
            <a:r>
              <a:rPr sz="1800" spc="-30" dirty="0">
                <a:solidFill>
                  <a:srgbClr val="231F20"/>
                </a:solidFill>
                <a:latin typeface="Avenir Book"/>
                <a:cs typeface="Avenir Book"/>
              </a:rPr>
              <a:t> </a:t>
            </a:r>
            <a:r>
              <a:rPr sz="1800" dirty="0">
                <a:solidFill>
                  <a:srgbClr val="231F20"/>
                </a:solidFill>
                <a:latin typeface="Avenir Book"/>
                <a:cs typeface="Avenir Book"/>
              </a:rPr>
              <a:t>alcohol</a:t>
            </a:r>
            <a:r>
              <a:rPr sz="1800" spc="-25" dirty="0">
                <a:solidFill>
                  <a:srgbClr val="231F20"/>
                </a:solidFill>
                <a:latin typeface="Avenir Book"/>
                <a:cs typeface="Avenir Book"/>
              </a:rPr>
              <a:t> </a:t>
            </a:r>
            <a:r>
              <a:rPr sz="1800" dirty="0">
                <a:solidFill>
                  <a:srgbClr val="231F20"/>
                </a:solidFill>
                <a:latin typeface="Avenir Book"/>
                <a:cs typeface="Avenir Book"/>
              </a:rPr>
              <a:t>and</a:t>
            </a:r>
            <a:r>
              <a:rPr sz="1800" spc="-25" dirty="0">
                <a:solidFill>
                  <a:srgbClr val="231F20"/>
                </a:solidFill>
                <a:latin typeface="Avenir Book"/>
                <a:cs typeface="Avenir Book"/>
              </a:rPr>
              <a:t> </a:t>
            </a:r>
            <a:r>
              <a:rPr sz="1800" spc="-10" dirty="0">
                <a:solidFill>
                  <a:srgbClr val="231F20"/>
                </a:solidFill>
                <a:latin typeface="Avenir Book"/>
                <a:cs typeface="Avenir Book"/>
              </a:rPr>
              <a:t>caffeine.</a:t>
            </a:r>
            <a:endParaRPr sz="1800">
              <a:latin typeface="Avenir Book"/>
              <a:cs typeface="Avenir Book"/>
            </a:endParaRPr>
          </a:p>
          <a:p>
            <a:pPr marL="235585" marR="276860" algn="just">
              <a:lnSpc>
                <a:spcPts val="2100"/>
              </a:lnSpc>
              <a:spcBef>
                <a:spcPts val="860"/>
              </a:spcBef>
            </a:pPr>
            <a:r>
              <a:rPr sz="1800" dirty="0">
                <a:solidFill>
                  <a:srgbClr val="231F20"/>
                </a:solidFill>
                <a:latin typeface="Avenir Book"/>
                <a:cs typeface="Avenir Book"/>
              </a:rPr>
              <a:t>Breastfeed</a:t>
            </a:r>
            <a:r>
              <a:rPr sz="1800" spc="-30" dirty="0">
                <a:solidFill>
                  <a:srgbClr val="231F20"/>
                </a:solidFill>
                <a:latin typeface="Avenir Book"/>
                <a:cs typeface="Avenir Book"/>
              </a:rPr>
              <a:t> </a:t>
            </a:r>
            <a:r>
              <a:rPr sz="1800" dirty="0">
                <a:solidFill>
                  <a:srgbClr val="231F20"/>
                </a:solidFill>
                <a:latin typeface="Avenir Book"/>
                <a:cs typeface="Avenir Book"/>
              </a:rPr>
              <a:t>-</a:t>
            </a:r>
            <a:r>
              <a:rPr sz="1800" spc="-25" dirty="0">
                <a:solidFill>
                  <a:srgbClr val="231F20"/>
                </a:solidFill>
                <a:latin typeface="Avenir Book"/>
                <a:cs typeface="Avenir Book"/>
              </a:rPr>
              <a:t> </a:t>
            </a:r>
            <a:r>
              <a:rPr sz="1800" dirty="0">
                <a:solidFill>
                  <a:srgbClr val="231F20"/>
                </a:solidFill>
                <a:latin typeface="Avenir Book"/>
                <a:cs typeface="Avenir Book"/>
              </a:rPr>
              <a:t>If</a:t>
            </a:r>
            <a:r>
              <a:rPr sz="1800" spc="-25" dirty="0">
                <a:solidFill>
                  <a:srgbClr val="231F20"/>
                </a:solidFill>
                <a:latin typeface="Avenir Book"/>
                <a:cs typeface="Avenir Book"/>
              </a:rPr>
              <a:t> </a:t>
            </a:r>
            <a:r>
              <a:rPr sz="1800" spc="-30" dirty="0">
                <a:solidFill>
                  <a:srgbClr val="231F20"/>
                </a:solidFill>
                <a:latin typeface="Avenir Book"/>
                <a:cs typeface="Avenir Book"/>
              </a:rPr>
              <a:t>it’s</a:t>
            </a:r>
            <a:r>
              <a:rPr sz="1800" spc="-25" dirty="0">
                <a:solidFill>
                  <a:srgbClr val="231F20"/>
                </a:solidFill>
                <a:latin typeface="Avenir Book"/>
                <a:cs typeface="Avenir Book"/>
              </a:rPr>
              <a:t> </a:t>
            </a:r>
            <a:r>
              <a:rPr sz="1800" dirty="0">
                <a:solidFill>
                  <a:srgbClr val="231F20"/>
                </a:solidFill>
                <a:latin typeface="Avenir Book"/>
                <a:cs typeface="Avenir Book"/>
              </a:rPr>
              <a:t>possible,</a:t>
            </a:r>
            <a:r>
              <a:rPr sz="1800" spc="-25" dirty="0">
                <a:solidFill>
                  <a:srgbClr val="231F20"/>
                </a:solidFill>
                <a:latin typeface="Avenir Book"/>
                <a:cs typeface="Avenir Book"/>
              </a:rPr>
              <a:t> </a:t>
            </a:r>
            <a:r>
              <a:rPr sz="1800" spc="-10" dirty="0">
                <a:solidFill>
                  <a:srgbClr val="231F20"/>
                </a:solidFill>
                <a:latin typeface="Avenir Book"/>
                <a:cs typeface="Avenir Book"/>
              </a:rPr>
              <a:t>breastfeeding</a:t>
            </a:r>
            <a:r>
              <a:rPr sz="1800" spc="-25" dirty="0">
                <a:solidFill>
                  <a:srgbClr val="231F20"/>
                </a:solidFill>
                <a:latin typeface="Avenir Book"/>
                <a:cs typeface="Avenir Book"/>
              </a:rPr>
              <a:t> </a:t>
            </a:r>
            <a:r>
              <a:rPr sz="1800" dirty="0">
                <a:solidFill>
                  <a:srgbClr val="231F20"/>
                </a:solidFill>
                <a:latin typeface="Avenir Book"/>
                <a:cs typeface="Avenir Book"/>
              </a:rPr>
              <a:t>for</a:t>
            </a:r>
            <a:r>
              <a:rPr sz="1800" spc="-25" dirty="0">
                <a:solidFill>
                  <a:srgbClr val="231F20"/>
                </a:solidFill>
                <a:latin typeface="Avenir Book"/>
                <a:cs typeface="Avenir Book"/>
              </a:rPr>
              <a:t> </a:t>
            </a:r>
            <a:r>
              <a:rPr sz="1800" dirty="0">
                <a:solidFill>
                  <a:srgbClr val="231F20"/>
                </a:solidFill>
                <a:latin typeface="Avenir Book"/>
                <a:cs typeface="Avenir Book"/>
              </a:rPr>
              <a:t>six</a:t>
            </a:r>
            <a:r>
              <a:rPr sz="1800" spc="-25" dirty="0">
                <a:solidFill>
                  <a:srgbClr val="231F20"/>
                </a:solidFill>
                <a:latin typeface="Avenir Book"/>
                <a:cs typeface="Avenir Book"/>
              </a:rPr>
              <a:t> </a:t>
            </a:r>
            <a:r>
              <a:rPr sz="1800" dirty="0">
                <a:solidFill>
                  <a:srgbClr val="231F20"/>
                </a:solidFill>
                <a:latin typeface="Avenir Book"/>
                <a:cs typeface="Avenir Book"/>
              </a:rPr>
              <a:t>months</a:t>
            </a:r>
            <a:r>
              <a:rPr sz="1800" spc="-25" dirty="0">
                <a:solidFill>
                  <a:srgbClr val="231F20"/>
                </a:solidFill>
                <a:latin typeface="Avenir Book"/>
                <a:cs typeface="Avenir Book"/>
              </a:rPr>
              <a:t> </a:t>
            </a:r>
            <a:r>
              <a:rPr sz="1800" dirty="0">
                <a:solidFill>
                  <a:srgbClr val="231F20"/>
                </a:solidFill>
                <a:latin typeface="Avenir Book"/>
                <a:cs typeface="Avenir Book"/>
              </a:rPr>
              <a:t>or</a:t>
            </a:r>
            <a:r>
              <a:rPr sz="1800" spc="-25" dirty="0">
                <a:solidFill>
                  <a:srgbClr val="231F20"/>
                </a:solidFill>
                <a:latin typeface="Avenir Book"/>
                <a:cs typeface="Avenir Book"/>
              </a:rPr>
              <a:t> </a:t>
            </a:r>
            <a:r>
              <a:rPr sz="1800" dirty="0">
                <a:solidFill>
                  <a:srgbClr val="231F20"/>
                </a:solidFill>
                <a:latin typeface="Avenir Book"/>
                <a:cs typeface="Avenir Book"/>
              </a:rPr>
              <a:t>longer</a:t>
            </a:r>
            <a:r>
              <a:rPr sz="1800" spc="-25" dirty="0">
                <a:solidFill>
                  <a:srgbClr val="231F20"/>
                </a:solidFill>
                <a:latin typeface="Avenir Book"/>
                <a:cs typeface="Avenir Book"/>
              </a:rPr>
              <a:t> </a:t>
            </a:r>
            <a:r>
              <a:rPr sz="1800" dirty="0">
                <a:solidFill>
                  <a:srgbClr val="231F20"/>
                </a:solidFill>
                <a:latin typeface="Avenir Book"/>
                <a:cs typeface="Avenir Book"/>
              </a:rPr>
              <a:t>is</a:t>
            </a:r>
            <a:r>
              <a:rPr sz="1800" spc="-25" dirty="0">
                <a:solidFill>
                  <a:srgbClr val="231F20"/>
                </a:solidFill>
                <a:latin typeface="Avenir Book"/>
                <a:cs typeface="Avenir Book"/>
              </a:rPr>
              <a:t> </a:t>
            </a:r>
            <a:r>
              <a:rPr sz="1800" dirty="0">
                <a:solidFill>
                  <a:srgbClr val="231F20"/>
                </a:solidFill>
                <a:latin typeface="Avenir Book"/>
                <a:cs typeface="Avenir Book"/>
              </a:rPr>
              <a:t>best</a:t>
            </a:r>
            <a:r>
              <a:rPr sz="1800" spc="-25" dirty="0">
                <a:solidFill>
                  <a:srgbClr val="231F20"/>
                </a:solidFill>
                <a:latin typeface="Avenir Book"/>
                <a:cs typeface="Avenir Book"/>
              </a:rPr>
              <a:t> </a:t>
            </a:r>
            <a:r>
              <a:rPr sz="1800" spc="-10" dirty="0">
                <a:solidFill>
                  <a:srgbClr val="231F20"/>
                </a:solidFill>
                <a:latin typeface="Avenir Book"/>
                <a:cs typeface="Avenir Book"/>
              </a:rPr>
              <a:t>after </a:t>
            </a:r>
            <a:r>
              <a:rPr sz="1800" dirty="0">
                <a:solidFill>
                  <a:srgbClr val="231F20"/>
                </a:solidFill>
                <a:latin typeface="Avenir Book"/>
                <a:cs typeface="Avenir Book"/>
              </a:rPr>
              <a:t>baby</a:t>
            </a:r>
            <a:r>
              <a:rPr sz="1800" spc="-25" dirty="0">
                <a:solidFill>
                  <a:srgbClr val="231F20"/>
                </a:solidFill>
                <a:latin typeface="Avenir Book"/>
                <a:cs typeface="Avenir Book"/>
              </a:rPr>
              <a:t> </a:t>
            </a:r>
            <a:r>
              <a:rPr sz="1800" dirty="0">
                <a:solidFill>
                  <a:srgbClr val="231F20"/>
                </a:solidFill>
                <a:latin typeface="Avenir Book"/>
                <a:cs typeface="Avenir Book"/>
              </a:rPr>
              <a:t>is</a:t>
            </a:r>
            <a:r>
              <a:rPr sz="1800" spc="-25" dirty="0">
                <a:solidFill>
                  <a:srgbClr val="231F20"/>
                </a:solidFill>
                <a:latin typeface="Avenir Book"/>
                <a:cs typeface="Avenir Book"/>
              </a:rPr>
              <a:t> </a:t>
            </a:r>
            <a:r>
              <a:rPr sz="1800" dirty="0">
                <a:solidFill>
                  <a:srgbClr val="231F20"/>
                </a:solidFill>
                <a:latin typeface="Avenir Book"/>
                <a:cs typeface="Avenir Book"/>
              </a:rPr>
              <a:t>born</a:t>
            </a:r>
            <a:r>
              <a:rPr sz="1800" spc="-20" dirty="0">
                <a:solidFill>
                  <a:srgbClr val="231F20"/>
                </a:solidFill>
                <a:latin typeface="Avenir Book"/>
                <a:cs typeface="Avenir Book"/>
              </a:rPr>
              <a:t> </a:t>
            </a:r>
            <a:r>
              <a:rPr sz="1800" dirty="0">
                <a:solidFill>
                  <a:srgbClr val="231F20"/>
                </a:solidFill>
                <a:latin typeface="Avenir Book"/>
                <a:cs typeface="Avenir Book"/>
              </a:rPr>
              <a:t>because</a:t>
            </a:r>
            <a:r>
              <a:rPr sz="1800" spc="-25" dirty="0">
                <a:solidFill>
                  <a:srgbClr val="231F20"/>
                </a:solidFill>
                <a:latin typeface="Avenir Book"/>
                <a:cs typeface="Avenir Book"/>
              </a:rPr>
              <a:t> </a:t>
            </a:r>
            <a:r>
              <a:rPr sz="1800" dirty="0">
                <a:solidFill>
                  <a:srgbClr val="231F20"/>
                </a:solidFill>
                <a:latin typeface="Avenir Book"/>
                <a:cs typeface="Avenir Book"/>
              </a:rPr>
              <a:t>it</a:t>
            </a:r>
            <a:r>
              <a:rPr sz="1800" spc="-20" dirty="0">
                <a:solidFill>
                  <a:srgbClr val="231F20"/>
                </a:solidFill>
                <a:latin typeface="Avenir Book"/>
                <a:cs typeface="Avenir Book"/>
              </a:rPr>
              <a:t> </a:t>
            </a:r>
            <a:r>
              <a:rPr sz="1800" dirty="0">
                <a:solidFill>
                  <a:srgbClr val="231F20"/>
                </a:solidFill>
                <a:latin typeface="Avenir Book"/>
                <a:cs typeface="Avenir Book"/>
              </a:rPr>
              <a:t>protects</a:t>
            </a:r>
            <a:r>
              <a:rPr sz="1800" spc="-25" dirty="0">
                <a:solidFill>
                  <a:srgbClr val="231F20"/>
                </a:solidFill>
                <a:latin typeface="Avenir Book"/>
                <a:cs typeface="Avenir Book"/>
              </a:rPr>
              <a:t> </a:t>
            </a:r>
            <a:r>
              <a:rPr sz="1800" dirty="0">
                <a:solidFill>
                  <a:srgbClr val="231F20"/>
                </a:solidFill>
                <a:latin typeface="Avenir Book"/>
                <a:cs typeface="Avenir Book"/>
              </a:rPr>
              <a:t>the</a:t>
            </a:r>
            <a:r>
              <a:rPr sz="1800" spc="-20" dirty="0">
                <a:solidFill>
                  <a:srgbClr val="231F20"/>
                </a:solidFill>
                <a:latin typeface="Avenir Book"/>
                <a:cs typeface="Avenir Book"/>
              </a:rPr>
              <a:t> </a:t>
            </a:r>
            <a:r>
              <a:rPr sz="1800" dirty="0">
                <a:solidFill>
                  <a:srgbClr val="231F20"/>
                </a:solidFill>
                <a:latin typeface="Avenir Book"/>
                <a:cs typeface="Avenir Book"/>
              </a:rPr>
              <a:t>baby</a:t>
            </a:r>
            <a:r>
              <a:rPr sz="1800" spc="-25" dirty="0">
                <a:solidFill>
                  <a:srgbClr val="231F20"/>
                </a:solidFill>
                <a:latin typeface="Avenir Book"/>
                <a:cs typeface="Avenir Book"/>
              </a:rPr>
              <a:t> </a:t>
            </a:r>
            <a:r>
              <a:rPr sz="1800" dirty="0">
                <a:solidFill>
                  <a:srgbClr val="231F20"/>
                </a:solidFill>
                <a:latin typeface="Avenir Book"/>
                <a:cs typeface="Avenir Book"/>
              </a:rPr>
              <a:t>from</a:t>
            </a:r>
            <a:r>
              <a:rPr sz="1800" spc="-25" dirty="0">
                <a:solidFill>
                  <a:srgbClr val="231F20"/>
                </a:solidFill>
                <a:latin typeface="Avenir Book"/>
                <a:cs typeface="Avenir Book"/>
              </a:rPr>
              <a:t> </a:t>
            </a:r>
            <a:r>
              <a:rPr sz="1800" dirty="0">
                <a:solidFill>
                  <a:srgbClr val="231F20"/>
                </a:solidFill>
                <a:latin typeface="Avenir Book"/>
                <a:cs typeface="Avenir Book"/>
              </a:rPr>
              <a:t>infections,</a:t>
            </a:r>
            <a:r>
              <a:rPr sz="1800" spc="-20" dirty="0">
                <a:solidFill>
                  <a:srgbClr val="231F20"/>
                </a:solidFill>
                <a:latin typeface="Avenir Book"/>
                <a:cs typeface="Avenir Book"/>
              </a:rPr>
              <a:t> </a:t>
            </a:r>
            <a:r>
              <a:rPr sz="1800" dirty="0">
                <a:solidFill>
                  <a:srgbClr val="231F20"/>
                </a:solidFill>
                <a:latin typeface="Avenir Book"/>
                <a:cs typeface="Avenir Book"/>
              </a:rPr>
              <a:t>provides</a:t>
            </a:r>
            <a:r>
              <a:rPr sz="1800" spc="-25" dirty="0">
                <a:solidFill>
                  <a:srgbClr val="231F20"/>
                </a:solidFill>
                <a:latin typeface="Avenir Book"/>
                <a:cs typeface="Avenir Book"/>
              </a:rPr>
              <a:t> </a:t>
            </a:r>
            <a:r>
              <a:rPr sz="1800" spc="-10" dirty="0">
                <a:solidFill>
                  <a:srgbClr val="231F20"/>
                </a:solidFill>
                <a:latin typeface="Avenir Book"/>
                <a:cs typeface="Avenir Book"/>
              </a:rPr>
              <a:t>important </a:t>
            </a:r>
            <a:r>
              <a:rPr sz="1800" dirty="0">
                <a:solidFill>
                  <a:srgbClr val="231F20"/>
                </a:solidFill>
                <a:latin typeface="Avenir Book"/>
                <a:cs typeface="Avenir Book"/>
              </a:rPr>
              <a:t>protective</a:t>
            </a:r>
            <a:r>
              <a:rPr sz="1800" spc="-30" dirty="0">
                <a:solidFill>
                  <a:srgbClr val="231F20"/>
                </a:solidFill>
                <a:latin typeface="Avenir Book"/>
                <a:cs typeface="Avenir Book"/>
              </a:rPr>
              <a:t> </a:t>
            </a:r>
            <a:r>
              <a:rPr sz="1800" dirty="0">
                <a:solidFill>
                  <a:srgbClr val="231F20"/>
                </a:solidFill>
                <a:latin typeface="Avenir Book"/>
                <a:cs typeface="Avenir Book"/>
              </a:rPr>
              <a:t>nutrients,</a:t>
            </a:r>
            <a:r>
              <a:rPr sz="1800" spc="-30" dirty="0">
                <a:solidFill>
                  <a:srgbClr val="231F20"/>
                </a:solidFill>
                <a:latin typeface="Avenir Book"/>
                <a:cs typeface="Avenir Book"/>
              </a:rPr>
              <a:t> </a:t>
            </a:r>
            <a:r>
              <a:rPr sz="1800" dirty="0">
                <a:solidFill>
                  <a:srgbClr val="231F20"/>
                </a:solidFill>
                <a:latin typeface="Avenir Book"/>
                <a:cs typeface="Avenir Book"/>
              </a:rPr>
              <a:t>and</a:t>
            </a:r>
            <a:r>
              <a:rPr sz="1800" spc="-25" dirty="0">
                <a:solidFill>
                  <a:srgbClr val="231F20"/>
                </a:solidFill>
                <a:latin typeface="Avenir Book"/>
                <a:cs typeface="Avenir Book"/>
              </a:rPr>
              <a:t> </a:t>
            </a:r>
            <a:r>
              <a:rPr sz="1800" dirty="0">
                <a:solidFill>
                  <a:srgbClr val="231F20"/>
                </a:solidFill>
                <a:latin typeface="Avenir Book"/>
                <a:cs typeface="Avenir Book"/>
              </a:rPr>
              <a:t>reduces</a:t>
            </a:r>
            <a:r>
              <a:rPr sz="1800" spc="-30" dirty="0">
                <a:solidFill>
                  <a:srgbClr val="231F20"/>
                </a:solidFill>
                <a:latin typeface="Avenir Book"/>
                <a:cs typeface="Avenir Book"/>
              </a:rPr>
              <a:t> </a:t>
            </a:r>
            <a:r>
              <a:rPr sz="1800" dirty="0">
                <a:solidFill>
                  <a:srgbClr val="231F20"/>
                </a:solidFill>
                <a:latin typeface="Avenir Book"/>
                <a:cs typeface="Avenir Book"/>
              </a:rPr>
              <a:t>the</a:t>
            </a:r>
            <a:r>
              <a:rPr sz="1800" spc="-30" dirty="0">
                <a:solidFill>
                  <a:srgbClr val="231F20"/>
                </a:solidFill>
                <a:latin typeface="Avenir Book"/>
                <a:cs typeface="Avenir Book"/>
              </a:rPr>
              <a:t> </a:t>
            </a:r>
            <a:r>
              <a:rPr sz="1800" dirty="0">
                <a:solidFill>
                  <a:srgbClr val="231F20"/>
                </a:solidFill>
                <a:latin typeface="Avenir Book"/>
                <a:cs typeface="Avenir Book"/>
              </a:rPr>
              <a:t>risk</a:t>
            </a:r>
            <a:r>
              <a:rPr sz="1800" spc="-25" dirty="0">
                <a:solidFill>
                  <a:srgbClr val="231F20"/>
                </a:solidFill>
                <a:latin typeface="Avenir Book"/>
                <a:cs typeface="Avenir Book"/>
              </a:rPr>
              <a:t> </a:t>
            </a:r>
            <a:r>
              <a:rPr sz="1800" dirty="0">
                <a:solidFill>
                  <a:srgbClr val="231F20"/>
                </a:solidFill>
                <a:latin typeface="Avenir Book"/>
                <a:cs typeface="Avenir Book"/>
              </a:rPr>
              <a:t>of</a:t>
            </a:r>
            <a:r>
              <a:rPr sz="1800" spc="-30" dirty="0">
                <a:solidFill>
                  <a:srgbClr val="231F20"/>
                </a:solidFill>
                <a:latin typeface="Avenir Book"/>
                <a:cs typeface="Avenir Book"/>
              </a:rPr>
              <a:t> </a:t>
            </a:r>
            <a:r>
              <a:rPr sz="1800" dirty="0">
                <a:solidFill>
                  <a:srgbClr val="231F20"/>
                </a:solidFill>
                <a:latin typeface="Avenir Book"/>
                <a:cs typeface="Avenir Book"/>
              </a:rPr>
              <a:t>childhood</a:t>
            </a:r>
            <a:r>
              <a:rPr sz="1800" spc="-25" dirty="0">
                <a:solidFill>
                  <a:srgbClr val="231F20"/>
                </a:solidFill>
                <a:latin typeface="Avenir Book"/>
                <a:cs typeface="Avenir Book"/>
              </a:rPr>
              <a:t> </a:t>
            </a:r>
            <a:r>
              <a:rPr sz="1800" spc="-10" dirty="0">
                <a:solidFill>
                  <a:srgbClr val="231F20"/>
                </a:solidFill>
                <a:latin typeface="Avenir Book"/>
                <a:cs typeface="Avenir Book"/>
              </a:rPr>
              <a:t>leukemia.</a:t>
            </a:r>
            <a:endParaRPr sz="1800">
              <a:latin typeface="Avenir Book"/>
              <a:cs typeface="Avenir Book"/>
            </a:endParaRPr>
          </a:p>
        </p:txBody>
      </p:sp>
      <p:sp>
        <p:nvSpPr>
          <p:cNvPr id="10" name="object 10"/>
          <p:cNvSpPr txBox="1"/>
          <p:nvPr/>
        </p:nvSpPr>
        <p:spPr>
          <a:xfrm>
            <a:off x="481076" y="5055713"/>
            <a:ext cx="8460105" cy="1888489"/>
          </a:xfrm>
          <a:prstGeom prst="rect">
            <a:avLst/>
          </a:prstGeom>
        </p:spPr>
        <p:txBody>
          <a:bodyPr vert="horz" wrap="square" lIns="0" tIns="12700" rIns="0" bIns="0" rtlCol="0">
            <a:spAutoFit/>
          </a:bodyPr>
          <a:lstStyle/>
          <a:p>
            <a:pPr marL="12700">
              <a:lnSpc>
                <a:spcPct val="100000"/>
              </a:lnSpc>
              <a:spcBef>
                <a:spcPts val="100"/>
              </a:spcBef>
            </a:pPr>
            <a:r>
              <a:rPr sz="1800" b="1" spc="-10" dirty="0" smtClean="0">
                <a:solidFill>
                  <a:srgbClr val="231F20"/>
                </a:solidFill>
                <a:latin typeface="Avenir Heavy"/>
                <a:cs typeface="Avenir Heavy"/>
              </a:rPr>
              <a:t>Prompt</a:t>
            </a:r>
            <a:r>
              <a:rPr lang="en-US" sz="1800" b="1" spc="-10" dirty="0" smtClean="0">
                <a:solidFill>
                  <a:srgbClr val="231F20"/>
                </a:solidFill>
                <a:latin typeface="Avenir Heavy"/>
                <a:cs typeface="Avenir Heavy"/>
              </a:rPr>
              <a:t> for discussion</a:t>
            </a:r>
            <a:r>
              <a:rPr sz="1800" b="1" spc="-10" dirty="0" smtClean="0">
                <a:solidFill>
                  <a:srgbClr val="231F20"/>
                </a:solidFill>
                <a:latin typeface="Avenir Heavy"/>
                <a:cs typeface="Avenir Heavy"/>
              </a:rPr>
              <a:t>:</a:t>
            </a:r>
            <a:endParaRPr sz="1800" dirty="0">
              <a:latin typeface="Avenir Heavy"/>
              <a:cs typeface="Avenir Heavy"/>
            </a:endParaRPr>
          </a:p>
          <a:p>
            <a:pPr marL="12700" marR="5080">
              <a:lnSpc>
                <a:spcPts val="2100"/>
              </a:lnSpc>
              <a:spcBef>
                <a:spcPts val="55"/>
              </a:spcBef>
            </a:pPr>
            <a:r>
              <a:rPr sz="1700" i="1" dirty="0">
                <a:solidFill>
                  <a:srgbClr val="231F20"/>
                </a:solidFill>
                <a:latin typeface="Avenir Book"/>
                <a:cs typeface="Avenir Book"/>
              </a:rPr>
              <a:t>Discuss</a:t>
            </a:r>
            <a:r>
              <a:rPr sz="1700" i="1" spc="-50" dirty="0">
                <a:solidFill>
                  <a:srgbClr val="231F20"/>
                </a:solidFill>
                <a:latin typeface="Avenir Book"/>
                <a:cs typeface="Avenir Book"/>
              </a:rPr>
              <a:t> </a:t>
            </a:r>
            <a:r>
              <a:rPr sz="1700" i="1" dirty="0">
                <a:solidFill>
                  <a:srgbClr val="231F20"/>
                </a:solidFill>
                <a:latin typeface="Avenir Book"/>
                <a:cs typeface="Avenir Book"/>
              </a:rPr>
              <a:t>fresh</a:t>
            </a:r>
            <a:r>
              <a:rPr sz="1700" i="1" spc="-50" dirty="0">
                <a:solidFill>
                  <a:srgbClr val="231F20"/>
                </a:solidFill>
                <a:latin typeface="Avenir Book"/>
                <a:cs typeface="Avenir Book"/>
              </a:rPr>
              <a:t> </a:t>
            </a:r>
            <a:r>
              <a:rPr sz="1700" i="1" dirty="0">
                <a:solidFill>
                  <a:srgbClr val="231F20"/>
                </a:solidFill>
                <a:latin typeface="Avenir Book"/>
                <a:cs typeface="Avenir Book"/>
              </a:rPr>
              <a:t>foods</a:t>
            </a:r>
            <a:r>
              <a:rPr sz="1700" i="1" spc="-50" dirty="0">
                <a:solidFill>
                  <a:srgbClr val="231F20"/>
                </a:solidFill>
                <a:latin typeface="Avenir Book"/>
                <a:cs typeface="Avenir Book"/>
              </a:rPr>
              <a:t> </a:t>
            </a:r>
            <a:r>
              <a:rPr sz="1700" i="1" dirty="0">
                <a:solidFill>
                  <a:srgbClr val="231F20"/>
                </a:solidFill>
                <a:latin typeface="Avenir Book"/>
                <a:cs typeface="Avenir Book"/>
              </a:rPr>
              <a:t>that</a:t>
            </a:r>
            <a:r>
              <a:rPr sz="1700" i="1" spc="-50" dirty="0">
                <a:solidFill>
                  <a:srgbClr val="231F20"/>
                </a:solidFill>
                <a:latin typeface="Avenir Book"/>
                <a:cs typeface="Avenir Book"/>
              </a:rPr>
              <a:t> </a:t>
            </a:r>
            <a:r>
              <a:rPr sz="1700" i="1" dirty="0">
                <a:solidFill>
                  <a:srgbClr val="231F20"/>
                </a:solidFill>
                <a:latin typeface="Avenir Book"/>
                <a:cs typeface="Avenir Book"/>
              </a:rPr>
              <a:t>are</a:t>
            </a:r>
            <a:r>
              <a:rPr sz="1700" i="1" spc="-50" dirty="0">
                <a:solidFill>
                  <a:srgbClr val="231F20"/>
                </a:solidFill>
                <a:latin typeface="Avenir Book"/>
                <a:cs typeface="Avenir Book"/>
              </a:rPr>
              <a:t> </a:t>
            </a:r>
            <a:r>
              <a:rPr sz="1700" i="1" dirty="0">
                <a:solidFill>
                  <a:srgbClr val="231F20"/>
                </a:solidFill>
                <a:latin typeface="Avenir Book"/>
                <a:cs typeface="Avenir Book"/>
              </a:rPr>
              <a:t>culturally</a:t>
            </a:r>
            <a:r>
              <a:rPr sz="1700" i="1" spc="-50" dirty="0">
                <a:solidFill>
                  <a:srgbClr val="231F20"/>
                </a:solidFill>
                <a:latin typeface="Avenir Book"/>
                <a:cs typeface="Avenir Book"/>
              </a:rPr>
              <a:t> </a:t>
            </a:r>
            <a:r>
              <a:rPr sz="1700" i="1" spc="-10" dirty="0">
                <a:solidFill>
                  <a:srgbClr val="231F20"/>
                </a:solidFill>
                <a:latin typeface="Avenir Book"/>
                <a:cs typeface="Avenir Book"/>
              </a:rPr>
              <a:t>appropriate.</a:t>
            </a:r>
            <a:r>
              <a:rPr sz="1700" i="1" spc="-50" dirty="0">
                <a:solidFill>
                  <a:srgbClr val="231F20"/>
                </a:solidFill>
                <a:latin typeface="Avenir Book"/>
                <a:cs typeface="Avenir Book"/>
              </a:rPr>
              <a:t> </a:t>
            </a:r>
            <a:r>
              <a:rPr sz="1700" i="1" dirty="0">
                <a:solidFill>
                  <a:srgbClr val="231F20"/>
                </a:solidFill>
                <a:latin typeface="Avenir Book"/>
                <a:cs typeface="Avenir Book"/>
              </a:rPr>
              <a:t>Emphasize</a:t>
            </a:r>
            <a:r>
              <a:rPr sz="1700" i="1" spc="-50" dirty="0">
                <a:solidFill>
                  <a:srgbClr val="231F20"/>
                </a:solidFill>
                <a:latin typeface="Avenir Book"/>
                <a:cs typeface="Avenir Book"/>
              </a:rPr>
              <a:t> </a:t>
            </a:r>
            <a:r>
              <a:rPr sz="1700" i="1" dirty="0">
                <a:solidFill>
                  <a:srgbClr val="231F20"/>
                </a:solidFill>
                <a:latin typeface="Avenir Book"/>
                <a:cs typeface="Avenir Book"/>
              </a:rPr>
              <a:t>vitamins</a:t>
            </a:r>
            <a:r>
              <a:rPr sz="1700" i="1" spc="-50" dirty="0">
                <a:solidFill>
                  <a:srgbClr val="231F20"/>
                </a:solidFill>
                <a:latin typeface="Avenir Book"/>
                <a:cs typeface="Avenir Book"/>
              </a:rPr>
              <a:t> </a:t>
            </a:r>
            <a:r>
              <a:rPr sz="1700" i="1" dirty="0">
                <a:solidFill>
                  <a:srgbClr val="231F20"/>
                </a:solidFill>
                <a:latin typeface="Avenir Book"/>
                <a:cs typeface="Avenir Book"/>
              </a:rPr>
              <a:t>and</a:t>
            </a:r>
            <a:r>
              <a:rPr sz="1700" i="1" spc="-50" dirty="0">
                <a:solidFill>
                  <a:srgbClr val="231F20"/>
                </a:solidFill>
                <a:latin typeface="Avenir Book"/>
                <a:cs typeface="Avenir Book"/>
              </a:rPr>
              <a:t> </a:t>
            </a:r>
            <a:r>
              <a:rPr sz="1700" i="1" spc="-10" dirty="0">
                <a:solidFill>
                  <a:srgbClr val="231F20"/>
                </a:solidFill>
                <a:latin typeface="Avenir Book"/>
                <a:cs typeface="Avenir Book"/>
              </a:rPr>
              <a:t>folate. </a:t>
            </a:r>
            <a:r>
              <a:rPr sz="1700" i="1" dirty="0">
                <a:solidFill>
                  <a:srgbClr val="231F20"/>
                </a:solidFill>
                <a:latin typeface="Avenir Book"/>
                <a:cs typeface="Avenir Book"/>
              </a:rPr>
              <a:t>Provide</a:t>
            </a:r>
            <a:r>
              <a:rPr sz="1700" i="1" spc="-45" dirty="0">
                <a:solidFill>
                  <a:srgbClr val="231F20"/>
                </a:solidFill>
                <a:latin typeface="Avenir Book"/>
                <a:cs typeface="Avenir Book"/>
              </a:rPr>
              <a:t> </a:t>
            </a:r>
            <a:r>
              <a:rPr sz="1700" i="1" spc="-10" dirty="0">
                <a:solidFill>
                  <a:srgbClr val="231F20"/>
                </a:solidFill>
                <a:latin typeface="Avenir Book"/>
                <a:cs typeface="Avenir Book"/>
              </a:rPr>
              <a:t>resources</a:t>
            </a:r>
            <a:r>
              <a:rPr sz="1700" i="1" spc="-45" dirty="0">
                <a:solidFill>
                  <a:srgbClr val="231F20"/>
                </a:solidFill>
                <a:latin typeface="Avenir Book"/>
                <a:cs typeface="Avenir Book"/>
              </a:rPr>
              <a:t> </a:t>
            </a:r>
            <a:r>
              <a:rPr sz="1700" i="1" dirty="0">
                <a:solidFill>
                  <a:srgbClr val="231F20"/>
                </a:solidFill>
                <a:latin typeface="Avenir Book"/>
                <a:cs typeface="Avenir Book"/>
              </a:rPr>
              <a:t>if</a:t>
            </a:r>
            <a:r>
              <a:rPr sz="1700" i="1" spc="-45" dirty="0">
                <a:solidFill>
                  <a:srgbClr val="231F20"/>
                </a:solidFill>
                <a:latin typeface="Avenir Book"/>
                <a:cs typeface="Avenir Book"/>
              </a:rPr>
              <a:t> </a:t>
            </a:r>
            <a:r>
              <a:rPr sz="1700" i="1" dirty="0">
                <a:solidFill>
                  <a:srgbClr val="231F20"/>
                </a:solidFill>
                <a:latin typeface="Avenir Book"/>
                <a:cs typeface="Avenir Book"/>
              </a:rPr>
              <a:t>possible</a:t>
            </a:r>
            <a:r>
              <a:rPr sz="1700" i="1" spc="-45" dirty="0">
                <a:solidFill>
                  <a:srgbClr val="231F20"/>
                </a:solidFill>
                <a:latin typeface="Avenir Book"/>
                <a:cs typeface="Avenir Book"/>
              </a:rPr>
              <a:t> </a:t>
            </a:r>
            <a:r>
              <a:rPr sz="1700" i="1" dirty="0">
                <a:solidFill>
                  <a:srgbClr val="231F20"/>
                </a:solidFill>
                <a:latin typeface="Avenir Book"/>
                <a:cs typeface="Avenir Book"/>
              </a:rPr>
              <a:t>to</a:t>
            </a:r>
            <a:r>
              <a:rPr sz="1700" i="1" spc="-45" dirty="0">
                <a:solidFill>
                  <a:srgbClr val="231F20"/>
                </a:solidFill>
                <a:latin typeface="Avenir Book"/>
                <a:cs typeface="Avenir Book"/>
              </a:rPr>
              <a:t> </a:t>
            </a:r>
            <a:r>
              <a:rPr sz="1700" i="1" dirty="0">
                <a:solidFill>
                  <a:srgbClr val="231F20"/>
                </a:solidFill>
                <a:latin typeface="Avenir Book"/>
                <a:cs typeface="Avenir Book"/>
              </a:rPr>
              <a:t>healthy</a:t>
            </a:r>
            <a:r>
              <a:rPr sz="1700" i="1" spc="-45" dirty="0">
                <a:solidFill>
                  <a:srgbClr val="231F20"/>
                </a:solidFill>
                <a:latin typeface="Avenir Book"/>
                <a:cs typeface="Avenir Book"/>
              </a:rPr>
              <a:t> </a:t>
            </a:r>
            <a:r>
              <a:rPr sz="1700" i="1" dirty="0">
                <a:solidFill>
                  <a:srgbClr val="231F20"/>
                </a:solidFill>
                <a:latin typeface="Avenir Book"/>
                <a:cs typeface="Avenir Book"/>
              </a:rPr>
              <a:t>food</a:t>
            </a:r>
            <a:r>
              <a:rPr sz="1700" i="1" spc="-45" dirty="0">
                <a:solidFill>
                  <a:srgbClr val="231F20"/>
                </a:solidFill>
                <a:latin typeface="Avenir Book"/>
                <a:cs typeface="Avenir Book"/>
              </a:rPr>
              <a:t> </a:t>
            </a:r>
            <a:r>
              <a:rPr sz="1700" i="1" dirty="0">
                <a:solidFill>
                  <a:srgbClr val="231F20"/>
                </a:solidFill>
                <a:latin typeface="Avenir Book"/>
                <a:cs typeface="Avenir Book"/>
              </a:rPr>
              <a:t>programs</a:t>
            </a:r>
            <a:r>
              <a:rPr sz="1700" i="1" spc="-45" dirty="0">
                <a:solidFill>
                  <a:srgbClr val="231F20"/>
                </a:solidFill>
                <a:latin typeface="Avenir Book"/>
                <a:cs typeface="Avenir Book"/>
              </a:rPr>
              <a:t> </a:t>
            </a:r>
            <a:r>
              <a:rPr sz="1700" i="1" dirty="0">
                <a:solidFill>
                  <a:srgbClr val="231F20"/>
                </a:solidFill>
                <a:latin typeface="Avenir Book"/>
                <a:cs typeface="Avenir Book"/>
              </a:rPr>
              <a:t>such</a:t>
            </a:r>
            <a:r>
              <a:rPr sz="1700" i="1" spc="-45" dirty="0">
                <a:solidFill>
                  <a:srgbClr val="231F20"/>
                </a:solidFill>
                <a:latin typeface="Avenir Book"/>
                <a:cs typeface="Avenir Book"/>
              </a:rPr>
              <a:t> </a:t>
            </a:r>
            <a:r>
              <a:rPr sz="1700" i="1" dirty="0">
                <a:solidFill>
                  <a:srgbClr val="231F20"/>
                </a:solidFill>
                <a:latin typeface="Avenir Book"/>
                <a:cs typeface="Avenir Book"/>
              </a:rPr>
              <a:t>as</a:t>
            </a:r>
            <a:r>
              <a:rPr sz="1700" i="1" spc="-45" dirty="0">
                <a:solidFill>
                  <a:srgbClr val="231F20"/>
                </a:solidFill>
                <a:latin typeface="Avenir Book"/>
                <a:cs typeface="Avenir Book"/>
              </a:rPr>
              <a:t> </a:t>
            </a:r>
            <a:r>
              <a:rPr sz="1700" i="1" dirty="0">
                <a:solidFill>
                  <a:srgbClr val="231F20"/>
                </a:solidFill>
                <a:latin typeface="Avenir Book"/>
                <a:cs typeface="Avenir Book"/>
              </a:rPr>
              <a:t>the</a:t>
            </a:r>
            <a:r>
              <a:rPr sz="1700" i="1" spc="-45" dirty="0">
                <a:solidFill>
                  <a:srgbClr val="231F20"/>
                </a:solidFill>
                <a:latin typeface="Avenir Book"/>
                <a:cs typeface="Avenir Book"/>
              </a:rPr>
              <a:t> </a:t>
            </a:r>
            <a:r>
              <a:rPr sz="1700" i="1" spc="-30" dirty="0">
                <a:solidFill>
                  <a:srgbClr val="231F20"/>
                </a:solidFill>
                <a:latin typeface="Avenir Book"/>
                <a:cs typeface="Avenir Book"/>
              </a:rPr>
              <a:t>Women’s</a:t>
            </a:r>
            <a:r>
              <a:rPr sz="1700" i="1" spc="-45" dirty="0">
                <a:solidFill>
                  <a:srgbClr val="231F20"/>
                </a:solidFill>
                <a:latin typeface="Avenir Book"/>
                <a:cs typeface="Avenir Book"/>
              </a:rPr>
              <a:t> </a:t>
            </a:r>
            <a:r>
              <a:rPr sz="1700" i="1" dirty="0">
                <a:solidFill>
                  <a:srgbClr val="231F20"/>
                </a:solidFill>
                <a:latin typeface="Avenir Book"/>
                <a:cs typeface="Avenir Book"/>
              </a:rPr>
              <a:t>Infants</a:t>
            </a:r>
            <a:r>
              <a:rPr sz="1700" i="1" spc="-45" dirty="0">
                <a:solidFill>
                  <a:srgbClr val="231F20"/>
                </a:solidFill>
                <a:latin typeface="Avenir Book"/>
                <a:cs typeface="Avenir Book"/>
              </a:rPr>
              <a:t> </a:t>
            </a:r>
            <a:r>
              <a:rPr sz="1700" i="1" spc="-25" dirty="0">
                <a:solidFill>
                  <a:srgbClr val="231F20"/>
                </a:solidFill>
                <a:latin typeface="Avenir Book"/>
                <a:cs typeface="Avenir Book"/>
              </a:rPr>
              <a:t>and Children’s</a:t>
            </a:r>
            <a:r>
              <a:rPr sz="1700" i="1" spc="-35" dirty="0">
                <a:solidFill>
                  <a:srgbClr val="231F20"/>
                </a:solidFill>
                <a:latin typeface="Avenir Book"/>
                <a:cs typeface="Avenir Book"/>
              </a:rPr>
              <a:t> </a:t>
            </a:r>
            <a:r>
              <a:rPr sz="1700" i="1" dirty="0">
                <a:solidFill>
                  <a:srgbClr val="231F20"/>
                </a:solidFill>
                <a:latin typeface="Avenir Book"/>
                <a:cs typeface="Avenir Book"/>
              </a:rPr>
              <a:t>(WIC)</a:t>
            </a:r>
            <a:r>
              <a:rPr sz="1700" i="1" spc="-35" dirty="0">
                <a:solidFill>
                  <a:srgbClr val="231F20"/>
                </a:solidFill>
                <a:latin typeface="Avenir Book"/>
                <a:cs typeface="Avenir Book"/>
              </a:rPr>
              <a:t> </a:t>
            </a:r>
            <a:r>
              <a:rPr sz="1700" i="1" dirty="0">
                <a:solidFill>
                  <a:srgbClr val="231F20"/>
                </a:solidFill>
                <a:latin typeface="Avenir Book"/>
                <a:cs typeface="Avenir Book"/>
              </a:rPr>
              <a:t>food</a:t>
            </a:r>
            <a:r>
              <a:rPr sz="1700" i="1" spc="-35" dirty="0">
                <a:solidFill>
                  <a:srgbClr val="231F20"/>
                </a:solidFill>
                <a:latin typeface="Avenir Book"/>
                <a:cs typeface="Avenir Book"/>
              </a:rPr>
              <a:t> </a:t>
            </a:r>
            <a:r>
              <a:rPr sz="1700" i="1" dirty="0">
                <a:solidFill>
                  <a:srgbClr val="231F20"/>
                </a:solidFill>
                <a:latin typeface="Avenir Book"/>
                <a:cs typeface="Avenir Book"/>
              </a:rPr>
              <a:t>subsidy</a:t>
            </a:r>
            <a:r>
              <a:rPr sz="1700" i="1" spc="-35" dirty="0">
                <a:solidFill>
                  <a:srgbClr val="231F20"/>
                </a:solidFill>
                <a:latin typeface="Avenir Book"/>
                <a:cs typeface="Avenir Book"/>
              </a:rPr>
              <a:t> </a:t>
            </a:r>
            <a:r>
              <a:rPr sz="1700" i="1" spc="-10" dirty="0">
                <a:solidFill>
                  <a:srgbClr val="231F20"/>
                </a:solidFill>
                <a:latin typeface="Avenir Book"/>
                <a:cs typeface="Avenir Book"/>
              </a:rPr>
              <a:t>access.</a:t>
            </a:r>
            <a:endParaRPr sz="1700" dirty="0">
              <a:latin typeface="Avenir Book"/>
              <a:cs typeface="Avenir Book"/>
            </a:endParaRPr>
          </a:p>
          <a:p>
            <a:pPr marL="12700" marR="133985">
              <a:lnSpc>
                <a:spcPct val="104200"/>
              </a:lnSpc>
              <a:spcBef>
                <a:spcPts val="2150"/>
              </a:spcBef>
            </a:pPr>
            <a:r>
              <a:rPr sz="1600" dirty="0">
                <a:solidFill>
                  <a:srgbClr val="231F20"/>
                </a:solidFill>
                <a:latin typeface="Avenir Book"/>
                <a:cs typeface="Avenir Book"/>
              </a:rPr>
              <a:t>Graphic</a:t>
            </a:r>
            <a:r>
              <a:rPr sz="1600" spc="-20" dirty="0">
                <a:solidFill>
                  <a:srgbClr val="231F20"/>
                </a:solidFill>
                <a:latin typeface="Avenir Book"/>
                <a:cs typeface="Avenir Book"/>
              </a:rPr>
              <a:t> </a:t>
            </a:r>
            <a:r>
              <a:rPr sz="1600" dirty="0">
                <a:solidFill>
                  <a:srgbClr val="231F20"/>
                </a:solidFill>
                <a:latin typeface="Avenir Book"/>
                <a:cs typeface="Avenir Book"/>
              </a:rPr>
              <a:t>reproduced</a:t>
            </a:r>
            <a:r>
              <a:rPr sz="1600" spc="-15" dirty="0">
                <a:solidFill>
                  <a:srgbClr val="231F20"/>
                </a:solidFill>
                <a:latin typeface="Avenir Book"/>
                <a:cs typeface="Avenir Book"/>
              </a:rPr>
              <a:t> </a:t>
            </a:r>
            <a:r>
              <a:rPr sz="1600" dirty="0">
                <a:solidFill>
                  <a:srgbClr val="231F20"/>
                </a:solidFill>
                <a:latin typeface="Avenir Book"/>
                <a:cs typeface="Avenir Book"/>
              </a:rPr>
              <a:t>with</a:t>
            </a:r>
            <a:r>
              <a:rPr sz="1600" spc="-15" dirty="0">
                <a:solidFill>
                  <a:srgbClr val="231F20"/>
                </a:solidFill>
                <a:latin typeface="Avenir Book"/>
                <a:cs typeface="Avenir Book"/>
              </a:rPr>
              <a:t> </a:t>
            </a:r>
            <a:r>
              <a:rPr sz="1600" dirty="0">
                <a:solidFill>
                  <a:srgbClr val="231F20"/>
                </a:solidFill>
                <a:latin typeface="Avenir Book"/>
                <a:cs typeface="Avenir Book"/>
              </a:rPr>
              <a:t>permission</a:t>
            </a:r>
            <a:r>
              <a:rPr sz="1600" spc="-20" dirty="0">
                <a:solidFill>
                  <a:srgbClr val="231F20"/>
                </a:solidFill>
                <a:latin typeface="Avenir Book"/>
                <a:cs typeface="Avenir Book"/>
              </a:rPr>
              <a:t> </a:t>
            </a:r>
            <a:r>
              <a:rPr sz="1600" dirty="0">
                <a:solidFill>
                  <a:srgbClr val="231F20"/>
                </a:solidFill>
                <a:latin typeface="Avenir Book"/>
                <a:cs typeface="Avenir Book"/>
              </a:rPr>
              <a:t>from</a:t>
            </a:r>
            <a:r>
              <a:rPr sz="1600" spc="-15" dirty="0">
                <a:solidFill>
                  <a:srgbClr val="231F20"/>
                </a:solidFill>
                <a:latin typeface="Avenir Book"/>
                <a:cs typeface="Avenir Book"/>
              </a:rPr>
              <a:t> </a:t>
            </a:r>
            <a:r>
              <a:rPr sz="1600" dirty="0">
                <a:solidFill>
                  <a:srgbClr val="231F20"/>
                </a:solidFill>
                <a:latin typeface="Avenir Book"/>
                <a:cs typeface="Avenir Book"/>
              </a:rPr>
              <a:t>the</a:t>
            </a:r>
            <a:r>
              <a:rPr sz="1600" spc="-15" dirty="0">
                <a:solidFill>
                  <a:srgbClr val="231F20"/>
                </a:solidFill>
                <a:latin typeface="Avenir Book"/>
                <a:cs typeface="Avenir Book"/>
              </a:rPr>
              <a:t> </a:t>
            </a:r>
            <a:r>
              <a:rPr sz="1600" dirty="0">
                <a:solidFill>
                  <a:srgbClr val="231F20"/>
                </a:solidFill>
                <a:latin typeface="Avenir Book"/>
                <a:cs typeface="Avenir Book"/>
              </a:rPr>
              <a:t>Center</a:t>
            </a:r>
            <a:r>
              <a:rPr sz="1600" spc="-20" dirty="0">
                <a:solidFill>
                  <a:srgbClr val="231F20"/>
                </a:solidFill>
                <a:latin typeface="Avenir Book"/>
                <a:cs typeface="Avenir Book"/>
              </a:rPr>
              <a:t> </a:t>
            </a:r>
            <a:r>
              <a:rPr sz="1600" dirty="0">
                <a:solidFill>
                  <a:srgbClr val="231F20"/>
                </a:solidFill>
                <a:latin typeface="Avenir Book"/>
                <a:cs typeface="Avenir Book"/>
              </a:rPr>
              <a:t>for</a:t>
            </a:r>
            <a:r>
              <a:rPr sz="1600" spc="-15" dirty="0">
                <a:solidFill>
                  <a:srgbClr val="231F20"/>
                </a:solidFill>
                <a:latin typeface="Avenir Book"/>
                <a:cs typeface="Avenir Book"/>
              </a:rPr>
              <a:t> </a:t>
            </a:r>
            <a:r>
              <a:rPr sz="1600" dirty="0">
                <a:solidFill>
                  <a:srgbClr val="231F20"/>
                </a:solidFill>
                <a:latin typeface="Avenir Book"/>
                <a:cs typeface="Avenir Book"/>
              </a:rPr>
              <a:t>Integrative</a:t>
            </a:r>
            <a:r>
              <a:rPr sz="1600" spc="-15" dirty="0">
                <a:solidFill>
                  <a:srgbClr val="231F20"/>
                </a:solidFill>
                <a:latin typeface="Avenir Book"/>
                <a:cs typeface="Avenir Book"/>
              </a:rPr>
              <a:t> </a:t>
            </a:r>
            <a:r>
              <a:rPr sz="1600" dirty="0">
                <a:solidFill>
                  <a:srgbClr val="231F20"/>
                </a:solidFill>
                <a:latin typeface="Avenir Book"/>
                <a:cs typeface="Avenir Book"/>
              </a:rPr>
              <a:t>Research</a:t>
            </a:r>
            <a:r>
              <a:rPr sz="1600" spc="-20" dirty="0">
                <a:solidFill>
                  <a:srgbClr val="231F20"/>
                </a:solidFill>
                <a:latin typeface="Avenir Book"/>
                <a:cs typeface="Avenir Book"/>
              </a:rPr>
              <a:t> </a:t>
            </a:r>
            <a:r>
              <a:rPr sz="1600" dirty="0">
                <a:solidFill>
                  <a:srgbClr val="231F20"/>
                </a:solidFill>
                <a:latin typeface="Avenir Book"/>
                <a:cs typeface="Avenir Book"/>
              </a:rPr>
              <a:t>on</a:t>
            </a:r>
            <a:r>
              <a:rPr sz="1600" spc="-15" dirty="0">
                <a:solidFill>
                  <a:srgbClr val="231F20"/>
                </a:solidFill>
                <a:latin typeface="Avenir Book"/>
                <a:cs typeface="Avenir Book"/>
              </a:rPr>
              <a:t> </a:t>
            </a:r>
            <a:r>
              <a:rPr sz="1600" spc="-10" dirty="0">
                <a:solidFill>
                  <a:srgbClr val="231F20"/>
                </a:solidFill>
                <a:latin typeface="Avenir Book"/>
                <a:cs typeface="Avenir Book"/>
              </a:rPr>
              <a:t>Childhood </a:t>
            </a:r>
            <a:r>
              <a:rPr sz="1600" dirty="0">
                <a:solidFill>
                  <a:srgbClr val="231F20"/>
                </a:solidFill>
                <a:latin typeface="Avenir Book"/>
                <a:cs typeface="Avenir Book"/>
              </a:rPr>
              <a:t>Leukemia</a:t>
            </a:r>
            <a:r>
              <a:rPr sz="1600" spc="-10" dirty="0">
                <a:solidFill>
                  <a:srgbClr val="231F20"/>
                </a:solidFill>
                <a:latin typeface="Avenir Book"/>
                <a:cs typeface="Avenir Book"/>
              </a:rPr>
              <a:t> </a:t>
            </a:r>
            <a:r>
              <a:rPr sz="1600" dirty="0">
                <a:solidFill>
                  <a:srgbClr val="231F20"/>
                </a:solidFill>
                <a:latin typeface="Avenir Book"/>
                <a:cs typeface="Avenir Book"/>
              </a:rPr>
              <a:t>and</a:t>
            </a:r>
            <a:r>
              <a:rPr sz="1600" spc="-5" dirty="0">
                <a:solidFill>
                  <a:srgbClr val="231F20"/>
                </a:solidFill>
                <a:latin typeface="Avenir Book"/>
                <a:cs typeface="Avenir Book"/>
              </a:rPr>
              <a:t> </a:t>
            </a:r>
            <a:r>
              <a:rPr sz="1600" dirty="0">
                <a:solidFill>
                  <a:srgbClr val="231F20"/>
                </a:solidFill>
                <a:latin typeface="Avenir Book"/>
                <a:cs typeface="Avenir Book"/>
              </a:rPr>
              <a:t>the</a:t>
            </a:r>
            <a:r>
              <a:rPr sz="1600" spc="-10" dirty="0">
                <a:solidFill>
                  <a:srgbClr val="231F20"/>
                </a:solidFill>
                <a:latin typeface="Avenir Book"/>
                <a:cs typeface="Avenir Book"/>
              </a:rPr>
              <a:t> </a:t>
            </a:r>
            <a:r>
              <a:rPr sz="1600" dirty="0">
                <a:solidFill>
                  <a:srgbClr val="231F20"/>
                </a:solidFill>
                <a:latin typeface="Avenir Book"/>
                <a:cs typeface="Avenir Book"/>
              </a:rPr>
              <a:t>Environment</a:t>
            </a:r>
            <a:r>
              <a:rPr sz="1600" spc="-5" dirty="0">
                <a:solidFill>
                  <a:srgbClr val="231F20"/>
                </a:solidFill>
                <a:latin typeface="Avenir Book"/>
                <a:cs typeface="Avenir Book"/>
              </a:rPr>
              <a:t> </a:t>
            </a:r>
            <a:r>
              <a:rPr sz="1600" spc="-10" dirty="0">
                <a:solidFill>
                  <a:srgbClr val="231F20"/>
                </a:solidFill>
                <a:latin typeface="Avenir Book"/>
                <a:cs typeface="Avenir Book"/>
              </a:rPr>
              <a:t>(CIRCLE)</a:t>
            </a:r>
            <a:endParaRPr sz="1600" dirty="0">
              <a:latin typeface="Avenir Book"/>
              <a:cs typeface="Avenir Book"/>
            </a:endParaRPr>
          </a:p>
        </p:txBody>
      </p:sp>
      <p:sp>
        <p:nvSpPr>
          <p:cNvPr id="11" name="object 11"/>
          <p:cNvSpPr txBox="1"/>
          <p:nvPr/>
        </p:nvSpPr>
        <p:spPr>
          <a:xfrm>
            <a:off x="292100" y="7315200"/>
            <a:ext cx="51943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2" name="object 12"/>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8176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400" dirty="0">
                <a:solidFill>
                  <a:srgbClr val="004E71"/>
                </a:solidFill>
                <a:latin typeface="Avenir Next Medium"/>
                <a:cs typeface="Avenir Next Medium"/>
              </a:rPr>
              <a:t>15</a:t>
            </a:r>
            <a:endParaRPr sz="3000">
              <a:latin typeface="Avenir Next Medium"/>
              <a:cs typeface="Avenir Next Medium"/>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08204" rIns="0" bIns="0" rtlCol="0">
            <a:spAutoFit/>
          </a:bodyPr>
          <a:lstStyle/>
          <a:p>
            <a:pPr marL="12700" marR="5080">
              <a:lnSpc>
                <a:spcPts val="3600"/>
              </a:lnSpc>
              <a:spcBef>
                <a:spcPts val="420"/>
              </a:spcBef>
            </a:pPr>
            <a:r>
              <a:rPr sz="3200" dirty="0"/>
              <a:t>You</a:t>
            </a:r>
            <a:r>
              <a:rPr sz="3200" spc="-5" dirty="0"/>
              <a:t> </a:t>
            </a:r>
            <a:r>
              <a:rPr sz="3200" spc="90" dirty="0"/>
              <a:t>can</a:t>
            </a:r>
            <a:r>
              <a:rPr sz="3200" spc="-5" dirty="0"/>
              <a:t> </a:t>
            </a:r>
            <a:r>
              <a:rPr sz="3200" spc="120" dirty="0"/>
              <a:t>start</a:t>
            </a:r>
            <a:r>
              <a:rPr sz="3200" spc="-5" dirty="0"/>
              <a:t> </a:t>
            </a:r>
            <a:r>
              <a:rPr sz="3200" spc="50" dirty="0"/>
              <a:t>protecting</a:t>
            </a:r>
            <a:r>
              <a:rPr sz="3200" spc="-5" dirty="0"/>
              <a:t> </a:t>
            </a:r>
            <a:r>
              <a:rPr sz="3200" spc="70" dirty="0"/>
              <a:t>your</a:t>
            </a:r>
            <a:r>
              <a:rPr sz="3200" spc="-5" dirty="0"/>
              <a:t> </a:t>
            </a:r>
            <a:r>
              <a:rPr sz="3200" spc="-20" dirty="0"/>
              <a:t>children’s</a:t>
            </a:r>
            <a:r>
              <a:rPr sz="3200" spc="-5" dirty="0"/>
              <a:t> </a:t>
            </a:r>
            <a:r>
              <a:rPr sz="3200" spc="65" dirty="0"/>
              <a:t>health</a:t>
            </a:r>
            <a:r>
              <a:rPr sz="3200" spc="-5" dirty="0"/>
              <a:t> </a:t>
            </a:r>
            <a:r>
              <a:rPr sz="3200" spc="-20" dirty="0"/>
              <a:t>even </a:t>
            </a:r>
            <a:r>
              <a:rPr sz="3200" dirty="0"/>
              <a:t>before</a:t>
            </a:r>
            <a:r>
              <a:rPr sz="3200" spc="55" dirty="0"/>
              <a:t> </a:t>
            </a:r>
            <a:r>
              <a:rPr sz="3200" dirty="0"/>
              <a:t>they</a:t>
            </a:r>
            <a:r>
              <a:rPr sz="3200" spc="60" dirty="0"/>
              <a:t> </a:t>
            </a:r>
            <a:r>
              <a:rPr sz="3200" spc="75" dirty="0"/>
              <a:t>are</a:t>
            </a:r>
            <a:r>
              <a:rPr sz="3200" spc="55" dirty="0"/>
              <a:t> </a:t>
            </a:r>
            <a:r>
              <a:rPr sz="3200" dirty="0"/>
              <a:t>conceived,</a:t>
            </a:r>
            <a:r>
              <a:rPr sz="3200" spc="60" dirty="0"/>
              <a:t> </a:t>
            </a:r>
            <a:r>
              <a:rPr sz="3200" spc="130" dirty="0"/>
              <a:t>and</a:t>
            </a:r>
            <a:r>
              <a:rPr sz="3200" spc="55" dirty="0"/>
              <a:t> </a:t>
            </a:r>
            <a:r>
              <a:rPr sz="3200" spc="70" dirty="0"/>
              <a:t>during</a:t>
            </a:r>
            <a:r>
              <a:rPr sz="3200" spc="60" dirty="0"/>
              <a:t> </a:t>
            </a:r>
            <a:r>
              <a:rPr sz="3200" spc="-10" dirty="0"/>
              <a:t>pregnancy.</a:t>
            </a:r>
            <a:endParaRPr sz="3200"/>
          </a:p>
        </p:txBody>
      </p:sp>
      <p:pic>
        <p:nvPicPr>
          <p:cNvPr id="3" name="object 3"/>
          <p:cNvPicPr/>
          <p:nvPr/>
        </p:nvPicPr>
        <p:blipFill>
          <a:blip r:embed="rId2" cstate="print"/>
          <a:stretch>
            <a:fillRect/>
          </a:stretch>
        </p:blipFill>
        <p:spPr>
          <a:xfrm>
            <a:off x="609600" y="1587474"/>
            <a:ext cx="8742113" cy="5524525"/>
          </a:xfrm>
          <a:prstGeom prst="rect">
            <a:avLst/>
          </a:prstGeom>
        </p:spPr>
      </p:pic>
      <p:sp>
        <p:nvSpPr>
          <p:cNvPr id="4" name="object 4"/>
          <p:cNvSpPr txBox="1"/>
          <p:nvPr/>
        </p:nvSpPr>
        <p:spPr>
          <a:xfrm>
            <a:off x="331214" y="7391400"/>
            <a:ext cx="4393185" cy="18542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5" name="object 5"/>
          <p:cNvSpPr txBox="1"/>
          <p:nvPr/>
        </p:nvSpPr>
        <p:spPr>
          <a:xfrm>
            <a:off x="8230616" y="7142480"/>
            <a:ext cx="1485900" cy="482600"/>
          </a:xfrm>
          <a:prstGeom prst="rect">
            <a:avLst/>
          </a:prstGeom>
        </p:spPr>
        <p:txBody>
          <a:bodyPr vert="horz" wrap="square" lIns="0" tIns="12700" rIns="0" bIns="0" rtlCol="0">
            <a:spAutoFit/>
          </a:bodyPr>
          <a:lstStyle/>
          <a:p>
            <a:pPr marL="12700">
              <a:lnSpc>
                <a:spcPct val="100000"/>
              </a:lnSpc>
              <a:spcBef>
                <a:spcPts val="100"/>
              </a:spcBef>
              <a:tabLst>
                <a:tab pos="107696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400" dirty="0">
                <a:solidFill>
                  <a:srgbClr val="004E71"/>
                </a:solidFill>
                <a:latin typeface="Avenir Next Medium"/>
                <a:cs typeface="Avenir Next Medium"/>
              </a:rPr>
              <a:t>15</a:t>
            </a:r>
            <a:endParaRPr sz="3000">
              <a:latin typeface="Avenir Next Medium"/>
              <a:cs typeface="Avenir Next Medium"/>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9100" y="1745587"/>
            <a:ext cx="6315075" cy="970280"/>
          </a:xfrm>
          <a:prstGeom prst="rect">
            <a:avLst/>
          </a:prstGeom>
        </p:spPr>
        <p:txBody>
          <a:bodyPr vert="horz" wrap="square" lIns="0" tIns="53340" rIns="0" bIns="0" rtlCol="0">
            <a:spAutoFit/>
          </a:bodyPr>
          <a:lstStyle/>
          <a:p>
            <a:pPr marL="12700" marR="5080">
              <a:lnSpc>
                <a:spcPts val="3600"/>
              </a:lnSpc>
              <a:spcBef>
                <a:spcPts val="420"/>
              </a:spcBef>
            </a:pPr>
            <a:r>
              <a:rPr sz="3200" dirty="0"/>
              <a:t>Today</a:t>
            </a:r>
            <a:r>
              <a:rPr sz="3200" spc="90" dirty="0"/>
              <a:t> </a:t>
            </a:r>
            <a:r>
              <a:rPr sz="3200" dirty="0"/>
              <a:t>we</a:t>
            </a:r>
            <a:r>
              <a:rPr sz="3200" spc="90" dirty="0"/>
              <a:t> </a:t>
            </a:r>
            <a:r>
              <a:rPr sz="3200" dirty="0"/>
              <a:t>will</a:t>
            </a:r>
            <a:r>
              <a:rPr sz="3200" spc="90" dirty="0"/>
              <a:t> </a:t>
            </a:r>
            <a:r>
              <a:rPr sz="3200" dirty="0"/>
              <a:t>focus</a:t>
            </a:r>
            <a:r>
              <a:rPr sz="3200" spc="90" dirty="0"/>
              <a:t> </a:t>
            </a:r>
            <a:r>
              <a:rPr sz="3200" spc="130" dirty="0"/>
              <a:t>on</a:t>
            </a:r>
            <a:r>
              <a:rPr sz="3200" spc="90" dirty="0"/>
              <a:t> </a:t>
            </a:r>
            <a:r>
              <a:rPr sz="3200" spc="75" dirty="0"/>
              <a:t>the</a:t>
            </a:r>
            <a:r>
              <a:rPr sz="3200" spc="90" dirty="0"/>
              <a:t> </a:t>
            </a:r>
            <a:r>
              <a:rPr sz="3200" spc="-10" dirty="0"/>
              <a:t>following </a:t>
            </a:r>
            <a:r>
              <a:rPr sz="3200" spc="50" dirty="0"/>
              <a:t>environmental</a:t>
            </a:r>
            <a:r>
              <a:rPr sz="3200" spc="30" dirty="0"/>
              <a:t> </a:t>
            </a:r>
            <a:r>
              <a:rPr sz="3200" spc="-10" dirty="0"/>
              <a:t>exposures:</a:t>
            </a:r>
            <a:endParaRPr sz="3200"/>
          </a:p>
        </p:txBody>
      </p:sp>
      <p:sp>
        <p:nvSpPr>
          <p:cNvPr id="3" name="object 3"/>
          <p:cNvSpPr txBox="1"/>
          <p:nvPr/>
        </p:nvSpPr>
        <p:spPr>
          <a:xfrm>
            <a:off x="1689068" y="325053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1689068" y="364423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689068" y="403793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689068" y="2659987"/>
            <a:ext cx="5644515" cy="1600200"/>
          </a:xfrm>
          <a:prstGeom prst="rect">
            <a:avLst/>
          </a:prstGeom>
        </p:spPr>
        <p:txBody>
          <a:bodyPr vert="horz" wrap="square" lIns="0" tIns="101600" rIns="0" bIns="0" rtlCol="0">
            <a:spAutoFit/>
          </a:bodyPr>
          <a:lstStyle/>
          <a:p>
            <a:pPr marL="234950" indent="-222250">
              <a:lnSpc>
                <a:spcPct val="100000"/>
              </a:lnSpc>
              <a:spcBef>
                <a:spcPts val="800"/>
              </a:spcBef>
              <a:buClr>
                <a:srgbClr val="E16C25"/>
              </a:buClr>
              <a:buSzPct val="52500"/>
              <a:buFont typeface="Apple Symbols"/>
              <a:buChar char="■"/>
              <a:tabLst>
                <a:tab pos="234950" algn="l"/>
              </a:tabLst>
            </a:pPr>
            <a:r>
              <a:rPr sz="2000" b="1" dirty="0">
                <a:solidFill>
                  <a:srgbClr val="231F20"/>
                </a:solidFill>
                <a:latin typeface="Avenir Heavy"/>
                <a:cs typeface="Avenir Heavy"/>
              </a:rPr>
              <a:t>Outdoor</a:t>
            </a:r>
            <a:r>
              <a:rPr sz="2000" b="1" spc="-55" dirty="0">
                <a:solidFill>
                  <a:srgbClr val="231F20"/>
                </a:solidFill>
                <a:latin typeface="Avenir Heavy"/>
                <a:cs typeface="Avenir Heavy"/>
              </a:rPr>
              <a:t> </a:t>
            </a:r>
            <a:r>
              <a:rPr sz="2000" b="1" dirty="0">
                <a:solidFill>
                  <a:srgbClr val="231F20"/>
                </a:solidFill>
                <a:latin typeface="Avenir Heavy"/>
                <a:cs typeface="Avenir Heavy"/>
              </a:rPr>
              <a:t>air</a:t>
            </a:r>
            <a:r>
              <a:rPr sz="2000" b="1" spc="-50" dirty="0">
                <a:solidFill>
                  <a:srgbClr val="231F20"/>
                </a:solidFill>
                <a:latin typeface="Avenir Heavy"/>
                <a:cs typeface="Avenir Heavy"/>
              </a:rPr>
              <a:t> </a:t>
            </a:r>
            <a:r>
              <a:rPr sz="2000" b="1" spc="-10" dirty="0">
                <a:solidFill>
                  <a:srgbClr val="231F20"/>
                </a:solidFill>
                <a:latin typeface="Avenir Heavy"/>
                <a:cs typeface="Avenir Heavy"/>
              </a:rPr>
              <a:t>pollution</a:t>
            </a:r>
            <a:endParaRPr sz="2000" dirty="0">
              <a:latin typeface="Avenir Heavy"/>
              <a:cs typeface="Avenir Heavy"/>
            </a:endParaRPr>
          </a:p>
          <a:p>
            <a:pPr marL="235585" marR="5080">
              <a:lnSpc>
                <a:spcPct val="129200"/>
              </a:lnSpc>
            </a:pPr>
            <a:r>
              <a:rPr sz="2000" b="1" dirty="0">
                <a:solidFill>
                  <a:srgbClr val="231F20"/>
                </a:solidFill>
                <a:latin typeface="Avenir Heavy"/>
                <a:cs typeface="Avenir Heavy"/>
              </a:rPr>
              <a:t>Indoor</a:t>
            </a:r>
            <a:r>
              <a:rPr sz="2000" b="1" spc="-70" dirty="0">
                <a:solidFill>
                  <a:srgbClr val="231F20"/>
                </a:solidFill>
                <a:latin typeface="Avenir Heavy"/>
                <a:cs typeface="Avenir Heavy"/>
              </a:rPr>
              <a:t> </a:t>
            </a:r>
            <a:r>
              <a:rPr sz="2000" b="1" dirty="0">
                <a:solidFill>
                  <a:srgbClr val="231F20"/>
                </a:solidFill>
                <a:latin typeface="Avenir Heavy"/>
                <a:cs typeface="Avenir Heavy"/>
              </a:rPr>
              <a:t>air</a:t>
            </a:r>
            <a:r>
              <a:rPr sz="2000" b="1" spc="-65" dirty="0">
                <a:solidFill>
                  <a:srgbClr val="231F20"/>
                </a:solidFill>
                <a:latin typeface="Avenir Heavy"/>
                <a:cs typeface="Avenir Heavy"/>
              </a:rPr>
              <a:t> </a:t>
            </a:r>
            <a:r>
              <a:rPr sz="2000" b="1" dirty="0">
                <a:solidFill>
                  <a:srgbClr val="231F20"/>
                </a:solidFill>
                <a:latin typeface="Avenir Heavy"/>
                <a:cs typeface="Avenir Heavy"/>
              </a:rPr>
              <a:t>pollution,</a:t>
            </a:r>
            <a:r>
              <a:rPr sz="2000" b="1" spc="-70" dirty="0">
                <a:solidFill>
                  <a:srgbClr val="231F20"/>
                </a:solidFill>
                <a:latin typeface="Avenir Heavy"/>
                <a:cs typeface="Avenir Heavy"/>
              </a:rPr>
              <a:t> </a:t>
            </a:r>
            <a:r>
              <a:rPr sz="2000" b="1" dirty="0">
                <a:solidFill>
                  <a:srgbClr val="231F20"/>
                </a:solidFill>
                <a:latin typeface="Avenir Heavy"/>
                <a:cs typeface="Avenir Heavy"/>
              </a:rPr>
              <a:t>including</a:t>
            </a:r>
            <a:r>
              <a:rPr sz="2000" b="1" spc="-65" dirty="0">
                <a:solidFill>
                  <a:srgbClr val="231F20"/>
                </a:solidFill>
                <a:latin typeface="Avenir Heavy"/>
                <a:cs typeface="Avenir Heavy"/>
              </a:rPr>
              <a:t> </a:t>
            </a:r>
            <a:r>
              <a:rPr sz="2000" b="1" dirty="0">
                <a:solidFill>
                  <a:srgbClr val="231F20"/>
                </a:solidFill>
                <a:latin typeface="Avenir Heavy"/>
                <a:cs typeface="Avenir Heavy"/>
              </a:rPr>
              <a:t>tobacco</a:t>
            </a:r>
            <a:r>
              <a:rPr sz="2000" b="1" spc="-70" dirty="0">
                <a:solidFill>
                  <a:srgbClr val="231F20"/>
                </a:solidFill>
                <a:latin typeface="Avenir Heavy"/>
                <a:cs typeface="Avenir Heavy"/>
              </a:rPr>
              <a:t> </a:t>
            </a:r>
            <a:r>
              <a:rPr sz="2000" b="1" spc="-10" dirty="0">
                <a:solidFill>
                  <a:srgbClr val="231F20"/>
                </a:solidFill>
                <a:latin typeface="Avenir Heavy"/>
                <a:cs typeface="Avenir Heavy"/>
              </a:rPr>
              <a:t>smoke Pesticides</a:t>
            </a:r>
            <a:endParaRPr sz="2000" dirty="0">
              <a:latin typeface="Avenir Heavy"/>
              <a:cs typeface="Avenir Heavy"/>
            </a:endParaRPr>
          </a:p>
          <a:p>
            <a:pPr marL="235585">
              <a:lnSpc>
                <a:spcPct val="100000"/>
              </a:lnSpc>
              <a:spcBef>
                <a:spcPts val="700"/>
              </a:spcBef>
            </a:pPr>
            <a:r>
              <a:rPr sz="2000" b="1" spc="-10" dirty="0" smtClean="0">
                <a:solidFill>
                  <a:srgbClr val="231F20"/>
                </a:solidFill>
                <a:latin typeface="Avenir Heavy"/>
                <a:cs typeface="Avenir Heavy"/>
              </a:rPr>
              <a:t>Solvents/</a:t>
            </a:r>
            <a:r>
              <a:rPr lang="en-US" sz="2000" b="1" spc="-10" dirty="0" smtClean="0">
                <a:solidFill>
                  <a:srgbClr val="231F20"/>
                </a:solidFill>
                <a:latin typeface="Avenir Heavy"/>
                <a:cs typeface="Avenir Heavy"/>
              </a:rPr>
              <a:t>volatile organic compounds (</a:t>
            </a:r>
            <a:r>
              <a:rPr sz="2000" b="1" spc="-10" dirty="0" smtClean="0">
                <a:solidFill>
                  <a:srgbClr val="231F20"/>
                </a:solidFill>
                <a:latin typeface="Avenir Heavy"/>
                <a:cs typeface="Avenir Heavy"/>
              </a:rPr>
              <a:t>VOCs</a:t>
            </a:r>
            <a:r>
              <a:rPr lang="en-US" sz="2000" b="1" spc="-10" dirty="0" smtClean="0">
                <a:solidFill>
                  <a:srgbClr val="231F20"/>
                </a:solidFill>
                <a:latin typeface="Avenir Heavy"/>
                <a:cs typeface="Avenir Heavy"/>
              </a:rPr>
              <a:t>)</a:t>
            </a:r>
            <a:endParaRPr sz="2000" dirty="0">
              <a:latin typeface="Avenir Heavy"/>
              <a:cs typeface="Avenir Heavy"/>
            </a:endParaRPr>
          </a:p>
        </p:txBody>
      </p:sp>
      <p:sp>
        <p:nvSpPr>
          <p:cNvPr id="7" name="object 7"/>
          <p:cNvSpPr txBox="1"/>
          <p:nvPr/>
        </p:nvSpPr>
        <p:spPr>
          <a:xfrm>
            <a:off x="1689201" y="4333592"/>
            <a:ext cx="6334760" cy="33020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Avenir Heavy"/>
                <a:cs typeface="Avenir Heavy"/>
              </a:rPr>
              <a:t>We’ll</a:t>
            </a:r>
            <a:r>
              <a:rPr sz="2000" b="1" spc="-60" dirty="0">
                <a:solidFill>
                  <a:srgbClr val="231F20"/>
                </a:solidFill>
                <a:latin typeface="Avenir Heavy"/>
                <a:cs typeface="Avenir Heavy"/>
              </a:rPr>
              <a:t> </a:t>
            </a:r>
            <a:r>
              <a:rPr sz="2000" b="1" dirty="0">
                <a:solidFill>
                  <a:srgbClr val="231F20"/>
                </a:solidFill>
                <a:latin typeface="Avenir Heavy"/>
                <a:cs typeface="Avenir Heavy"/>
              </a:rPr>
              <a:t>be</a:t>
            </a:r>
            <a:r>
              <a:rPr sz="2000" b="1" spc="-60" dirty="0">
                <a:solidFill>
                  <a:srgbClr val="231F20"/>
                </a:solidFill>
                <a:latin typeface="Avenir Heavy"/>
                <a:cs typeface="Avenir Heavy"/>
              </a:rPr>
              <a:t> </a:t>
            </a:r>
            <a:r>
              <a:rPr sz="2000" b="1" dirty="0">
                <a:solidFill>
                  <a:srgbClr val="231F20"/>
                </a:solidFill>
                <a:latin typeface="Avenir Heavy"/>
                <a:cs typeface="Avenir Heavy"/>
              </a:rPr>
              <a:t>discussing</a:t>
            </a:r>
            <a:r>
              <a:rPr sz="2000" b="1" spc="-55" dirty="0">
                <a:solidFill>
                  <a:srgbClr val="231F20"/>
                </a:solidFill>
                <a:latin typeface="Avenir Heavy"/>
                <a:cs typeface="Avenir Heavy"/>
              </a:rPr>
              <a:t> </a:t>
            </a:r>
            <a:r>
              <a:rPr sz="2000" b="1" dirty="0">
                <a:solidFill>
                  <a:srgbClr val="231F20"/>
                </a:solidFill>
                <a:latin typeface="Avenir Heavy"/>
                <a:cs typeface="Avenir Heavy"/>
              </a:rPr>
              <a:t>preventive</a:t>
            </a:r>
            <a:r>
              <a:rPr sz="2000" b="1" spc="-60" dirty="0">
                <a:solidFill>
                  <a:srgbClr val="231F20"/>
                </a:solidFill>
                <a:latin typeface="Avenir Heavy"/>
                <a:cs typeface="Avenir Heavy"/>
              </a:rPr>
              <a:t> </a:t>
            </a:r>
            <a:r>
              <a:rPr sz="2000" b="1" dirty="0">
                <a:solidFill>
                  <a:srgbClr val="231F20"/>
                </a:solidFill>
                <a:latin typeface="Avenir Heavy"/>
                <a:cs typeface="Avenir Heavy"/>
              </a:rPr>
              <a:t>actions</a:t>
            </a:r>
            <a:r>
              <a:rPr sz="2000" b="1" spc="-60" dirty="0">
                <a:solidFill>
                  <a:srgbClr val="231F20"/>
                </a:solidFill>
                <a:latin typeface="Avenir Heavy"/>
                <a:cs typeface="Avenir Heavy"/>
              </a:rPr>
              <a:t> </a:t>
            </a:r>
            <a:r>
              <a:rPr sz="2000" b="1" dirty="0">
                <a:solidFill>
                  <a:srgbClr val="231F20"/>
                </a:solidFill>
                <a:latin typeface="Avenir Heavy"/>
                <a:cs typeface="Avenir Heavy"/>
              </a:rPr>
              <a:t>for</a:t>
            </a:r>
            <a:r>
              <a:rPr sz="2000" b="1" spc="-55" dirty="0">
                <a:solidFill>
                  <a:srgbClr val="231F20"/>
                </a:solidFill>
                <a:latin typeface="Avenir Heavy"/>
                <a:cs typeface="Avenir Heavy"/>
              </a:rPr>
              <a:t> </a:t>
            </a:r>
            <a:r>
              <a:rPr sz="2000" b="1" dirty="0">
                <a:solidFill>
                  <a:srgbClr val="231F20"/>
                </a:solidFill>
                <a:latin typeface="Avenir Heavy"/>
                <a:cs typeface="Avenir Heavy"/>
              </a:rPr>
              <a:t>each</a:t>
            </a:r>
            <a:r>
              <a:rPr sz="2000" b="1" spc="-60" dirty="0">
                <a:solidFill>
                  <a:srgbClr val="231F20"/>
                </a:solidFill>
                <a:latin typeface="Avenir Heavy"/>
                <a:cs typeface="Avenir Heavy"/>
              </a:rPr>
              <a:t> </a:t>
            </a:r>
            <a:r>
              <a:rPr sz="2000" b="1" spc="-10" dirty="0">
                <a:solidFill>
                  <a:srgbClr val="231F20"/>
                </a:solidFill>
                <a:latin typeface="Avenir Heavy"/>
                <a:cs typeface="Avenir Heavy"/>
              </a:rPr>
              <a:t>topic.</a:t>
            </a:r>
            <a:endParaRPr sz="2000">
              <a:latin typeface="Avenir Heavy"/>
              <a:cs typeface="Avenir Heavy"/>
            </a:endParaRPr>
          </a:p>
        </p:txBody>
      </p:sp>
      <p:sp>
        <p:nvSpPr>
          <p:cNvPr id="8" name="object 8"/>
          <p:cNvSpPr txBox="1"/>
          <p:nvPr/>
        </p:nvSpPr>
        <p:spPr>
          <a:xfrm>
            <a:off x="292100" y="7315200"/>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9" name="object 9"/>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8366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415" dirty="0">
                <a:solidFill>
                  <a:srgbClr val="004E71"/>
                </a:solidFill>
                <a:latin typeface="Avenir Next Medium"/>
                <a:cs typeface="Avenir Next Medium"/>
              </a:rPr>
              <a:t>16</a:t>
            </a:r>
            <a:endParaRPr sz="3000">
              <a:latin typeface="Avenir Next Medium"/>
              <a:cs typeface="Avenir Next Medium"/>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4299" y="114300"/>
            <a:ext cx="9829800" cy="7543800"/>
            <a:chOff x="114299" y="114300"/>
            <a:chExt cx="9829800" cy="7543800"/>
          </a:xfrm>
        </p:grpSpPr>
        <p:pic>
          <p:nvPicPr>
            <p:cNvPr id="3" name="object 3"/>
            <p:cNvPicPr/>
            <p:nvPr/>
          </p:nvPicPr>
          <p:blipFill>
            <a:blip r:embed="rId2" cstate="print"/>
            <a:stretch>
              <a:fillRect/>
            </a:stretch>
          </p:blipFill>
          <p:spPr>
            <a:xfrm>
              <a:off x="114299" y="114300"/>
              <a:ext cx="9829800" cy="7543800"/>
            </a:xfrm>
            <a:prstGeom prst="rect">
              <a:avLst/>
            </a:prstGeom>
          </p:spPr>
        </p:pic>
        <p:pic>
          <p:nvPicPr>
            <p:cNvPr id="4" name="object 4"/>
            <p:cNvPicPr/>
            <p:nvPr/>
          </p:nvPicPr>
          <p:blipFill>
            <a:blip r:embed="rId3" cstate="print"/>
            <a:stretch>
              <a:fillRect/>
            </a:stretch>
          </p:blipFill>
          <p:spPr>
            <a:xfrm>
              <a:off x="2018283" y="1838172"/>
              <a:ext cx="2359151" cy="2048535"/>
            </a:xfrm>
            <a:prstGeom prst="rect">
              <a:avLst/>
            </a:prstGeom>
          </p:spPr>
        </p:pic>
      </p:grpSp>
      <p:sp>
        <p:nvSpPr>
          <p:cNvPr id="5" name="object 5"/>
          <p:cNvSpPr txBox="1">
            <a:spLocks noGrp="1"/>
          </p:cNvSpPr>
          <p:nvPr>
            <p:ph type="title"/>
          </p:nvPr>
        </p:nvSpPr>
        <p:spPr>
          <a:xfrm>
            <a:off x="1303879" y="348587"/>
            <a:ext cx="6371590" cy="1317625"/>
          </a:xfrm>
          <a:prstGeom prst="rect">
            <a:avLst/>
          </a:prstGeom>
        </p:spPr>
        <p:txBody>
          <a:bodyPr vert="horz" wrap="square" lIns="0" tIns="53340" rIns="0" bIns="0" rtlCol="0">
            <a:spAutoFit/>
          </a:bodyPr>
          <a:lstStyle/>
          <a:p>
            <a:pPr marL="12700" marR="310515">
              <a:lnSpc>
                <a:spcPts val="3600"/>
              </a:lnSpc>
              <a:spcBef>
                <a:spcPts val="420"/>
              </a:spcBef>
            </a:pPr>
            <a:r>
              <a:rPr sz="3200" dirty="0"/>
              <a:t>Today</a:t>
            </a:r>
            <a:r>
              <a:rPr sz="3200" spc="100" dirty="0"/>
              <a:t> </a:t>
            </a:r>
            <a:r>
              <a:rPr sz="3200" dirty="0"/>
              <a:t>we</a:t>
            </a:r>
            <a:r>
              <a:rPr sz="3200" spc="100" dirty="0"/>
              <a:t> </a:t>
            </a:r>
            <a:r>
              <a:rPr sz="3200" dirty="0"/>
              <a:t>will</a:t>
            </a:r>
            <a:r>
              <a:rPr sz="3200" spc="100" dirty="0"/>
              <a:t> </a:t>
            </a:r>
            <a:r>
              <a:rPr sz="3200" dirty="0"/>
              <a:t>focus</a:t>
            </a:r>
            <a:r>
              <a:rPr sz="3200" spc="100" dirty="0"/>
              <a:t> </a:t>
            </a:r>
            <a:r>
              <a:rPr sz="3200" spc="130" dirty="0"/>
              <a:t>on</a:t>
            </a:r>
            <a:r>
              <a:rPr sz="3200" spc="105" dirty="0"/>
              <a:t> </a:t>
            </a:r>
            <a:r>
              <a:rPr sz="3200" spc="50" dirty="0"/>
              <a:t>the </a:t>
            </a:r>
            <a:r>
              <a:rPr sz="3200" dirty="0"/>
              <a:t>following</a:t>
            </a:r>
            <a:r>
              <a:rPr sz="3200" spc="85" dirty="0"/>
              <a:t> </a:t>
            </a:r>
            <a:r>
              <a:rPr sz="3200" spc="50" dirty="0"/>
              <a:t>environmental</a:t>
            </a:r>
            <a:r>
              <a:rPr sz="3200" spc="85" dirty="0"/>
              <a:t> </a:t>
            </a:r>
            <a:r>
              <a:rPr sz="3200" spc="-10" dirty="0"/>
              <a:t>exposures:</a:t>
            </a:r>
            <a:endParaRPr sz="3200"/>
          </a:p>
          <a:p>
            <a:pPr marL="48895">
              <a:lnSpc>
                <a:spcPct val="100000"/>
              </a:lnSpc>
              <a:spcBef>
                <a:spcPts val="250"/>
              </a:spcBef>
            </a:pPr>
            <a:r>
              <a:rPr sz="2000" b="1" dirty="0">
                <a:solidFill>
                  <a:srgbClr val="231F20"/>
                </a:solidFill>
                <a:latin typeface="Avenir Heavy"/>
                <a:cs typeface="Avenir Heavy"/>
              </a:rPr>
              <a:t>We’ll</a:t>
            </a:r>
            <a:r>
              <a:rPr sz="2000" b="1" spc="-60" dirty="0">
                <a:solidFill>
                  <a:srgbClr val="231F20"/>
                </a:solidFill>
                <a:latin typeface="Avenir Heavy"/>
                <a:cs typeface="Avenir Heavy"/>
              </a:rPr>
              <a:t> </a:t>
            </a:r>
            <a:r>
              <a:rPr sz="2000" b="1" dirty="0">
                <a:solidFill>
                  <a:srgbClr val="231F20"/>
                </a:solidFill>
                <a:latin typeface="Avenir Heavy"/>
                <a:cs typeface="Avenir Heavy"/>
              </a:rPr>
              <a:t>be</a:t>
            </a:r>
            <a:r>
              <a:rPr sz="2000" b="1" spc="-60" dirty="0">
                <a:solidFill>
                  <a:srgbClr val="231F20"/>
                </a:solidFill>
                <a:latin typeface="Avenir Heavy"/>
                <a:cs typeface="Avenir Heavy"/>
              </a:rPr>
              <a:t> </a:t>
            </a:r>
            <a:r>
              <a:rPr sz="2000" b="1" dirty="0">
                <a:solidFill>
                  <a:srgbClr val="231F20"/>
                </a:solidFill>
                <a:latin typeface="Avenir Heavy"/>
                <a:cs typeface="Avenir Heavy"/>
              </a:rPr>
              <a:t>discussing</a:t>
            </a:r>
            <a:r>
              <a:rPr sz="2000" b="1" spc="-55" dirty="0">
                <a:solidFill>
                  <a:srgbClr val="231F20"/>
                </a:solidFill>
                <a:latin typeface="Avenir Heavy"/>
                <a:cs typeface="Avenir Heavy"/>
              </a:rPr>
              <a:t> </a:t>
            </a:r>
            <a:r>
              <a:rPr sz="2000" b="1" dirty="0">
                <a:solidFill>
                  <a:srgbClr val="231F20"/>
                </a:solidFill>
                <a:latin typeface="Avenir Heavy"/>
                <a:cs typeface="Avenir Heavy"/>
              </a:rPr>
              <a:t>preventive</a:t>
            </a:r>
            <a:r>
              <a:rPr sz="2000" b="1" spc="-60" dirty="0">
                <a:solidFill>
                  <a:srgbClr val="231F20"/>
                </a:solidFill>
                <a:latin typeface="Avenir Heavy"/>
                <a:cs typeface="Avenir Heavy"/>
              </a:rPr>
              <a:t> </a:t>
            </a:r>
            <a:r>
              <a:rPr sz="2000" b="1" dirty="0">
                <a:solidFill>
                  <a:srgbClr val="231F20"/>
                </a:solidFill>
                <a:latin typeface="Avenir Heavy"/>
                <a:cs typeface="Avenir Heavy"/>
              </a:rPr>
              <a:t>actions</a:t>
            </a:r>
            <a:r>
              <a:rPr sz="2000" b="1" spc="-60" dirty="0">
                <a:solidFill>
                  <a:srgbClr val="231F20"/>
                </a:solidFill>
                <a:latin typeface="Avenir Heavy"/>
                <a:cs typeface="Avenir Heavy"/>
              </a:rPr>
              <a:t> </a:t>
            </a:r>
            <a:r>
              <a:rPr sz="2000" b="1" dirty="0">
                <a:solidFill>
                  <a:srgbClr val="231F20"/>
                </a:solidFill>
                <a:latin typeface="Avenir Heavy"/>
                <a:cs typeface="Avenir Heavy"/>
              </a:rPr>
              <a:t>for</a:t>
            </a:r>
            <a:r>
              <a:rPr sz="2000" b="1" spc="-55" dirty="0">
                <a:solidFill>
                  <a:srgbClr val="231F20"/>
                </a:solidFill>
                <a:latin typeface="Avenir Heavy"/>
                <a:cs typeface="Avenir Heavy"/>
              </a:rPr>
              <a:t> </a:t>
            </a:r>
            <a:r>
              <a:rPr sz="2000" b="1" dirty="0">
                <a:solidFill>
                  <a:srgbClr val="231F20"/>
                </a:solidFill>
                <a:latin typeface="Avenir Heavy"/>
                <a:cs typeface="Avenir Heavy"/>
              </a:rPr>
              <a:t>each</a:t>
            </a:r>
            <a:r>
              <a:rPr sz="2000" b="1" spc="-60" dirty="0">
                <a:solidFill>
                  <a:srgbClr val="231F20"/>
                </a:solidFill>
                <a:latin typeface="Avenir Heavy"/>
                <a:cs typeface="Avenir Heavy"/>
              </a:rPr>
              <a:t> </a:t>
            </a:r>
            <a:r>
              <a:rPr sz="2000" b="1" spc="-10" dirty="0">
                <a:solidFill>
                  <a:srgbClr val="231F20"/>
                </a:solidFill>
                <a:latin typeface="Avenir Heavy"/>
                <a:cs typeface="Avenir Heavy"/>
              </a:rPr>
              <a:t>topic.</a:t>
            </a:r>
            <a:endParaRPr sz="2000">
              <a:latin typeface="Avenir Heavy"/>
              <a:cs typeface="Avenir Heavy"/>
            </a:endParaRPr>
          </a:p>
        </p:txBody>
      </p:sp>
      <p:sp>
        <p:nvSpPr>
          <p:cNvPr id="6" name="object 6"/>
          <p:cNvSpPr txBox="1"/>
          <p:nvPr/>
        </p:nvSpPr>
        <p:spPr>
          <a:xfrm>
            <a:off x="330200" y="2136140"/>
            <a:ext cx="1426845" cy="622300"/>
          </a:xfrm>
          <a:prstGeom prst="rect">
            <a:avLst/>
          </a:prstGeom>
        </p:spPr>
        <p:txBody>
          <a:bodyPr vert="horz" wrap="square" lIns="0" tIns="33020" rIns="0" bIns="0" rtlCol="0">
            <a:spAutoFit/>
          </a:bodyPr>
          <a:lstStyle/>
          <a:p>
            <a:pPr marL="12700" marR="5080">
              <a:lnSpc>
                <a:spcPts val="2300"/>
              </a:lnSpc>
              <a:spcBef>
                <a:spcPts val="260"/>
              </a:spcBef>
            </a:pPr>
            <a:r>
              <a:rPr sz="2000" b="1" dirty="0">
                <a:solidFill>
                  <a:srgbClr val="FFFFFF"/>
                </a:solidFill>
                <a:latin typeface="Avenir Heavy"/>
                <a:cs typeface="Avenir Heavy"/>
              </a:rPr>
              <a:t>Outdoor</a:t>
            </a:r>
            <a:r>
              <a:rPr sz="2000" b="1" spc="-85" dirty="0">
                <a:solidFill>
                  <a:srgbClr val="FFFFFF"/>
                </a:solidFill>
                <a:latin typeface="Avenir Heavy"/>
                <a:cs typeface="Avenir Heavy"/>
              </a:rPr>
              <a:t> </a:t>
            </a:r>
            <a:r>
              <a:rPr sz="2000" b="1" spc="-25" dirty="0">
                <a:solidFill>
                  <a:srgbClr val="FFFFFF"/>
                </a:solidFill>
                <a:latin typeface="Avenir Heavy"/>
                <a:cs typeface="Avenir Heavy"/>
              </a:rPr>
              <a:t>air </a:t>
            </a:r>
            <a:r>
              <a:rPr sz="2000" b="1" spc="-10" dirty="0">
                <a:solidFill>
                  <a:srgbClr val="FFFFFF"/>
                </a:solidFill>
                <a:latin typeface="Avenir Heavy"/>
                <a:cs typeface="Avenir Heavy"/>
              </a:rPr>
              <a:t>pollution</a:t>
            </a:r>
            <a:endParaRPr sz="2000">
              <a:latin typeface="Avenir Heavy"/>
              <a:cs typeface="Avenir Heavy"/>
            </a:endParaRPr>
          </a:p>
        </p:txBody>
      </p:sp>
      <p:grpSp>
        <p:nvGrpSpPr>
          <p:cNvPr id="7" name="object 7"/>
          <p:cNvGrpSpPr/>
          <p:nvPr/>
        </p:nvGrpSpPr>
        <p:grpSpPr>
          <a:xfrm>
            <a:off x="2005050" y="1837944"/>
            <a:ext cx="7202170" cy="5363210"/>
            <a:chOff x="2005050" y="1837944"/>
            <a:chExt cx="7202170" cy="5363210"/>
          </a:xfrm>
        </p:grpSpPr>
        <p:pic>
          <p:nvPicPr>
            <p:cNvPr id="8" name="object 8"/>
            <p:cNvPicPr/>
            <p:nvPr/>
          </p:nvPicPr>
          <p:blipFill>
            <a:blip r:embed="rId4" cstate="print"/>
            <a:stretch>
              <a:fillRect/>
            </a:stretch>
          </p:blipFill>
          <p:spPr>
            <a:xfrm>
              <a:off x="2005050" y="4123944"/>
              <a:ext cx="2475509" cy="2185034"/>
            </a:xfrm>
            <a:prstGeom prst="rect">
              <a:avLst/>
            </a:prstGeom>
          </p:spPr>
        </p:pic>
        <p:pic>
          <p:nvPicPr>
            <p:cNvPr id="9" name="object 9"/>
            <p:cNvPicPr/>
            <p:nvPr/>
          </p:nvPicPr>
          <p:blipFill>
            <a:blip r:embed="rId5" cstate="print"/>
            <a:stretch>
              <a:fillRect/>
            </a:stretch>
          </p:blipFill>
          <p:spPr>
            <a:xfrm>
              <a:off x="4864608" y="4940744"/>
              <a:ext cx="1586115" cy="2260155"/>
            </a:xfrm>
            <a:prstGeom prst="rect">
              <a:avLst/>
            </a:prstGeom>
          </p:spPr>
        </p:pic>
        <p:pic>
          <p:nvPicPr>
            <p:cNvPr id="10" name="object 10"/>
            <p:cNvPicPr/>
            <p:nvPr/>
          </p:nvPicPr>
          <p:blipFill>
            <a:blip r:embed="rId6" cstate="print"/>
            <a:stretch>
              <a:fillRect/>
            </a:stretch>
          </p:blipFill>
          <p:spPr>
            <a:xfrm>
              <a:off x="6564020" y="4939055"/>
              <a:ext cx="2088743" cy="2249703"/>
            </a:xfrm>
            <a:prstGeom prst="rect">
              <a:avLst/>
            </a:prstGeom>
          </p:spPr>
        </p:pic>
        <p:pic>
          <p:nvPicPr>
            <p:cNvPr id="11" name="object 11"/>
            <p:cNvPicPr/>
            <p:nvPr/>
          </p:nvPicPr>
          <p:blipFill>
            <a:blip r:embed="rId7" cstate="print"/>
            <a:stretch>
              <a:fillRect/>
            </a:stretch>
          </p:blipFill>
          <p:spPr>
            <a:xfrm>
              <a:off x="6058011" y="1837944"/>
              <a:ext cx="3148716" cy="2263508"/>
            </a:xfrm>
            <a:prstGeom prst="rect">
              <a:avLst/>
            </a:prstGeom>
          </p:spPr>
        </p:pic>
      </p:grpSp>
      <p:sp>
        <p:nvSpPr>
          <p:cNvPr id="12" name="object 12"/>
          <p:cNvSpPr txBox="1"/>
          <p:nvPr/>
        </p:nvSpPr>
        <p:spPr>
          <a:xfrm>
            <a:off x="330199" y="4495800"/>
            <a:ext cx="1426845" cy="320601"/>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FFFFFF"/>
                </a:solidFill>
                <a:latin typeface="Avenir Heavy"/>
                <a:cs typeface="Avenir Heavy"/>
              </a:rPr>
              <a:t>Pesticides</a:t>
            </a:r>
            <a:endParaRPr sz="2000" dirty="0">
              <a:latin typeface="Avenir Heavy"/>
              <a:cs typeface="Avenir Heavy"/>
            </a:endParaRPr>
          </a:p>
        </p:txBody>
      </p:sp>
      <p:sp>
        <p:nvSpPr>
          <p:cNvPr id="13" name="object 13"/>
          <p:cNvSpPr txBox="1"/>
          <p:nvPr/>
        </p:nvSpPr>
        <p:spPr>
          <a:xfrm>
            <a:off x="4815332" y="2081276"/>
            <a:ext cx="1187450" cy="1498600"/>
          </a:xfrm>
          <a:prstGeom prst="rect">
            <a:avLst/>
          </a:prstGeom>
        </p:spPr>
        <p:txBody>
          <a:bodyPr vert="horz" wrap="square" lIns="0" tIns="33020" rIns="0" bIns="0" rtlCol="0">
            <a:spAutoFit/>
          </a:bodyPr>
          <a:lstStyle/>
          <a:p>
            <a:pPr marL="12700" marR="5080">
              <a:lnSpc>
                <a:spcPts val="2300"/>
              </a:lnSpc>
              <a:spcBef>
                <a:spcPts val="260"/>
              </a:spcBef>
            </a:pPr>
            <a:r>
              <a:rPr sz="2000" b="1" dirty="0">
                <a:solidFill>
                  <a:srgbClr val="FFFFFF"/>
                </a:solidFill>
                <a:latin typeface="Avenir Heavy"/>
                <a:cs typeface="Avenir Heavy"/>
              </a:rPr>
              <a:t>Indoor</a:t>
            </a:r>
            <a:r>
              <a:rPr sz="2000" b="1" spc="-65" dirty="0">
                <a:solidFill>
                  <a:srgbClr val="FFFFFF"/>
                </a:solidFill>
                <a:latin typeface="Avenir Heavy"/>
                <a:cs typeface="Avenir Heavy"/>
              </a:rPr>
              <a:t> </a:t>
            </a:r>
            <a:r>
              <a:rPr sz="2000" b="1" spc="-25" dirty="0">
                <a:solidFill>
                  <a:srgbClr val="FFFFFF"/>
                </a:solidFill>
                <a:latin typeface="Avenir Heavy"/>
                <a:cs typeface="Avenir Heavy"/>
              </a:rPr>
              <a:t>air </a:t>
            </a:r>
            <a:r>
              <a:rPr sz="2000" b="1" spc="-10" dirty="0">
                <a:solidFill>
                  <a:srgbClr val="FFFFFF"/>
                </a:solidFill>
                <a:latin typeface="Avenir Heavy"/>
                <a:cs typeface="Avenir Heavy"/>
              </a:rPr>
              <a:t>pollution, including tobacco smoke</a:t>
            </a:r>
            <a:endParaRPr sz="2000">
              <a:latin typeface="Avenir Heavy"/>
              <a:cs typeface="Avenir Heavy"/>
            </a:endParaRPr>
          </a:p>
        </p:txBody>
      </p:sp>
      <p:sp>
        <p:nvSpPr>
          <p:cNvPr id="14" name="object 14"/>
          <p:cNvSpPr txBox="1"/>
          <p:nvPr/>
        </p:nvSpPr>
        <p:spPr>
          <a:xfrm>
            <a:off x="4815332" y="4198914"/>
            <a:ext cx="2947670" cy="622300"/>
          </a:xfrm>
          <a:prstGeom prst="rect">
            <a:avLst/>
          </a:prstGeom>
        </p:spPr>
        <p:txBody>
          <a:bodyPr vert="horz" wrap="square" lIns="0" tIns="33020" rIns="0" bIns="0" rtlCol="0">
            <a:spAutoFit/>
          </a:bodyPr>
          <a:lstStyle/>
          <a:p>
            <a:pPr marL="12700" marR="5080">
              <a:lnSpc>
                <a:spcPts val="2300"/>
              </a:lnSpc>
              <a:spcBef>
                <a:spcPts val="260"/>
              </a:spcBef>
            </a:pPr>
            <a:r>
              <a:rPr sz="2000" b="1" spc="-10" dirty="0">
                <a:solidFill>
                  <a:srgbClr val="FFFFFF"/>
                </a:solidFill>
                <a:latin typeface="Avenir Heavy"/>
                <a:cs typeface="Avenir Heavy"/>
              </a:rPr>
              <a:t>Solvents/volatile</a:t>
            </a:r>
            <a:r>
              <a:rPr sz="2000" b="1" spc="10" dirty="0">
                <a:solidFill>
                  <a:srgbClr val="FFFFFF"/>
                </a:solidFill>
                <a:latin typeface="Avenir Heavy"/>
                <a:cs typeface="Avenir Heavy"/>
              </a:rPr>
              <a:t> </a:t>
            </a:r>
            <a:r>
              <a:rPr sz="2000" b="1" spc="-10" dirty="0">
                <a:solidFill>
                  <a:srgbClr val="FFFFFF"/>
                </a:solidFill>
                <a:latin typeface="Avenir Heavy"/>
                <a:cs typeface="Avenir Heavy"/>
              </a:rPr>
              <a:t>organic </a:t>
            </a:r>
            <a:r>
              <a:rPr sz="2000" b="1" dirty="0">
                <a:solidFill>
                  <a:srgbClr val="FFFFFF"/>
                </a:solidFill>
                <a:latin typeface="Avenir Heavy"/>
                <a:cs typeface="Avenir Heavy"/>
              </a:rPr>
              <a:t>compounds</a:t>
            </a:r>
            <a:r>
              <a:rPr sz="2000" b="1" spc="-110" dirty="0">
                <a:solidFill>
                  <a:srgbClr val="FFFFFF"/>
                </a:solidFill>
                <a:latin typeface="Avenir Heavy"/>
                <a:cs typeface="Avenir Heavy"/>
              </a:rPr>
              <a:t> </a:t>
            </a:r>
            <a:r>
              <a:rPr sz="2000" b="1" spc="-10" dirty="0">
                <a:solidFill>
                  <a:srgbClr val="FFFFFF"/>
                </a:solidFill>
                <a:latin typeface="Avenir Heavy"/>
                <a:cs typeface="Avenir Heavy"/>
              </a:rPr>
              <a:t>(VOCs)</a:t>
            </a:r>
            <a:endParaRPr sz="2000">
              <a:latin typeface="Avenir Heavy"/>
              <a:cs typeface="Avenir Heavy"/>
            </a:endParaRPr>
          </a:p>
        </p:txBody>
      </p:sp>
      <p:sp>
        <p:nvSpPr>
          <p:cNvPr id="15" name="object 15"/>
          <p:cNvSpPr txBox="1"/>
          <p:nvPr/>
        </p:nvSpPr>
        <p:spPr>
          <a:xfrm>
            <a:off x="331214" y="7467600"/>
            <a:ext cx="4533393"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6" name="object 16"/>
          <p:cNvSpPr txBox="1"/>
          <p:nvPr/>
        </p:nvSpPr>
        <p:spPr>
          <a:xfrm>
            <a:off x="8230616" y="7142480"/>
            <a:ext cx="1485900" cy="482600"/>
          </a:xfrm>
          <a:prstGeom prst="rect">
            <a:avLst/>
          </a:prstGeom>
        </p:spPr>
        <p:txBody>
          <a:bodyPr vert="horz" wrap="square" lIns="0" tIns="12700" rIns="0" bIns="0" rtlCol="0">
            <a:spAutoFit/>
          </a:bodyPr>
          <a:lstStyle/>
          <a:p>
            <a:pPr marL="12700">
              <a:lnSpc>
                <a:spcPct val="100000"/>
              </a:lnSpc>
              <a:spcBef>
                <a:spcPts val="100"/>
              </a:spcBef>
              <a:tabLst>
                <a:tab pos="1078865"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415" dirty="0">
                <a:solidFill>
                  <a:srgbClr val="004E71"/>
                </a:solidFill>
                <a:latin typeface="Avenir Next Medium"/>
                <a:cs typeface="Avenir Next Medium"/>
              </a:rPr>
              <a:t>16</a:t>
            </a:r>
            <a:endParaRPr sz="3000">
              <a:latin typeface="Avenir Next Medium"/>
              <a:cs typeface="Avenir Next Medium"/>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6300" y="1315005"/>
            <a:ext cx="2490470" cy="574040"/>
          </a:xfrm>
          <a:prstGeom prst="rect">
            <a:avLst/>
          </a:prstGeom>
        </p:spPr>
        <p:txBody>
          <a:bodyPr vert="horz" wrap="square" lIns="0" tIns="12700" rIns="0" bIns="0" rtlCol="0">
            <a:spAutoFit/>
          </a:bodyPr>
          <a:lstStyle/>
          <a:p>
            <a:pPr marL="12700">
              <a:lnSpc>
                <a:spcPct val="100000"/>
              </a:lnSpc>
              <a:spcBef>
                <a:spcPts val="100"/>
              </a:spcBef>
            </a:pPr>
            <a:r>
              <a:rPr spc="55" dirty="0"/>
              <a:t>Air</a:t>
            </a:r>
            <a:r>
              <a:rPr spc="35" dirty="0"/>
              <a:t> pollution</a:t>
            </a:r>
          </a:p>
        </p:txBody>
      </p:sp>
      <p:sp>
        <p:nvSpPr>
          <p:cNvPr id="3" name="object 3"/>
          <p:cNvSpPr txBox="1"/>
          <p:nvPr/>
        </p:nvSpPr>
        <p:spPr>
          <a:xfrm>
            <a:off x="876300" y="1932225"/>
            <a:ext cx="5219700"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231F20"/>
                </a:solidFill>
                <a:latin typeface="Avenir Heavy"/>
                <a:cs typeface="Avenir Heavy"/>
              </a:rPr>
              <a:t>What</a:t>
            </a:r>
            <a:r>
              <a:rPr sz="2400" b="1" spc="-30" dirty="0">
                <a:solidFill>
                  <a:srgbClr val="231F20"/>
                </a:solidFill>
                <a:latin typeface="Avenir Heavy"/>
                <a:cs typeface="Avenir Heavy"/>
              </a:rPr>
              <a:t> </a:t>
            </a:r>
            <a:r>
              <a:rPr sz="2400" b="1" dirty="0">
                <a:solidFill>
                  <a:srgbClr val="231F20"/>
                </a:solidFill>
                <a:latin typeface="Avenir Heavy"/>
                <a:cs typeface="Avenir Heavy"/>
              </a:rPr>
              <a:t>is</a:t>
            </a:r>
            <a:r>
              <a:rPr sz="2400" b="1" spc="-30" dirty="0">
                <a:solidFill>
                  <a:srgbClr val="231F20"/>
                </a:solidFill>
                <a:latin typeface="Avenir Heavy"/>
                <a:cs typeface="Avenir Heavy"/>
              </a:rPr>
              <a:t> </a:t>
            </a:r>
            <a:r>
              <a:rPr sz="2400" b="1" dirty="0">
                <a:solidFill>
                  <a:srgbClr val="231F20"/>
                </a:solidFill>
                <a:latin typeface="Avenir Heavy"/>
                <a:cs typeface="Avenir Heavy"/>
              </a:rPr>
              <a:t>outdoor</a:t>
            </a:r>
            <a:r>
              <a:rPr sz="2400" b="1" spc="-30" dirty="0">
                <a:solidFill>
                  <a:srgbClr val="231F20"/>
                </a:solidFill>
                <a:latin typeface="Avenir Heavy"/>
                <a:cs typeface="Avenir Heavy"/>
              </a:rPr>
              <a:t> </a:t>
            </a:r>
            <a:r>
              <a:rPr sz="2400" b="1" dirty="0">
                <a:solidFill>
                  <a:srgbClr val="231F20"/>
                </a:solidFill>
                <a:latin typeface="Avenir Heavy"/>
                <a:cs typeface="Avenir Heavy"/>
              </a:rPr>
              <a:t>air</a:t>
            </a:r>
            <a:r>
              <a:rPr sz="2400" b="1" spc="-30" dirty="0">
                <a:solidFill>
                  <a:srgbClr val="231F20"/>
                </a:solidFill>
                <a:latin typeface="Avenir Heavy"/>
                <a:cs typeface="Avenir Heavy"/>
              </a:rPr>
              <a:t> </a:t>
            </a:r>
            <a:r>
              <a:rPr sz="2400" b="1" spc="-10" dirty="0">
                <a:solidFill>
                  <a:srgbClr val="231F20"/>
                </a:solidFill>
                <a:latin typeface="Avenir Heavy"/>
                <a:cs typeface="Avenir Heavy"/>
              </a:rPr>
              <a:t>pollution?</a:t>
            </a:r>
            <a:endParaRPr sz="2400" dirty="0">
              <a:latin typeface="Avenir Heavy"/>
              <a:cs typeface="Avenir Heavy"/>
            </a:endParaRPr>
          </a:p>
        </p:txBody>
      </p:sp>
      <p:sp>
        <p:nvSpPr>
          <p:cNvPr id="4" name="object 4"/>
          <p:cNvSpPr txBox="1"/>
          <p:nvPr/>
        </p:nvSpPr>
        <p:spPr>
          <a:xfrm>
            <a:off x="876268" y="351845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876268" y="420425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876268" y="2432605"/>
            <a:ext cx="8156575" cy="2286000"/>
          </a:xfrm>
          <a:prstGeom prst="rect">
            <a:avLst/>
          </a:prstGeom>
        </p:spPr>
        <p:txBody>
          <a:bodyPr vert="horz" wrap="square" lIns="0" tIns="33020" rIns="0" bIns="0" rtlCol="0">
            <a:spAutoFit/>
          </a:bodyPr>
          <a:lstStyle/>
          <a:p>
            <a:pPr marL="234315" marR="231775" indent="-222250" algn="just">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Outdoor</a:t>
            </a:r>
            <a:r>
              <a:rPr sz="2000" spc="-10" dirty="0">
                <a:solidFill>
                  <a:srgbClr val="231F20"/>
                </a:solidFill>
                <a:latin typeface="Avenir Book"/>
                <a:cs typeface="Avenir Book"/>
              </a:rPr>
              <a:t> </a:t>
            </a:r>
            <a:r>
              <a:rPr sz="2000" dirty="0">
                <a:solidFill>
                  <a:srgbClr val="231F20"/>
                </a:solidFill>
                <a:latin typeface="Avenir Book"/>
                <a:cs typeface="Avenir Book"/>
              </a:rPr>
              <a:t>air</a:t>
            </a:r>
            <a:r>
              <a:rPr sz="2000" spc="-10" dirty="0">
                <a:solidFill>
                  <a:srgbClr val="231F20"/>
                </a:solidFill>
                <a:latin typeface="Avenir Book"/>
                <a:cs typeface="Avenir Book"/>
              </a:rPr>
              <a:t> </a:t>
            </a:r>
            <a:r>
              <a:rPr sz="2000" dirty="0">
                <a:solidFill>
                  <a:srgbClr val="231F20"/>
                </a:solidFill>
                <a:latin typeface="Avenir Book"/>
                <a:cs typeface="Avenir Book"/>
              </a:rPr>
              <a:t>pollution</a:t>
            </a:r>
            <a:r>
              <a:rPr sz="2000" spc="-5" dirty="0">
                <a:solidFill>
                  <a:srgbClr val="231F20"/>
                </a:solidFill>
                <a:latin typeface="Avenir Book"/>
                <a:cs typeface="Avenir Book"/>
              </a:rPr>
              <a:t> </a:t>
            </a:r>
            <a:r>
              <a:rPr sz="2000" dirty="0">
                <a:solidFill>
                  <a:srgbClr val="231F20"/>
                </a:solidFill>
                <a:latin typeface="Avenir Book"/>
                <a:cs typeface="Avenir Book"/>
              </a:rPr>
              <a:t>is</a:t>
            </a:r>
            <a:r>
              <a:rPr sz="2000" spc="-10" dirty="0">
                <a:solidFill>
                  <a:srgbClr val="231F20"/>
                </a:solidFill>
                <a:latin typeface="Avenir Book"/>
                <a:cs typeface="Avenir Book"/>
              </a:rPr>
              <a:t> </a:t>
            </a:r>
            <a:r>
              <a:rPr sz="2000" dirty="0">
                <a:solidFill>
                  <a:srgbClr val="231F20"/>
                </a:solidFill>
                <a:latin typeface="Avenir Book"/>
                <a:cs typeface="Avenir Book"/>
              </a:rPr>
              <a:t>caused</a:t>
            </a:r>
            <a:r>
              <a:rPr sz="2000" spc="-10" dirty="0">
                <a:solidFill>
                  <a:srgbClr val="231F20"/>
                </a:solidFill>
                <a:latin typeface="Avenir Book"/>
                <a:cs typeface="Avenir Book"/>
              </a:rPr>
              <a:t> </a:t>
            </a:r>
            <a:r>
              <a:rPr sz="2000" dirty="0">
                <a:solidFill>
                  <a:srgbClr val="231F20"/>
                </a:solidFill>
                <a:latin typeface="Avenir Book"/>
                <a:cs typeface="Avenir Book"/>
              </a:rPr>
              <a:t>by</a:t>
            </a:r>
            <a:r>
              <a:rPr sz="2000" spc="-5" dirty="0">
                <a:solidFill>
                  <a:srgbClr val="231F20"/>
                </a:solidFill>
                <a:latin typeface="Avenir Book"/>
                <a:cs typeface="Avenir Book"/>
              </a:rPr>
              <a:t> </a:t>
            </a:r>
            <a:r>
              <a:rPr sz="2000" dirty="0">
                <a:solidFill>
                  <a:srgbClr val="231F20"/>
                </a:solidFill>
                <a:latin typeface="Avenir Book"/>
                <a:cs typeface="Avenir Book"/>
              </a:rPr>
              <a:t>solid</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dirty="0">
                <a:solidFill>
                  <a:srgbClr val="231F20"/>
                </a:solidFill>
                <a:latin typeface="Avenir Book"/>
                <a:cs typeface="Avenir Book"/>
              </a:rPr>
              <a:t>liquid</a:t>
            </a:r>
            <a:r>
              <a:rPr sz="2000" spc="-10" dirty="0">
                <a:solidFill>
                  <a:srgbClr val="231F20"/>
                </a:solidFill>
                <a:latin typeface="Avenir Book"/>
                <a:cs typeface="Avenir Book"/>
              </a:rPr>
              <a:t> </a:t>
            </a:r>
            <a:r>
              <a:rPr sz="2000" dirty="0">
                <a:solidFill>
                  <a:srgbClr val="231F20"/>
                </a:solidFill>
                <a:latin typeface="Avenir Book"/>
                <a:cs typeface="Avenir Book"/>
              </a:rPr>
              <a:t>particles</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spc="-20" dirty="0">
                <a:solidFill>
                  <a:srgbClr val="231F20"/>
                </a:solidFill>
                <a:latin typeface="Avenir Book"/>
                <a:cs typeface="Avenir Book"/>
              </a:rPr>
              <a:t>cer- 	</a:t>
            </a:r>
            <a:r>
              <a:rPr sz="2000" dirty="0">
                <a:solidFill>
                  <a:srgbClr val="231F20"/>
                </a:solidFill>
                <a:latin typeface="Avenir Book"/>
                <a:cs typeface="Avenir Book"/>
              </a:rPr>
              <a:t>tain</a:t>
            </a:r>
            <a:r>
              <a:rPr sz="2000" spc="-10" dirty="0">
                <a:solidFill>
                  <a:srgbClr val="231F20"/>
                </a:solidFill>
                <a:latin typeface="Avenir Book"/>
                <a:cs typeface="Avenir Book"/>
              </a:rPr>
              <a:t> </a:t>
            </a:r>
            <a:r>
              <a:rPr sz="2000" dirty="0">
                <a:solidFill>
                  <a:srgbClr val="231F20"/>
                </a:solidFill>
                <a:latin typeface="Avenir Book"/>
                <a:cs typeface="Avenir Book"/>
              </a:rPr>
              <a:t>gases</a:t>
            </a:r>
            <a:r>
              <a:rPr sz="2000" spc="-5" dirty="0">
                <a:solidFill>
                  <a:srgbClr val="231F20"/>
                </a:solidFill>
                <a:latin typeface="Avenir Book"/>
                <a:cs typeface="Avenir Book"/>
              </a:rPr>
              <a:t> </a:t>
            </a:r>
            <a:r>
              <a:rPr sz="2000" dirty="0">
                <a:solidFill>
                  <a:srgbClr val="231F20"/>
                </a:solidFill>
                <a:latin typeface="Avenir Book"/>
                <a:cs typeface="Avenir Book"/>
              </a:rPr>
              <a:t>that</a:t>
            </a:r>
            <a:r>
              <a:rPr sz="2000" spc="-10" dirty="0">
                <a:solidFill>
                  <a:srgbClr val="231F20"/>
                </a:solidFill>
                <a:latin typeface="Avenir Book"/>
                <a:cs typeface="Avenir Book"/>
              </a:rPr>
              <a:t> </a:t>
            </a:r>
            <a:r>
              <a:rPr sz="2000" dirty="0">
                <a:solidFill>
                  <a:srgbClr val="231F20"/>
                </a:solidFill>
                <a:latin typeface="Avenir Book"/>
                <a:cs typeface="Avenir Book"/>
              </a:rPr>
              <a:t>can</a:t>
            </a:r>
            <a:r>
              <a:rPr sz="2000" spc="-5" dirty="0">
                <a:solidFill>
                  <a:srgbClr val="231F20"/>
                </a:solidFill>
                <a:latin typeface="Avenir Book"/>
                <a:cs typeface="Avenir Book"/>
              </a:rPr>
              <a:t> </a:t>
            </a:r>
            <a:r>
              <a:rPr sz="2000" dirty="0">
                <a:solidFill>
                  <a:srgbClr val="231F20"/>
                </a:solidFill>
                <a:latin typeface="Avenir Book"/>
                <a:cs typeface="Avenir Book"/>
              </a:rPr>
              <a:t>come</a:t>
            </a:r>
            <a:r>
              <a:rPr sz="2000" spc="-5" dirty="0">
                <a:solidFill>
                  <a:srgbClr val="231F20"/>
                </a:solidFill>
                <a:latin typeface="Avenir Book"/>
                <a:cs typeface="Avenir Book"/>
              </a:rPr>
              <a:t> </a:t>
            </a:r>
            <a:r>
              <a:rPr sz="2000" dirty="0">
                <a:solidFill>
                  <a:srgbClr val="231F20"/>
                </a:solidFill>
                <a:latin typeface="Avenir Book"/>
                <a:cs typeface="Avenir Book"/>
              </a:rPr>
              <a:t>from</a:t>
            </a:r>
            <a:r>
              <a:rPr sz="2000" spc="-10" dirty="0">
                <a:solidFill>
                  <a:srgbClr val="231F20"/>
                </a:solidFill>
                <a:latin typeface="Avenir Book"/>
                <a:cs typeface="Avenir Book"/>
              </a:rPr>
              <a:t> </a:t>
            </a:r>
            <a:r>
              <a:rPr sz="2000" dirty="0">
                <a:solidFill>
                  <a:srgbClr val="231F20"/>
                </a:solidFill>
                <a:latin typeface="Avenir Book"/>
                <a:cs typeface="Avenir Book"/>
              </a:rPr>
              <a:t>car</a:t>
            </a:r>
            <a:r>
              <a:rPr sz="2000" spc="-5"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dirty="0">
                <a:solidFill>
                  <a:srgbClr val="231F20"/>
                </a:solidFill>
                <a:latin typeface="Avenir Book"/>
                <a:cs typeface="Avenir Book"/>
              </a:rPr>
              <a:t>truck</a:t>
            </a:r>
            <a:r>
              <a:rPr sz="2000" spc="-10" dirty="0">
                <a:solidFill>
                  <a:srgbClr val="231F20"/>
                </a:solidFill>
                <a:latin typeface="Avenir Book"/>
                <a:cs typeface="Avenir Book"/>
              </a:rPr>
              <a:t> </a:t>
            </a:r>
            <a:r>
              <a:rPr sz="2000" dirty="0">
                <a:solidFill>
                  <a:srgbClr val="231F20"/>
                </a:solidFill>
                <a:latin typeface="Avenir Book"/>
                <a:cs typeface="Avenir Book"/>
              </a:rPr>
              <a:t>exhaust,</a:t>
            </a:r>
            <a:r>
              <a:rPr sz="2000" spc="-5" dirty="0">
                <a:solidFill>
                  <a:srgbClr val="231F20"/>
                </a:solidFill>
                <a:latin typeface="Avenir Book"/>
                <a:cs typeface="Avenir Book"/>
              </a:rPr>
              <a:t> </a:t>
            </a:r>
            <a:r>
              <a:rPr sz="2000" dirty="0">
                <a:solidFill>
                  <a:srgbClr val="231F20"/>
                </a:solidFill>
                <a:latin typeface="Avenir Book"/>
                <a:cs typeface="Avenir Book"/>
              </a:rPr>
              <a:t>factories,</a:t>
            </a:r>
            <a:r>
              <a:rPr sz="2000" spc="-5" dirty="0">
                <a:solidFill>
                  <a:srgbClr val="231F20"/>
                </a:solidFill>
                <a:latin typeface="Avenir Book"/>
                <a:cs typeface="Avenir Book"/>
              </a:rPr>
              <a:t> </a:t>
            </a:r>
            <a:r>
              <a:rPr sz="2000" spc="-10" dirty="0">
                <a:solidFill>
                  <a:srgbClr val="231F20"/>
                </a:solidFill>
                <a:latin typeface="Avenir Book"/>
                <a:cs typeface="Avenir Book"/>
              </a:rPr>
              <a:t>dust, 	</a:t>
            </a:r>
            <a:r>
              <a:rPr sz="2000" dirty="0">
                <a:solidFill>
                  <a:srgbClr val="231F20"/>
                </a:solidFill>
                <a:latin typeface="Avenir Book"/>
                <a:cs typeface="Avenir Book"/>
              </a:rPr>
              <a:t>pollen,</a:t>
            </a:r>
            <a:r>
              <a:rPr sz="2000" spc="-25" dirty="0">
                <a:solidFill>
                  <a:srgbClr val="231F20"/>
                </a:solidFill>
                <a:latin typeface="Avenir Book"/>
                <a:cs typeface="Avenir Book"/>
              </a:rPr>
              <a:t> </a:t>
            </a:r>
            <a:r>
              <a:rPr sz="2000" dirty="0">
                <a:solidFill>
                  <a:srgbClr val="231F20"/>
                </a:solidFill>
                <a:latin typeface="Avenir Book"/>
                <a:cs typeface="Avenir Book"/>
              </a:rPr>
              <a:t>mold</a:t>
            </a:r>
            <a:r>
              <a:rPr sz="2000" spc="-25" dirty="0">
                <a:solidFill>
                  <a:srgbClr val="231F20"/>
                </a:solidFill>
                <a:latin typeface="Avenir Book"/>
                <a:cs typeface="Avenir Book"/>
              </a:rPr>
              <a:t> </a:t>
            </a:r>
            <a:r>
              <a:rPr sz="2000" dirty="0">
                <a:solidFill>
                  <a:srgbClr val="231F20"/>
                </a:solidFill>
                <a:latin typeface="Avenir Book"/>
                <a:cs typeface="Avenir Book"/>
              </a:rPr>
              <a:t>spores,</a:t>
            </a:r>
            <a:r>
              <a:rPr sz="2000" spc="-20" dirty="0">
                <a:solidFill>
                  <a:srgbClr val="231F20"/>
                </a:solidFill>
                <a:latin typeface="Avenir Book"/>
                <a:cs typeface="Avenir Book"/>
              </a:rPr>
              <a:t> </a:t>
            </a:r>
            <a:r>
              <a:rPr sz="2000" dirty="0">
                <a:solidFill>
                  <a:srgbClr val="231F20"/>
                </a:solidFill>
                <a:latin typeface="Avenir Book"/>
                <a:cs typeface="Avenir Book"/>
              </a:rPr>
              <a:t>volcanoes</a:t>
            </a:r>
            <a:r>
              <a:rPr sz="2000" spc="-25"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spc="-10" dirty="0">
                <a:solidFill>
                  <a:srgbClr val="231F20"/>
                </a:solidFill>
                <a:latin typeface="Avenir Book"/>
                <a:cs typeface="Avenir Book"/>
              </a:rPr>
              <a:t>wildfires.</a:t>
            </a:r>
            <a:endParaRPr sz="2000" dirty="0">
              <a:latin typeface="Avenir Book"/>
              <a:cs typeface="Avenir Book"/>
            </a:endParaRPr>
          </a:p>
          <a:p>
            <a:pPr marL="235585" marR="518159">
              <a:lnSpc>
                <a:spcPts val="2300"/>
              </a:lnSpc>
              <a:spcBef>
                <a:spcPts val="800"/>
              </a:spcBef>
            </a:pPr>
            <a:r>
              <a:rPr sz="2000" dirty="0">
                <a:solidFill>
                  <a:srgbClr val="231F20"/>
                </a:solidFill>
                <a:latin typeface="Avenir Book"/>
                <a:cs typeface="Avenir Book"/>
              </a:rPr>
              <a:t>Exposure</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dirty="0">
                <a:solidFill>
                  <a:srgbClr val="231F20"/>
                </a:solidFill>
                <a:latin typeface="Avenir Book"/>
                <a:cs typeface="Avenir Book"/>
              </a:rPr>
              <a:t>exhaust</a:t>
            </a:r>
            <a:r>
              <a:rPr sz="2000" spc="-15" dirty="0">
                <a:solidFill>
                  <a:srgbClr val="231F20"/>
                </a:solidFill>
                <a:latin typeface="Avenir Book"/>
                <a:cs typeface="Avenir Book"/>
              </a:rPr>
              <a:t> </a:t>
            </a:r>
            <a:r>
              <a:rPr sz="2000" dirty="0">
                <a:solidFill>
                  <a:srgbClr val="231F20"/>
                </a:solidFill>
                <a:latin typeface="Avenir Book"/>
                <a:cs typeface="Avenir Book"/>
              </a:rPr>
              <a:t>from</a:t>
            </a:r>
            <a:r>
              <a:rPr sz="2000" spc="-15" dirty="0">
                <a:solidFill>
                  <a:srgbClr val="231F20"/>
                </a:solidFill>
                <a:latin typeface="Avenir Book"/>
                <a:cs typeface="Avenir Book"/>
              </a:rPr>
              <a:t> </a:t>
            </a:r>
            <a:r>
              <a:rPr sz="2000" dirty="0">
                <a:solidFill>
                  <a:srgbClr val="231F20"/>
                </a:solidFill>
                <a:latin typeface="Avenir Book"/>
                <a:cs typeface="Avenir Book"/>
              </a:rPr>
              <a:t>vehicles</a:t>
            </a:r>
            <a:r>
              <a:rPr sz="2000" spc="-15" dirty="0">
                <a:solidFill>
                  <a:srgbClr val="231F20"/>
                </a:solidFill>
                <a:latin typeface="Avenir Book"/>
                <a:cs typeface="Avenir Book"/>
              </a:rPr>
              <a:t> </a:t>
            </a:r>
            <a:r>
              <a:rPr sz="2000" dirty="0">
                <a:solidFill>
                  <a:srgbClr val="231F20"/>
                </a:solidFill>
                <a:latin typeface="Avenir Book"/>
                <a:cs typeface="Avenir Book"/>
              </a:rPr>
              <a:t>is</a:t>
            </a:r>
            <a:r>
              <a:rPr sz="2000" spc="-15" dirty="0">
                <a:solidFill>
                  <a:srgbClr val="231F20"/>
                </a:solidFill>
                <a:latin typeface="Avenir Book"/>
                <a:cs typeface="Avenir Book"/>
              </a:rPr>
              <a:t> </a:t>
            </a:r>
            <a:r>
              <a:rPr sz="2000" dirty="0">
                <a:solidFill>
                  <a:srgbClr val="231F20"/>
                </a:solidFill>
                <a:latin typeface="Avenir Book"/>
                <a:cs typeface="Avenir Book"/>
              </a:rPr>
              <a:t>a</a:t>
            </a:r>
            <a:r>
              <a:rPr sz="2000" spc="-10" dirty="0">
                <a:solidFill>
                  <a:srgbClr val="231F20"/>
                </a:solidFill>
                <a:latin typeface="Avenir Book"/>
                <a:cs typeface="Avenir Book"/>
              </a:rPr>
              <a:t> </a:t>
            </a:r>
            <a:r>
              <a:rPr sz="2000" dirty="0">
                <a:solidFill>
                  <a:srgbClr val="231F20"/>
                </a:solidFill>
                <a:latin typeface="Avenir Book"/>
                <a:cs typeface="Avenir Book"/>
              </a:rPr>
              <a:t>particularly</a:t>
            </a:r>
            <a:r>
              <a:rPr sz="2000" spc="-15" dirty="0">
                <a:solidFill>
                  <a:srgbClr val="231F20"/>
                </a:solidFill>
                <a:latin typeface="Avenir Book"/>
                <a:cs typeface="Avenir Book"/>
              </a:rPr>
              <a:t> </a:t>
            </a:r>
            <a:r>
              <a:rPr sz="2000" dirty="0">
                <a:solidFill>
                  <a:srgbClr val="231F20"/>
                </a:solidFill>
                <a:latin typeface="Avenir Book"/>
                <a:cs typeface="Avenir Book"/>
              </a:rPr>
              <a:t>concerning</a:t>
            </a:r>
            <a:r>
              <a:rPr sz="2000" spc="-15" dirty="0">
                <a:solidFill>
                  <a:srgbClr val="231F20"/>
                </a:solidFill>
                <a:latin typeface="Avenir Book"/>
                <a:cs typeface="Avenir Book"/>
              </a:rPr>
              <a:t> </a:t>
            </a:r>
            <a:r>
              <a:rPr sz="2000" spc="-20" dirty="0">
                <a:solidFill>
                  <a:srgbClr val="231F20"/>
                </a:solidFill>
                <a:latin typeface="Avenir Book"/>
                <a:cs typeface="Avenir Book"/>
              </a:rPr>
              <a:t>risk </a:t>
            </a:r>
            <a:r>
              <a:rPr sz="2000" dirty="0">
                <a:solidFill>
                  <a:srgbClr val="231F20"/>
                </a:solidFill>
                <a:latin typeface="Avenir Book"/>
                <a:cs typeface="Avenir Book"/>
              </a:rPr>
              <a:t>factor for childhood </a:t>
            </a:r>
            <a:r>
              <a:rPr sz="2000" spc="-10" dirty="0">
                <a:solidFill>
                  <a:srgbClr val="231F20"/>
                </a:solidFill>
                <a:latin typeface="Avenir Book"/>
                <a:cs typeface="Avenir Book"/>
              </a:rPr>
              <a:t>cancer.</a:t>
            </a:r>
            <a:endParaRPr sz="2000" dirty="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Concern</a:t>
            </a:r>
            <a:r>
              <a:rPr sz="2000" spc="-30" dirty="0">
                <a:solidFill>
                  <a:srgbClr val="231F20"/>
                </a:solidFill>
                <a:latin typeface="Avenir Book"/>
                <a:cs typeface="Avenir Book"/>
              </a:rPr>
              <a:t> </a:t>
            </a:r>
            <a:r>
              <a:rPr sz="2000" dirty="0">
                <a:solidFill>
                  <a:srgbClr val="231F20"/>
                </a:solidFill>
                <a:latin typeface="Avenir Book"/>
                <a:cs typeface="Avenir Book"/>
              </a:rPr>
              <a:t>has</a:t>
            </a:r>
            <a:r>
              <a:rPr sz="2000" spc="-30" dirty="0">
                <a:solidFill>
                  <a:srgbClr val="231F20"/>
                </a:solidFill>
                <a:latin typeface="Avenir Book"/>
                <a:cs typeface="Avenir Book"/>
              </a:rPr>
              <a:t> </a:t>
            </a:r>
            <a:r>
              <a:rPr sz="2000" dirty="0">
                <a:solidFill>
                  <a:srgbClr val="231F20"/>
                </a:solidFill>
                <a:latin typeface="Avenir Book"/>
                <a:cs typeface="Avenir Book"/>
              </a:rPr>
              <a:t>been</a:t>
            </a:r>
            <a:r>
              <a:rPr sz="2000" spc="-30" dirty="0">
                <a:solidFill>
                  <a:srgbClr val="231F20"/>
                </a:solidFill>
                <a:latin typeface="Avenir Book"/>
                <a:cs typeface="Avenir Book"/>
              </a:rPr>
              <a:t> </a:t>
            </a:r>
            <a:r>
              <a:rPr sz="2000" dirty="0">
                <a:solidFill>
                  <a:srgbClr val="231F20"/>
                </a:solidFill>
                <a:latin typeface="Avenir Book"/>
                <a:cs typeface="Avenir Book"/>
              </a:rPr>
              <a:t>growing</a:t>
            </a:r>
            <a:r>
              <a:rPr sz="2000" spc="-30" dirty="0">
                <a:solidFill>
                  <a:srgbClr val="231F20"/>
                </a:solidFill>
                <a:latin typeface="Avenir Book"/>
                <a:cs typeface="Avenir Book"/>
              </a:rPr>
              <a:t> </a:t>
            </a:r>
            <a:r>
              <a:rPr sz="2000" dirty="0">
                <a:solidFill>
                  <a:srgbClr val="231F20"/>
                </a:solidFill>
                <a:latin typeface="Avenir Book"/>
                <a:cs typeface="Avenir Book"/>
              </a:rPr>
              <a:t>about</a:t>
            </a:r>
            <a:r>
              <a:rPr sz="2000" spc="-30" dirty="0">
                <a:solidFill>
                  <a:srgbClr val="231F20"/>
                </a:solidFill>
                <a:latin typeface="Avenir Book"/>
                <a:cs typeface="Avenir Book"/>
              </a:rPr>
              <a:t> </a:t>
            </a:r>
            <a:r>
              <a:rPr sz="2000" dirty="0">
                <a:solidFill>
                  <a:srgbClr val="231F20"/>
                </a:solidFill>
                <a:latin typeface="Avenir Book"/>
                <a:cs typeface="Avenir Book"/>
              </a:rPr>
              <a:t>living</a:t>
            </a:r>
            <a:r>
              <a:rPr sz="2000" spc="-30" dirty="0">
                <a:solidFill>
                  <a:srgbClr val="231F20"/>
                </a:solidFill>
                <a:latin typeface="Avenir Book"/>
                <a:cs typeface="Avenir Book"/>
              </a:rPr>
              <a:t> </a:t>
            </a:r>
            <a:r>
              <a:rPr sz="2000" dirty="0">
                <a:solidFill>
                  <a:srgbClr val="231F20"/>
                </a:solidFill>
                <a:latin typeface="Avenir Book"/>
                <a:cs typeface="Avenir Book"/>
              </a:rPr>
              <a:t>near</a:t>
            </a:r>
            <a:r>
              <a:rPr sz="2000" spc="-25" dirty="0">
                <a:solidFill>
                  <a:srgbClr val="231F20"/>
                </a:solidFill>
                <a:latin typeface="Avenir Book"/>
                <a:cs typeface="Avenir Book"/>
              </a:rPr>
              <a:t> </a:t>
            </a:r>
            <a:r>
              <a:rPr sz="2000" dirty="0">
                <a:solidFill>
                  <a:srgbClr val="231F20"/>
                </a:solidFill>
                <a:latin typeface="Avenir Book"/>
                <a:cs typeface="Avenir Book"/>
              </a:rPr>
              <a:t>oil</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dirty="0">
                <a:solidFill>
                  <a:srgbClr val="231F20"/>
                </a:solidFill>
                <a:latin typeface="Avenir Book"/>
                <a:cs typeface="Avenir Book"/>
              </a:rPr>
              <a:t>gas</a:t>
            </a:r>
            <a:r>
              <a:rPr sz="2000" spc="-30" dirty="0">
                <a:solidFill>
                  <a:srgbClr val="231F20"/>
                </a:solidFill>
                <a:latin typeface="Avenir Book"/>
                <a:cs typeface="Avenir Book"/>
              </a:rPr>
              <a:t> </a:t>
            </a:r>
            <a:r>
              <a:rPr sz="2000" dirty="0">
                <a:solidFill>
                  <a:srgbClr val="231F20"/>
                </a:solidFill>
                <a:latin typeface="Avenir Book"/>
                <a:cs typeface="Avenir Book"/>
              </a:rPr>
              <a:t>wells</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spc="-25" dirty="0">
                <a:solidFill>
                  <a:srgbClr val="231F20"/>
                </a:solidFill>
                <a:latin typeface="Avenir Book"/>
                <a:cs typeface="Avenir Book"/>
              </a:rPr>
              <a:t>the </a:t>
            </a:r>
            <a:r>
              <a:rPr sz="2000" dirty="0">
                <a:solidFill>
                  <a:srgbClr val="231F20"/>
                </a:solidFill>
                <a:latin typeface="Avenir Book"/>
                <a:cs typeface="Avenir Book"/>
              </a:rPr>
              <a:t>chemicals</a:t>
            </a:r>
            <a:r>
              <a:rPr sz="2000" spc="-20" dirty="0">
                <a:solidFill>
                  <a:srgbClr val="231F20"/>
                </a:solidFill>
                <a:latin typeface="Avenir Book"/>
                <a:cs typeface="Avenir Book"/>
              </a:rPr>
              <a:t> </a:t>
            </a:r>
            <a:r>
              <a:rPr sz="2000" dirty="0">
                <a:solidFill>
                  <a:srgbClr val="231F20"/>
                </a:solidFill>
                <a:latin typeface="Avenir Book"/>
                <a:cs typeface="Avenir Book"/>
              </a:rPr>
              <a:t>that</a:t>
            </a:r>
            <a:r>
              <a:rPr sz="2000" spc="-15" dirty="0">
                <a:solidFill>
                  <a:srgbClr val="231F20"/>
                </a:solidFill>
                <a:latin typeface="Avenir Book"/>
                <a:cs typeface="Avenir Book"/>
              </a:rPr>
              <a:t> </a:t>
            </a:r>
            <a:r>
              <a:rPr sz="2000" dirty="0">
                <a:solidFill>
                  <a:srgbClr val="231F20"/>
                </a:solidFill>
                <a:latin typeface="Avenir Book"/>
                <a:cs typeface="Avenir Book"/>
              </a:rPr>
              <a:t>they</a:t>
            </a:r>
            <a:r>
              <a:rPr sz="2000" spc="-15" dirty="0">
                <a:solidFill>
                  <a:srgbClr val="231F20"/>
                </a:solidFill>
                <a:latin typeface="Avenir Book"/>
                <a:cs typeface="Avenir Book"/>
              </a:rPr>
              <a:t> </a:t>
            </a:r>
            <a:r>
              <a:rPr sz="2000" dirty="0">
                <a:solidFill>
                  <a:srgbClr val="231F20"/>
                </a:solidFill>
                <a:latin typeface="Avenir Book"/>
                <a:cs typeface="Avenir Book"/>
              </a:rPr>
              <a:t>produce</a:t>
            </a:r>
            <a:r>
              <a:rPr sz="2000" spc="-20" dirty="0">
                <a:solidFill>
                  <a:srgbClr val="231F20"/>
                </a:solidFill>
                <a:latin typeface="Avenir Book"/>
                <a:cs typeface="Avenir Book"/>
              </a:rPr>
              <a:t> </a:t>
            </a:r>
            <a:r>
              <a:rPr sz="2000" dirty="0">
                <a:solidFill>
                  <a:srgbClr val="231F20"/>
                </a:solidFill>
                <a:latin typeface="Avenir Book"/>
                <a:cs typeface="Avenir Book"/>
              </a:rPr>
              <a:t>that</a:t>
            </a:r>
            <a:r>
              <a:rPr sz="2000" spc="-15" dirty="0">
                <a:solidFill>
                  <a:srgbClr val="231F20"/>
                </a:solidFill>
                <a:latin typeface="Avenir Book"/>
                <a:cs typeface="Avenir Book"/>
              </a:rPr>
              <a:t> </a:t>
            </a:r>
            <a:r>
              <a:rPr sz="2000" dirty="0">
                <a:solidFill>
                  <a:srgbClr val="231F20"/>
                </a:solidFill>
                <a:latin typeface="Avenir Book"/>
                <a:cs typeface="Avenir Book"/>
              </a:rPr>
              <a:t>can</a:t>
            </a:r>
            <a:r>
              <a:rPr sz="2000" spc="-15" dirty="0">
                <a:solidFill>
                  <a:srgbClr val="231F20"/>
                </a:solidFill>
                <a:latin typeface="Avenir Book"/>
                <a:cs typeface="Avenir Book"/>
              </a:rPr>
              <a:t> </a:t>
            </a:r>
            <a:r>
              <a:rPr sz="2000" dirty="0">
                <a:solidFill>
                  <a:srgbClr val="231F20"/>
                </a:solidFill>
                <a:latin typeface="Avenir Book"/>
                <a:cs typeface="Avenir Book"/>
              </a:rPr>
              <a:t>cause</a:t>
            </a:r>
            <a:r>
              <a:rPr sz="2000" spc="-15" dirty="0">
                <a:solidFill>
                  <a:srgbClr val="231F20"/>
                </a:solidFill>
                <a:latin typeface="Avenir Book"/>
                <a:cs typeface="Avenir Book"/>
              </a:rPr>
              <a:t> </a:t>
            </a:r>
            <a:r>
              <a:rPr sz="2000" spc="-10" dirty="0">
                <a:solidFill>
                  <a:srgbClr val="231F20"/>
                </a:solidFill>
                <a:latin typeface="Avenir Book"/>
                <a:cs typeface="Avenir Book"/>
              </a:rPr>
              <a:t>cancer.</a:t>
            </a:r>
            <a:endParaRPr sz="2000" dirty="0">
              <a:latin typeface="Avenir Book"/>
              <a:cs typeface="Avenir Book"/>
            </a:endParaRPr>
          </a:p>
        </p:txBody>
      </p:sp>
      <p:sp>
        <p:nvSpPr>
          <p:cNvPr id="7" name="object 7"/>
          <p:cNvSpPr txBox="1"/>
          <p:nvPr/>
        </p:nvSpPr>
        <p:spPr>
          <a:xfrm>
            <a:off x="292100" y="7391399"/>
            <a:ext cx="52705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8" name="object 8"/>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9001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465" dirty="0">
                <a:solidFill>
                  <a:srgbClr val="004E71"/>
                </a:solidFill>
                <a:latin typeface="Avenir Next Medium"/>
                <a:cs typeface="Avenir Next Medium"/>
              </a:rPr>
              <a:t>17</a:t>
            </a:r>
            <a:endParaRPr sz="3000">
              <a:latin typeface="Avenir Next Medium"/>
              <a:cs typeface="Avenir Next Medium"/>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299" y="114299"/>
            <a:ext cx="9829800" cy="7543800"/>
          </a:xfrm>
          <a:prstGeom prst="rect">
            <a:avLst/>
          </a:prstGeom>
        </p:spPr>
      </p:pic>
      <p:sp>
        <p:nvSpPr>
          <p:cNvPr id="3" name="object 3"/>
          <p:cNvSpPr txBox="1">
            <a:spLocks noGrp="1"/>
          </p:cNvSpPr>
          <p:nvPr>
            <p:ph type="title"/>
          </p:nvPr>
        </p:nvSpPr>
        <p:spPr>
          <a:xfrm>
            <a:off x="1181100" y="3232196"/>
            <a:ext cx="2490470" cy="574040"/>
          </a:xfrm>
          <a:prstGeom prst="rect">
            <a:avLst/>
          </a:prstGeom>
        </p:spPr>
        <p:txBody>
          <a:bodyPr vert="horz" wrap="square" lIns="0" tIns="12700" rIns="0" bIns="0" rtlCol="0">
            <a:spAutoFit/>
          </a:bodyPr>
          <a:lstStyle/>
          <a:p>
            <a:pPr marL="12700">
              <a:lnSpc>
                <a:spcPct val="100000"/>
              </a:lnSpc>
              <a:spcBef>
                <a:spcPts val="100"/>
              </a:spcBef>
            </a:pPr>
            <a:r>
              <a:rPr spc="55" dirty="0"/>
              <a:t>Air</a:t>
            </a:r>
            <a:r>
              <a:rPr spc="35" dirty="0"/>
              <a:t> pollution</a:t>
            </a:r>
          </a:p>
        </p:txBody>
      </p:sp>
      <p:sp>
        <p:nvSpPr>
          <p:cNvPr id="4" name="object 4"/>
          <p:cNvSpPr txBox="1"/>
          <p:nvPr/>
        </p:nvSpPr>
        <p:spPr>
          <a:xfrm>
            <a:off x="1181100" y="3849416"/>
            <a:ext cx="4838700" cy="382156"/>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231F20"/>
                </a:solidFill>
                <a:latin typeface="Avenir Heavy"/>
                <a:cs typeface="Avenir Heavy"/>
              </a:rPr>
              <a:t>What</a:t>
            </a:r>
            <a:r>
              <a:rPr sz="2400" b="1" spc="-30" dirty="0">
                <a:solidFill>
                  <a:srgbClr val="231F20"/>
                </a:solidFill>
                <a:latin typeface="Avenir Heavy"/>
                <a:cs typeface="Avenir Heavy"/>
              </a:rPr>
              <a:t> </a:t>
            </a:r>
            <a:r>
              <a:rPr sz="2400" b="1" dirty="0">
                <a:solidFill>
                  <a:srgbClr val="231F20"/>
                </a:solidFill>
                <a:latin typeface="Avenir Heavy"/>
                <a:cs typeface="Avenir Heavy"/>
              </a:rPr>
              <a:t>is</a:t>
            </a:r>
            <a:r>
              <a:rPr sz="2400" b="1" spc="-30" dirty="0">
                <a:solidFill>
                  <a:srgbClr val="231F20"/>
                </a:solidFill>
                <a:latin typeface="Avenir Heavy"/>
                <a:cs typeface="Avenir Heavy"/>
              </a:rPr>
              <a:t> </a:t>
            </a:r>
            <a:r>
              <a:rPr sz="2400" b="1" dirty="0">
                <a:solidFill>
                  <a:srgbClr val="231F20"/>
                </a:solidFill>
                <a:latin typeface="Avenir Heavy"/>
                <a:cs typeface="Avenir Heavy"/>
              </a:rPr>
              <a:t>outdoor</a:t>
            </a:r>
            <a:r>
              <a:rPr sz="2400" b="1" spc="-30" dirty="0">
                <a:solidFill>
                  <a:srgbClr val="231F20"/>
                </a:solidFill>
                <a:latin typeface="Avenir Heavy"/>
                <a:cs typeface="Avenir Heavy"/>
              </a:rPr>
              <a:t> </a:t>
            </a:r>
            <a:r>
              <a:rPr sz="2400" b="1" dirty="0">
                <a:solidFill>
                  <a:srgbClr val="231F20"/>
                </a:solidFill>
                <a:latin typeface="Avenir Heavy"/>
                <a:cs typeface="Avenir Heavy"/>
              </a:rPr>
              <a:t>air</a:t>
            </a:r>
            <a:r>
              <a:rPr sz="2400" b="1" spc="-30" dirty="0">
                <a:solidFill>
                  <a:srgbClr val="231F20"/>
                </a:solidFill>
                <a:latin typeface="Avenir Heavy"/>
                <a:cs typeface="Avenir Heavy"/>
              </a:rPr>
              <a:t> </a:t>
            </a:r>
            <a:r>
              <a:rPr sz="2400" b="1" spc="-10" dirty="0">
                <a:solidFill>
                  <a:srgbClr val="231F20"/>
                </a:solidFill>
                <a:latin typeface="Avenir Heavy"/>
                <a:cs typeface="Avenir Heavy"/>
              </a:rPr>
              <a:t>pollution?</a:t>
            </a:r>
            <a:endParaRPr sz="2400" dirty="0">
              <a:latin typeface="Avenir Heavy"/>
              <a:cs typeface="Avenir Heavy"/>
            </a:endParaRPr>
          </a:p>
        </p:txBody>
      </p:sp>
      <p:sp>
        <p:nvSpPr>
          <p:cNvPr id="5" name="object 5"/>
          <p:cNvSpPr txBox="1"/>
          <p:nvPr/>
        </p:nvSpPr>
        <p:spPr>
          <a:xfrm>
            <a:off x="1181068" y="54356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181068" y="61214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1181068" y="4349796"/>
            <a:ext cx="7719059" cy="2286000"/>
          </a:xfrm>
          <a:prstGeom prst="rect">
            <a:avLst/>
          </a:prstGeom>
        </p:spPr>
        <p:txBody>
          <a:bodyPr vert="horz" wrap="square" lIns="0" tIns="33020" rIns="0" bIns="0" rtlCol="0">
            <a:spAutoFit/>
          </a:bodyPr>
          <a:lstStyle/>
          <a:p>
            <a:pPr marL="234315" marR="75565"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Outdoor</a:t>
            </a:r>
            <a:r>
              <a:rPr sz="2000" spc="-10" dirty="0">
                <a:solidFill>
                  <a:srgbClr val="231F20"/>
                </a:solidFill>
                <a:latin typeface="Avenir Book"/>
                <a:cs typeface="Avenir Book"/>
              </a:rPr>
              <a:t> </a:t>
            </a:r>
            <a:r>
              <a:rPr sz="2000" dirty="0">
                <a:solidFill>
                  <a:srgbClr val="231F20"/>
                </a:solidFill>
                <a:latin typeface="Avenir Book"/>
                <a:cs typeface="Avenir Book"/>
              </a:rPr>
              <a:t>air</a:t>
            </a:r>
            <a:r>
              <a:rPr sz="2000" spc="-5" dirty="0">
                <a:solidFill>
                  <a:srgbClr val="231F20"/>
                </a:solidFill>
                <a:latin typeface="Avenir Book"/>
                <a:cs typeface="Avenir Book"/>
              </a:rPr>
              <a:t> </a:t>
            </a:r>
            <a:r>
              <a:rPr sz="2000" dirty="0">
                <a:solidFill>
                  <a:srgbClr val="231F20"/>
                </a:solidFill>
                <a:latin typeface="Avenir Book"/>
                <a:cs typeface="Avenir Book"/>
              </a:rPr>
              <a:t>pollution</a:t>
            </a:r>
            <a:r>
              <a:rPr sz="2000" spc="-5" dirty="0">
                <a:solidFill>
                  <a:srgbClr val="231F20"/>
                </a:solidFill>
                <a:latin typeface="Avenir Book"/>
                <a:cs typeface="Avenir Book"/>
              </a:rPr>
              <a:t> </a:t>
            </a:r>
            <a:r>
              <a:rPr sz="2000" dirty="0">
                <a:solidFill>
                  <a:srgbClr val="231F20"/>
                </a:solidFill>
                <a:latin typeface="Avenir Book"/>
                <a:cs typeface="Avenir Book"/>
              </a:rPr>
              <a:t>is</a:t>
            </a:r>
            <a:r>
              <a:rPr sz="2000" spc="-5" dirty="0">
                <a:solidFill>
                  <a:srgbClr val="231F20"/>
                </a:solidFill>
                <a:latin typeface="Avenir Book"/>
                <a:cs typeface="Avenir Book"/>
              </a:rPr>
              <a:t> </a:t>
            </a:r>
            <a:r>
              <a:rPr sz="2000" dirty="0">
                <a:solidFill>
                  <a:srgbClr val="231F20"/>
                </a:solidFill>
                <a:latin typeface="Avenir Book"/>
                <a:cs typeface="Avenir Book"/>
              </a:rPr>
              <a:t>caused</a:t>
            </a:r>
            <a:r>
              <a:rPr sz="2000" spc="-5" dirty="0">
                <a:solidFill>
                  <a:srgbClr val="231F20"/>
                </a:solidFill>
                <a:latin typeface="Avenir Book"/>
                <a:cs typeface="Avenir Book"/>
              </a:rPr>
              <a:t> </a:t>
            </a:r>
            <a:r>
              <a:rPr sz="2000" dirty="0">
                <a:solidFill>
                  <a:srgbClr val="231F20"/>
                </a:solidFill>
                <a:latin typeface="Avenir Book"/>
                <a:cs typeface="Avenir Book"/>
              </a:rPr>
              <a:t>by</a:t>
            </a:r>
            <a:r>
              <a:rPr sz="2000" spc="-5" dirty="0">
                <a:solidFill>
                  <a:srgbClr val="231F20"/>
                </a:solidFill>
                <a:latin typeface="Avenir Book"/>
                <a:cs typeface="Avenir Book"/>
              </a:rPr>
              <a:t> </a:t>
            </a:r>
            <a:r>
              <a:rPr sz="2000" dirty="0">
                <a:solidFill>
                  <a:srgbClr val="231F20"/>
                </a:solidFill>
                <a:latin typeface="Avenir Book"/>
                <a:cs typeface="Avenir Book"/>
              </a:rPr>
              <a:t>solid</a:t>
            </a:r>
            <a:r>
              <a:rPr sz="2000" spc="-5"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dirty="0">
                <a:solidFill>
                  <a:srgbClr val="231F20"/>
                </a:solidFill>
                <a:latin typeface="Avenir Book"/>
                <a:cs typeface="Avenir Book"/>
              </a:rPr>
              <a:t>liquid</a:t>
            </a:r>
            <a:r>
              <a:rPr sz="2000" spc="-10" dirty="0">
                <a:solidFill>
                  <a:srgbClr val="231F20"/>
                </a:solidFill>
                <a:latin typeface="Avenir Book"/>
                <a:cs typeface="Avenir Book"/>
              </a:rPr>
              <a:t> </a:t>
            </a:r>
            <a:r>
              <a:rPr sz="2000" dirty="0">
                <a:solidFill>
                  <a:srgbClr val="231F20"/>
                </a:solidFill>
                <a:latin typeface="Avenir Book"/>
                <a:cs typeface="Avenir Book"/>
              </a:rPr>
              <a:t>particles</a:t>
            </a:r>
            <a:r>
              <a:rPr sz="2000" spc="-5"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certain</a:t>
            </a:r>
            <a:r>
              <a:rPr sz="2000" spc="-10" dirty="0">
                <a:solidFill>
                  <a:srgbClr val="231F20"/>
                </a:solidFill>
                <a:latin typeface="Avenir Book"/>
                <a:cs typeface="Avenir Book"/>
              </a:rPr>
              <a:t> </a:t>
            </a:r>
            <a:r>
              <a:rPr sz="2000" dirty="0">
                <a:solidFill>
                  <a:srgbClr val="231F20"/>
                </a:solidFill>
                <a:latin typeface="Avenir Book"/>
                <a:cs typeface="Avenir Book"/>
              </a:rPr>
              <a:t>gases</a:t>
            </a:r>
            <a:r>
              <a:rPr sz="2000" spc="-5" dirty="0">
                <a:solidFill>
                  <a:srgbClr val="231F20"/>
                </a:solidFill>
                <a:latin typeface="Avenir Book"/>
                <a:cs typeface="Avenir Book"/>
              </a:rPr>
              <a:t> </a:t>
            </a:r>
            <a:r>
              <a:rPr sz="2000" dirty="0">
                <a:solidFill>
                  <a:srgbClr val="231F20"/>
                </a:solidFill>
                <a:latin typeface="Avenir Book"/>
                <a:cs typeface="Avenir Book"/>
              </a:rPr>
              <a:t>that</a:t>
            </a:r>
            <a:r>
              <a:rPr sz="2000" spc="-10" dirty="0">
                <a:solidFill>
                  <a:srgbClr val="231F20"/>
                </a:solidFill>
                <a:latin typeface="Avenir Book"/>
                <a:cs typeface="Avenir Book"/>
              </a:rPr>
              <a:t> </a:t>
            </a:r>
            <a:r>
              <a:rPr sz="2000" dirty="0">
                <a:solidFill>
                  <a:srgbClr val="231F20"/>
                </a:solidFill>
                <a:latin typeface="Avenir Book"/>
                <a:cs typeface="Avenir Book"/>
              </a:rPr>
              <a:t>can</a:t>
            </a:r>
            <a:r>
              <a:rPr sz="2000" spc="-5" dirty="0">
                <a:solidFill>
                  <a:srgbClr val="231F20"/>
                </a:solidFill>
                <a:latin typeface="Avenir Book"/>
                <a:cs typeface="Avenir Book"/>
              </a:rPr>
              <a:t> </a:t>
            </a:r>
            <a:r>
              <a:rPr sz="2000" dirty="0">
                <a:solidFill>
                  <a:srgbClr val="231F20"/>
                </a:solidFill>
                <a:latin typeface="Avenir Book"/>
                <a:cs typeface="Avenir Book"/>
              </a:rPr>
              <a:t>come</a:t>
            </a:r>
            <a:r>
              <a:rPr sz="2000" spc="-10" dirty="0">
                <a:solidFill>
                  <a:srgbClr val="231F20"/>
                </a:solidFill>
                <a:latin typeface="Avenir Book"/>
                <a:cs typeface="Avenir Book"/>
              </a:rPr>
              <a:t> </a:t>
            </a:r>
            <a:r>
              <a:rPr sz="2000" dirty="0">
                <a:solidFill>
                  <a:srgbClr val="231F20"/>
                </a:solidFill>
                <a:latin typeface="Avenir Book"/>
                <a:cs typeface="Avenir Book"/>
              </a:rPr>
              <a:t>from</a:t>
            </a:r>
            <a:r>
              <a:rPr sz="2000" spc="-5" dirty="0">
                <a:solidFill>
                  <a:srgbClr val="231F20"/>
                </a:solidFill>
                <a:latin typeface="Avenir Book"/>
                <a:cs typeface="Avenir Book"/>
              </a:rPr>
              <a:t> </a:t>
            </a:r>
            <a:r>
              <a:rPr sz="2000" dirty="0">
                <a:solidFill>
                  <a:srgbClr val="231F20"/>
                </a:solidFill>
                <a:latin typeface="Avenir Book"/>
                <a:cs typeface="Avenir Book"/>
              </a:rPr>
              <a:t>car</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dirty="0">
                <a:solidFill>
                  <a:srgbClr val="231F20"/>
                </a:solidFill>
                <a:latin typeface="Avenir Book"/>
                <a:cs typeface="Avenir Book"/>
              </a:rPr>
              <a:t>truck</a:t>
            </a:r>
            <a:r>
              <a:rPr sz="2000" spc="-10" dirty="0">
                <a:solidFill>
                  <a:srgbClr val="231F20"/>
                </a:solidFill>
                <a:latin typeface="Avenir Book"/>
                <a:cs typeface="Avenir Book"/>
              </a:rPr>
              <a:t> </a:t>
            </a:r>
            <a:r>
              <a:rPr sz="2000" dirty="0">
                <a:solidFill>
                  <a:srgbClr val="231F20"/>
                </a:solidFill>
                <a:latin typeface="Avenir Book"/>
                <a:cs typeface="Avenir Book"/>
              </a:rPr>
              <a:t>exhaust,</a:t>
            </a:r>
            <a:r>
              <a:rPr sz="2000" spc="-5" dirty="0">
                <a:solidFill>
                  <a:srgbClr val="231F20"/>
                </a:solidFill>
                <a:latin typeface="Avenir Book"/>
                <a:cs typeface="Avenir Book"/>
              </a:rPr>
              <a:t> </a:t>
            </a:r>
            <a:r>
              <a:rPr sz="2000" spc="-10" dirty="0">
                <a:solidFill>
                  <a:srgbClr val="231F20"/>
                </a:solidFill>
                <a:latin typeface="Avenir Book"/>
                <a:cs typeface="Avenir Book"/>
              </a:rPr>
              <a:t>factories, 	</a:t>
            </a:r>
            <a:r>
              <a:rPr sz="2000" dirty="0">
                <a:solidFill>
                  <a:srgbClr val="231F20"/>
                </a:solidFill>
                <a:latin typeface="Avenir Book"/>
                <a:cs typeface="Avenir Book"/>
              </a:rPr>
              <a:t>dust,</a:t>
            </a:r>
            <a:r>
              <a:rPr sz="2000" spc="-20" dirty="0">
                <a:solidFill>
                  <a:srgbClr val="231F20"/>
                </a:solidFill>
                <a:latin typeface="Avenir Book"/>
                <a:cs typeface="Avenir Book"/>
              </a:rPr>
              <a:t> </a:t>
            </a:r>
            <a:r>
              <a:rPr sz="2000" dirty="0">
                <a:solidFill>
                  <a:srgbClr val="231F20"/>
                </a:solidFill>
                <a:latin typeface="Avenir Book"/>
                <a:cs typeface="Avenir Book"/>
              </a:rPr>
              <a:t>pollen,</a:t>
            </a:r>
            <a:r>
              <a:rPr sz="2000" spc="-20" dirty="0">
                <a:solidFill>
                  <a:srgbClr val="231F20"/>
                </a:solidFill>
                <a:latin typeface="Avenir Book"/>
                <a:cs typeface="Avenir Book"/>
              </a:rPr>
              <a:t> </a:t>
            </a:r>
            <a:r>
              <a:rPr sz="2000" dirty="0">
                <a:solidFill>
                  <a:srgbClr val="231F20"/>
                </a:solidFill>
                <a:latin typeface="Avenir Book"/>
                <a:cs typeface="Avenir Book"/>
              </a:rPr>
              <a:t>mold</a:t>
            </a:r>
            <a:r>
              <a:rPr sz="2000" spc="-20" dirty="0">
                <a:solidFill>
                  <a:srgbClr val="231F20"/>
                </a:solidFill>
                <a:latin typeface="Avenir Book"/>
                <a:cs typeface="Avenir Book"/>
              </a:rPr>
              <a:t> </a:t>
            </a:r>
            <a:r>
              <a:rPr sz="2000" dirty="0">
                <a:solidFill>
                  <a:srgbClr val="231F20"/>
                </a:solidFill>
                <a:latin typeface="Avenir Book"/>
                <a:cs typeface="Avenir Book"/>
              </a:rPr>
              <a:t>spores,</a:t>
            </a:r>
            <a:r>
              <a:rPr sz="2000" spc="-20" dirty="0">
                <a:solidFill>
                  <a:srgbClr val="231F20"/>
                </a:solidFill>
                <a:latin typeface="Avenir Book"/>
                <a:cs typeface="Avenir Book"/>
              </a:rPr>
              <a:t> </a:t>
            </a:r>
            <a:r>
              <a:rPr sz="2000" dirty="0">
                <a:solidFill>
                  <a:srgbClr val="231F20"/>
                </a:solidFill>
                <a:latin typeface="Avenir Book"/>
                <a:cs typeface="Avenir Book"/>
              </a:rPr>
              <a:t>volcanoes</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spc="-10" dirty="0">
                <a:solidFill>
                  <a:srgbClr val="231F20"/>
                </a:solidFill>
                <a:latin typeface="Avenir Book"/>
                <a:cs typeface="Avenir Book"/>
              </a:rPr>
              <a:t>wildfires.</a:t>
            </a:r>
            <a:endParaRPr sz="2000">
              <a:latin typeface="Avenir Book"/>
              <a:cs typeface="Avenir Book"/>
            </a:endParaRPr>
          </a:p>
          <a:p>
            <a:pPr marL="235585" marR="81280">
              <a:lnSpc>
                <a:spcPts val="2300"/>
              </a:lnSpc>
              <a:spcBef>
                <a:spcPts val="800"/>
              </a:spcBef>
            </a:pPr>
            <a:r>
              <a:rPr sz="2000" dirty="0">
                <a:solidFill>
                  <a:srgbClr val="231F20"/>
                </a:solidFill>
                <a:latin typeface="Avenir Book"/>
                <a:cs typeface="Avenir Book"/>
              </a:rPr>
              <a:t>Exposure</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dirty="0">
                <a:solidFill>
                  <a:srgbClr val="231F20"/>
                </a:solidFill>
                <a:latin typeface="Avenir Book"/>
                <a:cs typeface="Avenir Book"/>
              </a:rPr>
              <a:t>exhaust</a:t>
            </a:r>
            <a:r>
              <a:rPr sz="2000" spc="-15" dirty="0">
                <a:solidFill>
                  <a:srgbClr val="231F20"/>
                </a:solidFill>
                <a:latin typeface="Avenir Book"/>
                <a:cs typeface="Avenir Book"/>
              </a:rPr>
              <a:t> </a:t>
            </a:r>
            <a:r>
              <a:rPr sz="2000" dirty="0">
                <a:solidFill>
                  <a:srgbClr val="231F20"/>
                </a:solidFill>
                <a:latin typeface="Avenir Book"/>
                <a:cs typeface="Avenir Book"/>
              </a:rPr>
              <a:t>from</a:t>
            </a:r>
            <a:r>
              <a:rPr sz="2000" spc="-15" dirty="0">
                <a:solidFill>
                  <a:srgbClr val="231F20"/>
                </a:solidFill>
                <a:latin typeface="Avenir Book"/>
                <a:cs typeface="Avenir Book"/>
              </a:rPr>
              <a:t> </a:t>
            </a:r>
            <a:r>
              <a:rPr sz="2000" dirty="0">
                <a:solidFill>
                  <a:srgbClr val="231F20"/>
                </a:solidFill>
                <a:latin typeface="Avenir Book"/>
                <a:cs typeface="Avenir Book"/>
              </a:rPr>
              <a:t>vehicles</a:t>
            </a:r>
            <a:r>
              <a:rPr sz="2000" spc="-15" dirty="0">
                <a:solidFill>
                  <a:srgbClr val="231F20"/>
                </a:solidFill>
                <a:latin typeface="Avenir Book"/>
                <a:cs typeface="Avenir Book"/>
              </a:rPr>
              <a:t> </a:t>
            </a:r>
            <a:r>
              <a:rPr sz="2000" dirty="0">
                <a:solidFill>
                  <a:srgbClr val="231F20"/>
                </a:solidFill>
                <a:latin typeface="Avenir Book"/>
                <a:cs typeface="Avenir Book"/>
              </a:rPr>
              <a:t>is</a:t>
            </a:r>
            <a:r>
              <a:rPr sz="2000" spc="-15" dirty="0">
                <a:solidFill>
                  <a:srgbClr val="231F20"/>
                </a:solidFill>
                <a:latin typeface="Avenir Book"/>
                <a:cs typeface="Avenir Book"/>
              </a:rPr>
              <a:t> </a:t>
            </a:r>
            <a:r>
              <a:rPr sz="2000" dirty="0">
                <a:solidFill>
                  <a:srgbClr val="231F20"/>
                </a:solidFill>
                <a:latin typeface="Avenir Book"/>
                <a:cs typeface="Avenir Book"/>
              </a:rPr>
              <a:t>a</a:t>
            </a:r>
            <a:r>
              <a:rPr sz="2000" spc="-10" dirty="0">
                <a:solidFill>
                  <a:srgbClr val="231F20"/>
                </a:solidFill>
                <a:latin typeface="Avenir Book"/>
                <a:cs typeface="Avenir Book"/>
              </a:rPr>
              <a:t> </a:t>
            </a:r>
            <a:r>
              <a:rPr sz="2000" dirty="0">
                <a:solidFill>
                  <a:srgbClr val="231F20"/>
                </a:solidFill>
                <a:latin typeface="Avenir Book"/>
                <a:cs typeface="Avenir Book"/>
              </a:rPr>
              <a:t>particularly</a:t>
            </a:r>
            <a:r>
              <a:rPr sz="2000" spc="-15" dirty="0">
                <a:solidFill>
                  <a:srgbClr val="231F20"/>
                </a:solidFill>
                <a:latin typeface="Avenir Book"/>
                <a:cs typeface="Avenir Book"/>
              </a:rPr>
              <a:t> </a:t>
            </a:r>
            <a:r>
              <a:rPr sz="2000" dirty="0">
                <a:solidFill>
                  <a:srgbClr val="231F20"/>
                </a:solidFill>
                <a:latin typeface="Avenir Book"/>
                <a:cs typeface="Avenir Book"/>
              </a:rPr>
              <a:t>concerning</a:t>
            </a:r>
            <a:r>
              <a:rPr sz="2000" spc="-15" dirty="0">
                <a:solidFill>
                  <a:srgbClr val="231F20"/>
                </a:solidFill>
                <a:latin typeface="Avenir Book"/>
                <a:cs typeface="Avenir Book"/>
              </a:rPr>
              <a:t> </a:t>
            </a:r>
            <a:r>
              <a:rPr sz="2000" spc="-20" dirty="0">
                <a:solidFill>
                  <a:srgbClr val="231F20"/>
                </a:solidFill>
                <a:latin typeface="Avenir Book"/>
                <a:cs typeface="Avenir Book"/>
              </a:rPr>
              <a:t>risk </a:t>
            </a:r>
            <a:r>
              <a:rPr sz="2000" dirty="0">
                <a:solidFill>
                  <a:srgbClr val="231F20"/>
                </a:solidFill>
                <a:latin typeface="Avenir Book"/>
                <a:cs typeface="Avenir Book"/>
              </a:rPr>
              <a:t>factor for childhood </a:t>
            </a:r>
            <a:r>
              <a:rPr sz="2000" spc="-10" dirty="0">
                <a:solidFill>
                  <a:srgbClr val="231F20"/>
                </a:solidFill>
                <a:latin typeface="Avenir Book"/>
                <a:cs typeface="Avenir Book"/>
              </a:rPr>
              <a:t>cancer.</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Concern</a:t>
            </a:r>
            <a:r>
              <a:rPr sz="2000" spc="-30" dirty="0">
                <a:solidFill>
                  <a:srgbClr val="231F20"/>
                </a:solidFill>
                <a:latin typeface="Avenir Book"/>
                <a:cs typeface="Avenir Book"/>
              </a:rPr>
              <a:t> </a:t>
            </a:r>
            <a:r>
              <a:rPr sz="2000" dirty="0">
                <a:solidFill>
                  <a:srgbClr val="231F20"/>
                </a:solidFill>
                <a:latin typeface="Avenir Book"/>
                <a:cs typeface="Avenir Book"/>
              </a:rPr>
              <a:t>has</a:t>
            </a:r>
            <a:r>
              <a:rPr sz="2000" spc="-30" dirty="0">
                <a:solidFill>
                  <a:srgbClr val="231F20"/>
                </a:solidFill>
                <a:latin typeface="Avenir Book"/>
                <a:cs typeface="Avenir Book"/>
              </a:rPr>
              <a:t> </a:t>
            </a:r>
            <a:r>
              <a:rPr sz="2000" dirty="0">
                <a:solidFill>
                  <a:srgbClr val="231F20"/>
                </a:solidFill>
                <a:latin typeface="Avenir Book"/>
                <a:cs typeface="Avenir Book"/>
              </a:rPr>
              <a:t>been</a:t>
            </a:r>
            <a:r>
              <a:rPr sz="2000" spc="-30" dirty="0">
                <a:solidFill>
                  <a:srgbClr val="231F20"/>
                </a:solidFill>
                <a:latin typeface="Avenir Book"/>
                <a:cs typeface="Avenir Book"/>
              </a:rPr>
              <a:t> </a:t>
            </a:r>
            <a:r>
              <a:rPr sz="2000" dirty="0">
                <a:solidFill>
                  <a:srgbClr val="231F20"/>
                </a:solidFill>
                <a:latin typeface="Avenir Book"/>
                <a:cs typeface="Avenir Book"/>
              </a:rPr>
              <a:t>growing</a:t>
            </a:r>
            <a:r>
              <a:rPr sz="2000" spc="-30" dirty="0">
                <a:solidFill>
                  <a:srgbClr val="231F20"/>
                </a:solidFill>
                <a:latin typeface="Avenir Book"/>
                <a:cs typeface="Avenir Book"/>
              </a:rPr>
              <a:t> </a:t>
            </a:r>
            <a:r>
              <a:rPr sz="2000" dirty="0">
                <a:solidFill>
                  <a:srgbClr val="231F20"/>
                </a:solidFill>
                <a:latin typeface="Avenir Book"/>
                <a:cs typeface="Avenir Book"/>
              </a:rPr>
              <a:t>about</a:t>
            </a:r>
            <a:r>
              <a:rPr sz="2000" spc="-25" dirty="0">
                <a:solidFill>
                  <a:srgbClr val="231F20"/>
                </a:solidFill>
                <a:latin typeface="Avenir Book"/>
                <a:cs typeface="Avenir Book"/>
              </a:rPr>
              <a:t> </a:t>
            </a:r>
            <a:r>
              <a:rPr sz="2000" dirty="0">
                <a:solidFill>
                  <a:srgbClr val="231F20"/>
                </a:solidFill>
                <a:latin typeface="Avenir Book"/>
                <a:cs typeface="Avenir Book"/>
              </a:rPr>
              <a:t>living</a:t>
            </a:r>
            <a:r>
              <a:rPr sz="2000" spc="-30" dirty="0">
                <a:solidFill>
                  <a:srgbClr val="231F20"/>
                </a:solidFill>
                <a:latin typeface="Avenir Book"/>
                <a:cs typeface="Avenir Book"/>
              </a:rPr>
              <a:t> </a:t>
            </a:r>
            <a:r>
              <a:rPr sz="2000" dirty="0">
                <a:solidFill>
                  <a:srgbClr val="231F20"/>
                </a:solidFill>
                <a:latin typeface="Avenir Book"/>
                <a:cs typeface="Avenir Book"/>
              </a:rPr>
              <a:t>near</a:t>
            </a:r>
            <a:r>
              <a:rPr sz="2000" spc="-30" dirty="0">
                <a:solidFill>
                  <a:srgbClr val="231F20"/>
                </a:solidFill>
                <a:latin typeface="Avenir Book"/>
                <a:cs typeface="Avenir Book"/>
              </a:rPr>
              <a:t> </a:t>
            </a:r>
            <a:r>
              <a:rPr sz="2000" dirty="0">
                <a:solidFill>
                  <a:srgbClr val="231F20"/>
                </a:solidFill>
                <a:latin typeface="Avenir Book"/>
                <a:cs typeface="Avenir Book"/>
              </a:rPr>
              <a:t>oil</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25" dirty="0">
                <a:solidFill>
                  <a:srgbClr val="231F20"/>
                </a:solidFill>
                <a:latin typeface="Avenir Book"/>
                <a:cs typeface="Avenir Book"/>
              </a:rPr>
              <a:t> </a:t>
            </a:r>
            <a:r>
              <a:rPr sz="2000" dirty="0">
                <a:solidFill>
                  <a:srgbClr val="231F20"/>
                </a:solidFill>
                <a:latin typeface="Avenir Book"/>
                <a:cs typeface="Avenir Book"/>
              </a:rPr>
              <a:t>gas</a:t>
            </a:r>
            <a:r>
              <a:rPr sz="2000" spc="-30" dirty="0">
                <a:solidFill>
                  <a:srgbClr val="231F20"/>
                </a:solidFill>
                <a:latin typeface="Avenir Book"/>
                <a:cs typeface="Avenir Book"/>
              </a:rPr>
              <a:t> </a:t>
            </a:r>
            <a:r>
              <a:rPr sz="2000" dirty="0">
                <a:solidFill>
                  <a:srgbClr val="231F20"/>
                </a:solidFill>
                <a:latin typeface="Avenir Book"/>
                <a:cs typeface="Avenir Book"/>
              </a:rPr>
              <a:t>wells</a:t>
            </a:r>
            <a:r>
              <a:rPr sz="2000" spc="-30"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chemicals</a:t>
            </a:r>
            <a:r>
              <a:rPr sz="2000" spc="-15" dirty="0">
                <a:solidFill>
                  <a:srgbClr val="231F20"/>
                </a:solidFill>
                <a:latin typeface="Avenir Book"/>
                <a:cs typeface="Avenir Book"/>
              </a:rPr>
              <a:t> </a:t>
            </a:r>
            <a:r>
              <a:rPr sz="2000" dirty="0">
                <a:solidFill>
                  <a:srgbClr val="231F20"/>
                </a:solidFill>
                <a:latin typeface="Avenir Book"/>
                <a:cs typeface="Avenir Book"/>
              </a:rPr>
              <a:t>that</a:t>
            </a:r>
            <a:r>
              <a:rPr sz="2000" spc="-15" dirty="0">
                <a:solidFill>
                  <a:srgbClr val="231F20"/>
                </a:solidFill>
                <a:latin typeface="Avenir Book"/>
                <a:cs typeface="Avenir Book"/>
              </a:rPr>
              <a:t> </a:t>
            </a:r>
            <a:r>
              <a:rPr sz="2000" dirty="0">
                <a:solidFill>
                  <a:srgbClr val="231F20"/>
                </a:solidFill>
                <a:latin typeface="Avenir Book"/>
                <a:cs typeface="Avenir Book"/>
              </a:rPr>
              <a:t>they</a:t>
            </a:r>
            <a:r>
              <a:rPr sz="2000" spc="-15" dirty="0">
                <a:solidFill>
                  <a:srgbClr val="231F20"/>
                </a:solidFill>
                <a:latin typeface="Avenir Book"/>
                <a:cs typeface="Avenir Book"/>
              </a:rPr>
              <a:t> </a:t>
            </a:r>
            <a:r>
              <a:rPr sz="2000" dirty="0">
                <a:solidFill>
                  <a:srgbClr val="231F20"/>
                </a:solidFill>
                <a:latin typeface="Avenir Book"/>
                <a:cs typeface="Avenir Book"/>
              </a:rPr>
              <a:t>produce</a:t>
            </a:r>
            <a:r>
              <a:rPr sz="2000" spc="-15" dirty="0">
                <a:solidFill>
                  <a:srgbClr val="231F20"/>
                </a:solidFill>
                <a:latin typeface="Avenir Book"/>
                <a:cs typeface="Avenir Book"/>
              </a:rPr>
              <a:t> </a:t>
            </a:r>
            <a:r>
              <a:rPr sz="2000" dirty="0">
                <a:solidFill>
                  <a:srgbClr val="231F20"/>
                </a:solidFill>
                <a:latin typeface="Avenir Book"/>
                <a:cs typeface="Avenir Book"/>
              </a:rPr>
              <a:t>that</a:t>
            </a:r>
            <a:r>
              <a:rPr sz="2000" spc="-15" dirty="0">
                <a:solidFill>
                  <a:srgbClr val="231F20"/>
                </a:solidFill>
                <a:latin typeface="Avenir Book"/>
                <a:cs typeface="Avenir Book"/>
              </a:rPr>
              <a:t> </a:t>
            </a:r>
            <a:r>
              <a:rPr sz="2000" dirty="0">
                <a:solidFill>
                  <a:srgbClr val="231F20"/>
                </a:solidFill>
                <a:latin typeface="Avenir Book"/>
                <a:cs typeface="Avenir Book"/>
              </a:rPr>
              <a:t>can</a:t>
            </a:r>
            <a:r>
              <a:rPr sz="2000" spc="-15" dirty="0">
                <a:solidFill>
                  <a:srgbClr val="231F20"/>
                </a:solidFill>
                <a:latin typeface="Avenir Book"/>
                <a:cs typeface="Avenir Book"/>
              </a:rPr>
              <a:t> </a:t>
            </a:r>
            <a:r>
              <a:rPr sz="2000" dirty="0">
                <a:solidFill>
                  <a:srgbClr val="231F20"/>
                </a:solidFill>
                <a:latin typeface="Avenir Book"/>
                <a:cs typeface="Avenir Book"/>
              </a:rPr>
              <a:t>cause</a:t>
            </a:r>
            <a:r>
              <a:rPr sz="2000" spc="-10" dirty="0">
                <a:solidFill>
                  <a:srgbClr val="231F20"/>
                </a:solidFill>
                <a:latin typeface="Avenir Book"/>
                <a:cs typeface="Avenir Book"/>
              </a:rPr>
              <a:t> cancer.</a:t>
            </a:r>
            <a:endParaRPr sz="2000">
              <a:latin typeface="Avenir Book"/>
              <a:cs typeface="Avenir Book"/>
            </a:endParaRPr>
          </a:p>
        </p:txBody>
      </p:sp>
      <p:pic>
        <p:nvPicPr>
          <p:cNvPr id="8" name="object 8"/>
          <p:cNvPicPr/>
          <p:nvPr/>
        </p:nvPicPr>
        <p:blipFill>
          <a:blip r:embed="rId3" cstate="print"/>
          <a:stretch>
            <a:fillRect/>
          </a:stretch>
        </p:blipFill>
        <p:spPr>
          <a:xfrm>
            <a:off x="1124397" y="114300"/>
            <a:ext cx="7263959" cy="2975800"/>
          </a:xfrm>
          <a:prstGeom prst="rect">
            <a:avLst/>
          </a:prstGeom>
        </p:spPr>
      </p:pic>
      <p:sp>
        <p:nvSpPr>
          <p:cNvPr id="9" name="object 9"/>
          <p:cNvSpPr txBox="1"/>
          <p:nvPr/>
        </p:nvSpPr>
        <p:spPr>
          <a:xfrm>
            <a:off x="331214" y="7325597"/>
            <a:ext cx="43931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0" name="object 10"/>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tabLst>
                <a:tab pos="1085215"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465" dirty="0">
                <a:solidFill>
                  <a:srgbClr val="004E71"/>
                </a:solidFill>
                <a:latin typeface="Avenir Next Medium"/>
                <a:cs typeface="Avenir Next Medium"/>
              </a:rPr>
              <a:t>17</a:t>
            </a:r>
            <a:endParaRPr sz="3000">
              <a:latin typeface="Avenir Next Medium"/>
              <a:cs typeface="Avenir Next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67234"/>
            <a:ext cx="8610600" cy="505267"/>
          </a:xfrm>
          <a:prstGeom prst="rect">
            <a:avLst/>
          </a:prstGeom>
        </p:spPr>
        <p:txBody>
          <a:bodyPr vert="horz" wrap="square" lIns="0" tIns="12700" rIns="0" bIns="0" rtlCol="0">
            <a:spAutoFit/>
          </a:bodyPr>
          <a:lstStyle/>
          <a:p>
            <a:pPr marL="12700">
              <a:lnSpc>
                <a:spcPct val="100000"/>
              </a:lnSpc>
              <a:spcBef>
                <a:spcPts val="100"/>
              </a:spcBef>
            </a:pPr>
            <a:r>
              <a:rPr lang="en-US" sz="3200" spc="-70" dirty="0"/>
              <a:t>Flipbook: A Tool for Community Health Workers</a:t>
            </a:r>
            <a:endParaRPr lang="en-US" sz="3200" dirty="0"/>
          </a:p>
        </p:txBody>
      </p:sp>
      <p:sp>
        <p:nvSpPr>
          <p:cNvPr id="9" name="object 9"/>
          <p:cNvSpPr txBox="1"/>
          <p:nvPr/>
        </p:nvSpPr>
        <p:spPr>
          <a:xfrm>
            <a:off x="2185165" y="4492163"/>
            <a:ext cx="6709409" cy="2872581"/>
          </a:xfrm>
          <a:prstGeom prst="rect">
            <a:avLst/>
          </a:prstGeom>
        </p:spPr>
        <p:txBody>
          <a:bodyPr vert="horz" wrap="square" lIns="0" tIns="101600" rIns="0" bIns="0" rtlCol="0">
            <a:spAutoFit/>
          </a:bodyPr>
          <a:lstStyle/>
          <a:p>
            <a:pPr marL="233679" indent="-221615" rtl="0">
              <a:spcBef>
                <a:spcPts val="800"/>
              </a:spcBef>
              <a:buClr>
                <a:srgbClr val="E16C25"/>
              </a:buClr>
              <a:buSzPct val="52500"/>
              <a:buFont typeface="Arial"/>
              <a:buChar char="■"/>
              <a:tabLst>
                <a:tab pos="233679" algn="l"/>
                <a:tab pos="235585" algn="l"/>
              </a:tabLst>
            </a:pPr>
            <a:r>
              <a:rPr lang="en-US" sz="2000" dirty="0">
                <a:solidFill>
                  <a:srgbClr val="231F20"/>
                </a:solidFill>
                <a:latin typeface="Trebuchet MS"/>
                <a:cs typeface="Trebuchet MS"/>
              </a:rPr>
              <a:t>This is the flip book we created for </a:t>
            </a:r>
            <a:r>
              <a:rPr lang="en-US" sz="2000" i="1" dirty="0"/>
              <a:t>Childhood Cancer &amp; the Environment</a:t>
            </a:r>
            <a:r>
              <a:rPr lang="en-US" sz="2000" spc="-10" dirty="0">
                <a:solidFill>
                  <a:srgbClr val="231F20"/>
                </a:solidFill>
                <a:latin typeface="Trebuchet MS"/>
                <a:cs typeface="Trebuchet MS"/>
              </a:rPr>
              <a:t>.</a:t>
            </a:r>
          </a:p>
          <a:p>
            <a:pPr marL="233679" indent="-221615">
              <a:spcBef>
                <a:spcPts val="800"/>
              </a:spcBef>
              <a:buClr>
                <a:srgbClr val="E16C25"/>
              </a:buClr>
              <a:buSzPct val="52500"/>
              <a:buFont typeface="Arial"/>
              <a:buChar char="■"/>
              <a:tabLst>
                <a:tab pos="233679" algn="l"/>
                <a:tab pos="235585" algn="l"/>
              </a:tabLst>
            </a:pPr>
            <a:r>
              <a:rPr lang="en-US" sz="2000" dirty="0">
                <a:solidFill>
                  <a:srgbClr val="231F20"/>
                </a:solidFill>
                <a:latin typeface="Trebuchet MS"/>
                <a:cs typeface="Trebuchet MS"/>
              </a:rPr>
              <a:t>The side facing you will have your “script” with the needed information.</a:t>
            </a:r>
          </a:p>
          <a:p>
            <a:pPr marL="233679" indent="-221615">
              <a:spcBef>
                <a:spcPts val="800"/>
              </a:spcBef>
              <a:buClr>
                <a:srgbClr val="E16C25"/>
              </a:buClr>
              <a:buSzPct val="52500"/>
              <a:buFont typeface="Arial"/>
              <a:buChar char="■"/>
              <a:tabLst>
                <a:tab pos="233679" algn="l"/>
                <a:tab pos="235585" algn="l"/>
              </a:tabLst>
            </a:pPr>
            <a:r>
              <a:rPr lang="en-US" sz="2000" spc="-10" dirty="0">
                <a:solidFill>
                  <a:srgbClr val="231F20"/>
                </a:solidFill>
                <a:latin typeface="Trebuchet MS"/>
                <a:cs typeface="Trebuchet MS"/>
              </a:rPr>
              <a:t>The side facing your audience/community members will have the simplified images and bullet points related to the information you will cover.</a:t>
            </a:r>
            <a:endParaRPr lang="en-US" sz="2000" dirty="0">
              <a:latin typeface="Trebuchet MS"/>
              <a:cs typeface="Trebuchet MS"/>
            </a:endParaRPr>
          </a:p>
          <a:p>
            <a:pPr marL="233679" indent="-221615">
              <a:lnSpc>
                <a:spcPct val="100000"/>
              </a:lnSpc>
              <a:spcBef>
                <a:spcPts val="800"/>
              </a:spcBef>
              <a:buClr>
                <a:srgbClr val="E16C25"/>
              </a:buClr>
              <a:buSzPct val="52500"/>
              <a:buFont typeface="Arial"/>
              <a:buChar char="■"/>
              <a:tabLst>
                <a:tab pos="233679" algn="l"/>
                <a:tab pos="235585" algn="l"/>
              </a:tabLst>
            </a:pPr>
            <a:endParaRPr lang="en-US" sz="2000" dirty="0">
              <a:latin typeface="Trebuchet MS"/>
              <a:cs typeface="Trebuchet MS"/>
            </a:endParaRPr>
          </a:p>
        </p:txBody>
      </p:sp>
      <p:sp>
        <p:nvSpPr>
          <p:cNvPr id="11" name="object 11"/>
          <p:cNvSpPr txBox="1"/>
          <p:nvPr/>
        </p:nvSpPr>
        <p:spPr>
          <a:xfrm>
            <a:off x="292100" y="7364744"/>
            <a:ext cx="53467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a:latin typeface="Avenir Next Medium"/>
              <a:cs typeface="Avenir Next Medium"/>
            </a:endParaRPr>
          </a:p>
        </p:txBody>
      </p:sp>
      <p:sp>
        <p:nvSpPr>
          <p:cNvPr id="12" name="object 12"/>
          <p:cNvSpPr txBox="1"/>
          <p:nvPr/>
        </p:nvSpPr>
        <p:spPr>
          <a:xfrm>
            <a:off x="7916101" y="7146035"/>
            <a:ext cx="1989899" cy="474489"/>
          </a:xfrm>
          <a:prstGeom prst="rect">
            <a:avLst/>
          </a:prstGeom>
        </p:spPr>
        <p:txBody>
          <a:bodyPr vert="horz" wrap="square" lIns="0" tIns="12700" rIns="0" bIns="0" rtlCol="0">
            <a:spAutoFit/>
          </a:bodyPr>
          <a:lstStyle/>
          <a:p>
            <a:pPr marL="12700">
              <a:lnSpc>
                <a:spcPct val="100000"/>
              </a:lnSpc>
              <a:spcBef>
                <a:spcPts val="100"/>
              </a:spcBef>
              <a:tabLst>
                <a:tab pos="1691639"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lang="en-US" sz="3000" spc="-50" dirty="0">
                <a:solidFill>
                  <a:srgbClr val="004E71"/>
                </a:solidFill>
                <a:latin typeface="Avenir Next Medium"/>
                <a:cs typeface="Avenir Next Medium"/>
              </a:rPr>
              <a:t> ii</a:t>
            </a:r>
            <a:endParaRPr sz="3000" dirty="0">
              <a:latin typeface="Avenir Next Medium"/>
              <a:cs typeface="Avenir Next Medium"/>
            </a:endParaRPr>
          </a:p>
        </p:txBody>
      </p:sp>
      <p:pic>
        <p:nvPicPr>
          <p:cNvPr id="5" name="Picture 4" descr="A close-up of several books&#10;&#10;Description automatically generated">
            <a:extLst>
              <a:ext uri="{FF2B5EF4-FFF2-40B4-BE49-F238E27FC236}">
                <a16:creationId xmlns:a16="http://schemas.microsoft.com/office/drawing/2014/main" id="{50EA714F-6BF5-83DA-65A7-1307FB762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244" y="1172501"/>
            <a:ext cx="7429500" cy="3594100"/>
          </a:xfrm>
          <a:prstGeom prst="rect">
            <a:avLst/>
          </a:prstGeom>
        </p:spPr>
      </p:pic>
    </p:spTree>
    <p:extLst>
      <p:ext uri="{BB962C8B-B14F-4D97-AF65-F5344CB8AC3E}">
        <p14:creationId xmlns:p14="http://schemas.microsoft.com/office/powerpoint/2010/main" val="2975467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7900" y="895396"/>
            <a:ext cx="7920990" cy="1082040"/>
          </a:xfrm>
          <a:prstGeom prst="rect">
            <a:avLst/>
          </a:prstGeom>
        </p:spPr>
        <p:txBody>
          <a:bodyPr vert="horz" wrap="square" lIns="0" tIns="63500" rIns="0" bIns="0" rtlCol="0">
            <a:spAutoFit/>
          </a:bodyPr>
          <a:lstStyle/>
          <a:p>
            <a:pPr marL="12700" marR="5080">
              <a:lnSpc>
                <a:spcPts val="4000"/>
              </a:lnSpc>
              <a:spcBef>
                <a:spcPts val="500"/>
              </a:spcBef>
            </a:pPr>
            <a:r>
              <a:rPr spc="180" dirty="0"/>
              <a:t>How</a:t>
            </a:r>
            <a:r>
              <a:rPr spc="50" dirty="0"/>
              <a:t> </a:t>
            </a:r>
            <a:r>
              <a:rPr dirty="0"/>
              <a:t>you</a:t>
            </a:r>
            <a:r>
              <a:rPr spc="60" dirty="0"/>
              <a:t> </a:t>
            </a:r>
            <a:r>
              <a:rPr spc="100" dirty="0"/>
              <a:t>can</a:t>
            </a:r>
            <a:r>
              <a:rPr spc="60" dirty="0"/>
              <a:t> </a:t>
            </a:r>
            <a:r>
              <a:rPr dirty="0"/>
              <a:t>decrease</a:t>
            </a:r>
            <a:r>
              <a:rPr spc="60" dirty="0"/>
              <a:t> exposure </a:t>
            </a:r>
            <a:r>
              <a:rPr spc="105" dirty="0"/>
              <a:t>to outdoor</a:t>
            </a:r>
            <a:r>
              <a:rPr spc="114" dirty="0"/>
              <a:t> </a:t>
            </a:r>
            <a:r>
              <a:rPr spc="110" dirty="0"/>
              <a:t>air</a:t>
            </a:r>
            <a:r>
              <a:rPr spc="114" dirty="0"/>
              <a:t> </a:t>
            </a:r>
            <a:r>
              <a:rPr dirty="0"/>
              <a:t>pollution.</a:t>
            </a:r>
            <a:r>
              <a:rPr spc="114" dirty="0"/>
              <a:t> </a:t>
            </a:r>
            <a:r>
              <a:rPr spc="70" dirty="0"/>
              <a:t>Here</a:t>
            </a:r>
            <a:r>
              <a:rPr spc="120" dirty="0"/>
              <a:t> </a:t>
            </a:r>
            <a:r>
              <a:rPr spc="80" dirty="0"/>
              <a:t>are</a:t>
            </a:r>
            <a:r>
              <a:rPr spc="114" dirty="0"/>
              <a:t> </a:t>
            </a:r>
            <a:r>
              <a:rPr dirty="0"/>
              <a:t>some</a:t>
            </a:r>
            <a:r>
              <a:rPr spc="114" dirty="0"/>
              <a:t> </a:t>
            </a:r>
            <a:r>
              <a:rPr spc="-10" dirty="0"/>
              <a:t>tips.</a:t>
            </a:r>
          </a:p>
        </p:txBody>
      </p:sp>
      <p:sp>
        <p:nvSpPr>
          <p:cNvPr id="3" name="object 3"/>
          <p:cNvSpPr txBox="1"/>
          <p:nvPr/>
        </p:nvSpPr>
        <p:spPr>
          <a:xfrm>
            <a:off x="977868" y="22606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1201013" y="2152696"/>
            <a:ext cx="2357120" cy="23749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Check</a:t>
            </a:r>
            <a:r>
              <a:rPr sz="2000" spc="-30" dirty="0">
                <a:solidFill>
                  <a:srgbClr val="231F20"/>
                </a:solidFill>
                <a:latin typeface="Avenir Book"/>
                <a:cs typeface="Avenir Book"/>
              </a:rPr>
              <a:t> </a:t>
            </a:r>
            <a:r>
              <a:rPr sz="2000" dirty="0">
                <a:solidFill>
                  <a:srgbClr val="231F20"/>
                </a:solidFill>
                <a:latin typeface="Avenir Book"/>
                <a:cs typeface="Avenir Book"/>
              </a:rPr>
              <a:t>the</a:t>
            </a:r>
            <a:r>
              <a:rPr sz="2000" spc="-30" dirty="0">
                <a:solidFill>
                  <a:srgbClr val="231F20"/>
                </a:solidFill>
                <a:latin typeface="Avenir Book"/>
                <a:cs typeface="Avenir Book"/>
              </a:rPr>
              <a:t> </a:t>
            </a:r>
            <a:r>
              <a:rPr sz="2000" b="1" spc="-25" dirty="0">
                <a:solidFill>
                  <a:srgbClr val="231F20"/>
                </a:solidFill>
                <a:latin typeface="Avenir Black"/>
                <a:cs typeface="Avenir Black"/>
              </a:rPr>
              <a:t>Air </a:t>
            </a:r>
            <a:r>
              <a:rPr sz="2000" b="1" dirty="0">
                <a:solidFill>
                  <a:srgbClr val="231F20"/>
                </a:solidFill>
                <a:latin typeface="Avenir Black"/>
                <a:cs typeface="Avenir Black"/>
              </a:rPr>
              <a:t>Quality</a:t>
            </a:r>
            <a:r>
              <a:rPr sz="2000" b="1" spc="-65" dirty="0">
                <a:solidFill>
                  <a:srgbClr val="231F20"/>
                </a:solidFill>
                <a:latin typeface="Avenir Black"/>
                <a:cs typeface="Avenir Black"/>
              </a:rPr>
              <a:t> </a:t>
            </a:r>
            <a:r>
              <a:rPr sz="2000" b="1" dirty="0">
                <a:solidFill>
                  <a:srgbClr val="231F20"/>
                </a:solidFill>
                <a:latin typeface="Avenir Black"/>
                <a:cs typeface="Avenir Black"/>
              </a:rPr>
              <a:t>Index</a:t>
            </a:r>
            <a:r>
              <a:rPr sz="2000" b="1" spc="-60" dirty="0">
                <a:solidFill>
                  <a:srgbClr val="231F20"/>
                </a:solidFill>
                <a:latin typeface="Avenir Black"/>
                <a:cs typeface="Avenir Black"/>
              </a:rPr>
              <a:t> </a:t>
            </a:r>
            <a:r>
              <a:rPr sz="2000" spc="-10" dirty="0">
                <a:solidFill>
                  <a:srgbClr val="231F20"/>
                </a:solidFill>
                <a:latin typeface="Avenir Book"/>
                <a:cs typeface="Avenir Book"/>
              </a:rPr>
              <a:t>(AQI) </a:t>
            </a:r>
            <a:r>
              <a:rPr sz="2000" dirty="0">
                <a:solidFill>
                  <a:srgbClr val="231F20"/>
                </a:solidFill>
                <a:latin typeface="Avenir Book"/>
                <a:cs typeface="Avenir Book"/>
              </a:rPr>
              <a:t>(</a:t>
            </a:r>
            <a:r>
              <a:rPr sz="2000" dirty="0">
                <a:solidFill>
                  <a:srgbClr val="25408F"/>
                </a:solidFill>
                <a:latin typeface="Avenir"/>
                <a:cs typeface="Avenir"/>
              </a:rPr>
              <a:t>airnow.gov</a:t>
            </a:r>
            <a:r>
              <a:rPr sz="2000" dirty="0">
                <a:solidFill>
                  <a:srgbClr val="231F20"/>
                </a:solidFill>
                <a:latin typeface="Avenir Book"/>
                <a:cs typeface="Avenir Book"/>
              </a:rPr>
              <a:t>)</a:t>
            </a:r>
            <a:r>
              <a:rPr sz="2000" spc="100"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limit</a:t>
            </a:r>
            <a:r>
              <a:rPr sz="2000" spc="-40" dirty="0">
                <a:solidFill>
                  <a:srgbClr val="231F20"/>
                </a:solidFill>
                <a:latin typeface="Avenir Book"/>
                <a:cs typeface="Avenir Book"/>
              </a:rPr>
              <a:t> </a:t>
            </a:r>
            <a:r>
              <a:rPr sz="2000" dirty="0">
                <a:solidFill>
                  <a:srgbClr val="231F20"/>
                </a:solidFill>
                <a:latin typeface="Avenir Book"/>
                <a:cs typeface="Avenir Book"/>
              </a:rPr>
              <a:t>outdoor</a:t>
            </a:r>
            <a:r>
              <a:rPr sz="2000" spc="-35" dirty="0">
                <a:solidFill>
                  <a:srgbClr val="231F20"/>
                </a:solidFill>
                <a:latin typeface="Avenir Book"/>
                <a:cs typeface="Avenir Book"/>
              </a:rPr>
              <a:t> </a:t>
            </a:r>
            <a:r>
              <a:rPr sz="2000" spc="-10" dirty="0">
                <a:solidFill>
                  <a:srgbClr val="231F20"/>
                </a:solidFill>
                <a:latin typeface="Avenir Book"/>
                <a:cs typeface="Avenir Book"/>
              </a:rPr>
              <a:t>activity </a:t>
            </a:r>
            <a:r>
              <a:rPr sz="2000" dirty="0">
                <a:solidFill>
                  <a:srgbClr val="231F20"/>
                </a:solidFill>
                <a:latin typeface="Avenir Book"/>
                <a:cs typeface="Avenir Book"/>
              </a:rPr>
              <a:t>when</a:t>
            </a:r>
            <a:r>
              <a:rPr sz="2000" spc="-25" dirty="0">
                <a:solidFill>
                  <a:srgbClr val="231F20"/>
                </a:solidFill>
                <a:latin typeface="Avenir Book"/>
                <a:cs typeface="Avenir Book"/>
              </a:rPr>
              <a:t> </a:t>
            </a:r>
            <a:r>
              <a:rPr sz="2000" dirty="0">
                <a:solidFill>
                  <a:srgbClr val="231F20"/>
                </a:solidFill>
                <a:latin typeface="Avenir Book"/>
                <a:cs typeface="Avenir Book"/>
              </a:rPr>
              <a:t>air</a:t>
            </a:r>
            <a:r>
              <a:rPr sz="2000" spc="-25" dirty="0">
                <a:solidFill>
                  <a:srgbClr val="231F20"/>
                </a:solidFill>
                <a:latin typeface="Avenir Book"/>
                <a:cs typeface="Avenir Book"/>
              </a:rPr>
              <a:t> </a:t>
            </a:r>
            <a:r>
              <a:rPr sz="2000" spc="-10" dirty="0">
                <a:solidFill>
                  <a:srgbClr val="231F20"/>
                </a:solidFill>
                <a:latin typeface="Avenir Book"/>
                <a:cs typeface="Avenir Book"/>
              </a:rPr>
              <a:t>quality</a:t>
            </a:r>
            <a:endParaRPr sz="2000">
              <a:latin typeface="Avenir Book"/>
              <a:cs typeface="Avenir Book"/>
            </a:endParaRPr>
          </a:p>
          <a:p>
            <a:pPr marL="12700" marR="421640">
              <a:lnSpc>
                <a:spcPts val="2300"/>
              </a:lnSpc>
            </a:pPr>
            <a:r>
              <a:rPr sz="2000" dirty="0">
                <a:solidFill>
                  <a:srgbClr val="231F20"/>
                </a:solidFill>
                <a:latin typeface="Avenir Book"/>
                <a:cs typeface="Avenir Book"/>
              </a:rPr>
              <a:t>is</a:t>
            </a:r>
            <a:r>
              <a:rPr sz="2000" spc="-35" dirty="0">
                <a:solidFill>
                  <a:srgbClr val="231F20"/>
                </a:solidFill>
                <a:latin typeface="Avenir Book"/>
                <a:cs typeface="Avenir Book"/>
              </a:rPr>
              <a:t> </a:t>
            </a:r>
            <a:r>
              <a:rPr sz="2000" spc="-25" dirty="0">
                <a:solidFill>
                  <a:srgbClr val="231F20"/>
                </a:solidFill>
                <a:latin typeface="Avenir Book"/>
                <a:cs typeface="Avenir Book"/>
              </a:rPr>
              <a:t>poor.</a:t>
            </a:r>
            <a:r>
              <a:rPr sz="2000" spc="-35" dirty="0">
                <a:solidFill>
                  <a:srgbClr val="231F20"/>
                </a:solidFill>
                <a:latin typeface="Avenir Book"/>
                <a:cs typeface="Avenir Book"/>
              </a:rPr>
              <a:t> </a:t>
            </a:r>
            <a:r>
              <a:rPr sz="2000" dirty="0">
                <a:solidFill>
                  <a:srgbClr val="231F20"/>
                </a:solidFill>
                <a:latin typeface="Avenir Book"/>
                <a:cs typeface="Avenir Book"/>
              </a:rPr>
              <a:t>A</a:t>
            </a:r>
            <a:r>
              <a:rPr sz="2000" spc="-35" dirty="0">
                <a:solidFill>
                  <a:srgbClr val="231F20"/>
                </a:solidFill>
                <a:latin typeface="Avenir Book"/>
                <a:cs typeface="Avenir Book"/>
              </a:rPr>
              <a:t> </a:t>
            </a:r>
            <a:r>
              <a:rPr sz="2000" spc="-10" dirty="0">
                <a:solidFill>
                  <a:srgbClr val="231F20"/>
                </a:solidFill>
                <a:latin typeface="Avenir Book"/>
                <a:cs typeface="Avenir Book"/>
              </a:rPr>
              <a:t>rating </a:t>
            </a:r>
            <a:r>
              <a:rPr sz="2000" dirty="0">
                <a:solidFill>
                  <a:srgbClr val="231F20"/>
                </a:solidFill>
                <a:latin typeface="Avenir Book"/>
                <a:cs typeface="Avenir Book"/>
              </a:rPr>
              <a:t>in</a:t>
            </a:r>
            <a:r>
              <a:rPr sz="2000" spc="-30" dirty="0">
                <a:solidFill>
                  <a:srgbClr val="231F20"/>
                </a:solidFill>
                <a:latin typeface="Avenir Book"/>
                <a:cs typeface="Avenir Book"/>
              </a:rPr>
              <a:t> </a:t>
            </a:r>
            <a:r>
              <a:rPr sz="2000" dirty="0">
                <a:solidFill>
                  <a:srgbClr val="231F20"/>
                </a:solidFill>
                <a:latin typeface="Avenir Book"/>
                <a:cs typeface="Avenir Book"/>
              </a:rPr>
              <a:t>the</a:t>
            </a:r>
            <a:r>
              <a:rPr sz="2000" spc="-30" dirty="0">
                <a:solidFill>
                  <a:srgbClr val="231F20"/>
                </a:solidFill>
                <a:latin typeface="Avenir Book"/>
                <a:cs typeface="Avenir Book"/>
              </a:rPr>
              <a:t> </a:t>
            </a:r>
            <a:r>
              <a:rPr sz="2000" dirty="0">
                <a:solidFill>
                  <a:srgbClr val="231F20"/>
                </a:solidFill>
                <a:latin typeface="Avenir Book"/>
                <a:cs typeface="Avenir Book"/>
              </a:rPr>
              <a:t>“Green”</a:t>
            </a:r>
            <a:r>
              <a:rPr sz="2000" spc="-25" dirty="0">
                <a:solidFill>
                  <a:srgbClr val="231F20"/>
                </a:solidFill>
                <a:latin typeface="Avenir Book"/>
                <a:cs typeface="Avenir Book"/>
              </a:rPr>
              <a:t> is</a:t>
            </a:r>
            <a:endParaRPr sz="2000">
              <a:latin typeface="Avenir Book"/>
              <a:cs typeface="Avenir Book"/>
            </a:endParaRPr>
          </a:p>
          <a:p>
            <a:pPr marL="12700">
              <a:lnSpc>
                <a:spcPts val="2240"/>
              </a:lnSpc>
            </a:pPr>
            <a:r>
              <a:rPr sz="2000" dirty="0">
                <a:solidFill>
                  <a:srgbClr val="231F20"/>
                </a:solidFill>
                <a:latin typeface="Avenir Book"/>
                <a:cs typeface="Avenir Book"/>
              </a:rPr>
              <a:t>considered</a:t>
            </a:r>
            <a:r>
              <a:rPr sz="2000" spc="-65" dirty="0">
                <a:solidFill>
                  <a:srgbClr val="231F20"/>
                </a:solidFill>
                <a:latin typeface="Avenir Book"/>
                <a:cs typeface="Avenir Book"/>
              </a:rPr>
              <a:t> </a:t>
            </a:r>
            <a:r>
              <a:rPr sz="2000" spc="-10" dirty="0">
                <a:solidFill>
                  <a:srgbClr val="231F20"/>
                </a:solidFill>
                <a:latin typeface="Avenir Book"/>
                <a:cs typeface="Avenir Book"/>
              </a:rPr>
              <a:t>good.*</a:t>
            </a:r>
            <a:endParaRPr sz="2000">
              <a:latin typeface="Avenir Book"/>
              <a:cs typeface="Avenir Book"/>
            </a:endParaRPr>
          </a:p>
        </p:txBody>
      </p:sp>
      <p:sp>
        <p:nvSpPr>
          <p:cNvPr id="5" name="object 5"/>
          <p:cNvSpPr txBox="1"/>
          <p:nvPr/>
        </p:nvSpPr>
        <p:spPr>
          <a:xfrm>
            <a:off x="977868" y="46990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201013" y="4591096"/>
            <a:ext cx="3412490" cy="622300"/>
          </a:xfrm>
          <a:prstGeom prst="rect">
            <a:avLst/>
          </a:prstGeom>
        </p:spPr>
        <p:txBody>
          <a:bodyPr vert="horz" wrap="square" lIns="0" tIns="33019" rIns="0" bIns="0" rtlCol="0">
            <a:spAutoFit/>
          </a:bodyPr>
          <a:lstStyle/>
          <a:p>
            <a:pPr marL="12700" marR="5080">
              <a:lnSpc>
                <a:spcPts val="2300"/>
              </a:lnSpc>
              <a:spcBef>
                <a:spcPts val="259"/>
              </a:spcBef>
            </a:pPr>
            <a:r>
              <a:rPr sz="2000" dirty="0">
                <a:solidFill>
                  <a:srgbClr val="231F20"/>
                </a:solidFill>
                <a:latin typeface="Avenir Book"/>
                <a:cs typeface="Avenir Book"/>
              </a:rPr>
              <a:t>Limit</a:t>
            </a:r>
            <a:r>
              <a:rPr sz="2000" spc="-35" dirty="0">
                <a:solidFill>
                  <a:srgbClr val="231F20"/>
                </a:solidFill>
                <a:latin typeface="Avenir Book"/>
                <a:cs typeface="Avenir Book"/>
              </a:rPr>
              <a:t> </a:t>
            </a:r>
            <a:r>
              <a:rPr sz="2000" dirty="0">
                <a:solidFill>
                  <a:srgbClr val="231F20"/>
                </a:solidFill>
                <a:latin typeface="Avenir Book"/>
                <a:cs typeface="Avenir Book"/>
              </a:rPr>
              <a:t>wood</a:t>
            </a:r>
            <a:r>
              <a:rPr sz="2000" spc="-30" dirty="0">
                <a:solidFill>
                  <a:srgbClr val="231F20"/>
                </a:solidFill>
                <a:latin typeface="Avenir Book"/>
                <a:cs typeface="Avenir Book"/>
              </a:rPr>
              <a:t> </a:t>
            </a:r>
            <a:r>
              <a:rPr sz="2000" dirty="0">
                <a:solidFill>
                  <a:srgbClr val="231F20"/>
                </a:solidFill>
                <a:latin typeface="Avenir Book"/>
                <a:cs typeface="Avenir Book"/>
              </a:rPr>
              <a:t>fires</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spc="-10" dirty="0">
                <a:solidFill>
                  <a:srgbClr val="231F20"/>
                </a:solidFill>
                <a:latin typeface="Avenir Book"/>
                <a:cs typeface="Avenir Book"/>
              </a:rPr>
              <a:t>backyard burning.</a:t>
            </a:r>
            <a:endParaRPr sz="2000">
              <a:latin typeface="Avenir Book"/>
              <a:cs typeface="Avenir Book"/>
            </a:endParaRPr>
          </a:p>
        </p:txBody>
      </p:sp>
      <p:sp>
        <p:nvSpPr>
          <p:cNvPr id="7" name="object 7"/>
          <p:cNvSpPr txBox="1"/>
          <p:nvPr/>
        </p:nvSpPr>
        <p:spPr>
          <a:xfrm>
            <a:off x="5143468" y="22606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5366613" y="2152696"/>
            <a:ext cx="3783965" cy="38481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Carpool,</a:t>
            </a:r>
            <a:r>
              <a:rPr sz="2000" spc="-10" dirty="0">
                <a:solidFill>
                  <a:srgbClr val="231F20"/>
                </a:solidFill>
                <a:latin typeface="Avenir Book"/>
                <a:cs typeface="Avenir Book"/>
              </a:rPr>
              <a:t> </a:t>
            </a:r>
            <a:r>
              <a:rPr sz="2000" dirty="0">
                <a:solidFill>
                  <a:srgbClr val="231F20"/>
                </a:solidFill>
                <a:latin typeface="Avenir Book"/>
                <a:cs typeface="Avenir Book"/>
              </a:rPr>
              <a:t>use public </a:t>
            </a:r>
            <a:r>
              <a:rPr sz="2000" spc="-10" dirty="0">
                <a:solidFill>
                  <a:srgbClr val="231F20"/>
                </a:solidFill>
                <a:latin typeface="Avenir Book"/>
                <a:cs typeface="Avenir Book"/>
              </a:rPr>
              <a:t>transporta- </a:t>
            </a:r>
            <a:r>
              <a:rPr sz="2000" dirty="0">
                <a:solidFill>
                  <a:srgbClr val="231F20"/>
                </a:solidFill>
                <a:latin typeface="Avenir Book"/>
                <a:cs typeface="Avenir Book"/>
              </a:rPr>
              <a:t>tion, or if the air quality is </a:t>
            </a:r>
            <a:r>
              <a:rPr sz="2000" spc="-20" dirty="0">
                <a:solidFill>
                  <a:srgbClr val="231F20"/>
                </a:solidFill>
                <a:latin typeface="Avenir Book"/>
                <a:cs typeface="Avenir Book"/>
              </a:rPr>
              <a:t>good </a:t>
            </a:r>
            <a:r>
              <a:rPr sz="2000" dirty="0">
                <a:solidFill>
                  <a:srgbClr val="231F20"/>
                </a:solidFill>
                <a:latin typeface="Avenir Book"/>
                <a:cs typeface="Avenir Book"/>
              </a:rPr>
              <a:t>outside</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dirty="0">
                <a:solidFill>
                  <a:srgbClr val="231F20"/>
                </a:solidFill>
                <a:latin typeface="Avenir Book"/>
                <a:cs typeface="Avenir Book"/>
              </a:rPr>
              <a:t>it</a:t>
            </a:r>
            <a:r>
              <a:rPr sz="2000" spc="-5" dirty="0">
                <a:solidFill>
                  <a:srgbClr val="231F20"/>
                </a:solidFill>
                <a:latin typeface="Avenir Book"/>
                <a:cs typeface="Avenir Book"/>
              </a:rPr>
              <a:t> </a:t>
            </a:r>
            <a:r>
              <a:rPr sz="2000" dirty="0">
                <a:solidFill>
                  <a:srgbClr val="231F20"/>
                </a:solidFill>
                <a:latin typeface="Avenir Book"/>
                <a:cs typeface="Avenir Book"/>
              </a:rPr>
              <a:t>is</a:t>
            </a:r>
            <a:r>
              <a:rPr sz="2000" spc="-5" dirty="0">
                <a:solidFill>
                  <a:srgbClr val="231F20"/>
                </a:solidFill>
                <a:latin typeface="Avenir Book"/>
                <a:cs typeface="Avenir Book"/>
              </a:rPr>
              <a:t> </a:t>
            </a:r>
            <a:r>
              <a:rPr sz="2000" dirty="0">
                <a:solidFill>
                  <a:srgbClr val="231F20"/>
                </a:solidFill>
                <a:latin typeface="Avenir Book"/>
                <a:cs typeface="Avenir Book"/>
              </a:rPr>
              <a:t>safe,</a:t>
            </a:r>
            <a:r>
              <a:rPr sz="2000" spc="-5" dirty="0">
                <a:solidFill>
                  <a:srgbClr val="231F20"/>
                </a:solidFill>
                <a:latin typeface="Avenir Book"/>
                <a:cs typeface="Avenir Book"/>
              </a:rPr>
              <a:t> </a:t>
            </a:r>
            <a:r>
              <a:rPr sz="2000" dirty="0">
                <a:solidFill>
                  <a:srgbClr val="231F20"/>
                </a:solidFill>
                <a:latin typeface="Avenir Book"/>
                <a:cs typeface="Avenir Book"/>
              </a:rPr>
              <a:t>bike</a:t>
            </a:r>
            <a:r>
              <a:rPr sz="2000" spc="-5" dirty="0">
                <a:solidFill>
                  <a:srgbClr val="231F20"/>
                </a:solidFill>
                <a:latin typeface="Avenir Book"/>
                <a:cs typeface="Avenir Book"/>
              </a:rPr>
              <a:t> </a:t>
            </a:r>
            <a:r>
              <a:rPr sz="2000" spc="-25" dirty="0">
                <a:solidFill>
                  <a:srgbClr val="231F20"/>
                </a:solidFill>
                <a:latin typeface="Avenir Book"/>
                <a:cs typeface="Avenir Book"/>
              </a:rPr>
              <a:t>or </a:t>
            </a:r>
            <a:r>
              <a:rPr sz="2000" dirty="0">
                <a:solidFill>
                  <a:srgbClr val="231F20"/>
                </a:solidFill>
                <a:latin typeface="Avenir Book"/>
                <a:cs typeface="Avenir Book"/>
              </a:rPr>
              <a:t>walk</a:t>
            </a:r>
            <a:r>
              <a:rPr sz="2000" spc="-35" dirty="0">
                <a:solidFill>
                  <a:srgbClr val="231F20"/>
                </a:solidFill>
                <a:latin typeface="Avenir Book"/>
                <a:cs typeface="Avenir Book"/>
              </a:rPr>
              <a:t> </a:t>
            </a:r>
            <a:r>
              <a:rPr sz="2000" dirty="0">
                <a:solidFill>
                  <a:srgbClr val="231F20"/>
                </a:solidFill>
                <a:latin typeface="Avenir Book"/>
                <a:cs typeface="Avenir Book"/>
              </a:rPr>
              <a:t>to</a:t>
            </a:r>
            <a:r>
              <a:rPr sz="2000" spc="-35" dirty="0">
                <a:solidFill>
                  <a:srgbClr val="231F20"/>
                </a:solidFill>
                <a:latin typeface="Avenir Book"/>
                <a:cs typeface="Avenir Book"/>
              </a:rPr>
              <a:t> </a:t>
            </a:r>
            <a:r>
              <a:rPr sz="2000" dirty="0">
                <a:solidFill>
                  <a:srgbClr val="231F20"/>
                </a:solidFill>
                <a:latin typeface="Avenir Book"/>
                <a:cs typeface="Avenir Book"/>
              </a:rPr>
              <a:t>reduce</a:t>
            </a:r>
            <a:r>
              <a:rPr sz="2000" spc="-35" dirty="0">
                <a:solidFill>
                  <a:srgbClr val="231F20"/>
                </a:solidFill>
                <a:latin typeface="Avenir Book"/>
                <a:cs typeface="Avenir Book"/>
              </a:rPr>
              <a:t> </a:t>
            </a:r>
            <a:r>
              <a:rPr sz="2000" dirty="0">
                <a:solidFill>
                  <a:srgbClr val="231F20"/>
                </a:solidFill>
                <a:latin typeface="Avenir Book"/>
                <a:cs typeface="Avenir Book"/>
              </a:rPr>
              <a:t>outdoor</a:t>
            </a:r>
            <a:r>
              <a:rPr sz="2000" spc="-30" dirty="0">
                <a:solidFill>
                  <a:srgbClr val="231F20"/>
                </a:solidFill>
                <a:latin typeface="Avenir Book"/>
                <a:cs typeface="Avenir Book"/>
              </a:rPr>
              <a:t> </a:t>
            </a:r>
            <a:r>
              <a:rPr sz="2000" dirty="0">
                <a:solidFill>
                  <a:srgbClr val="231F20"/>
                </a:solidFill>
                <a:latin typeface="Avenir Book"/>
                <a:cs typeface="Avenir Book"/>
              </a:rPr>
              <a:t>air</a:t>
            </a:r>
            <a:r>
              <a:rPr sz="2000" spc="-35" dirty="0">
                <a:solidFill>
                  <a:srgbClr val="231F20"/>
                </a:solidFill>
                <a:latin typeface="Avenir Book"/>
                <a:cs typeface="Avenir Book"/>
              </a:rPr>
              <a:t> </a:t>
            </a:r>
            <a:r>
              <a:rPr sz="2000" spc="-10" dirty="0">
                <a:solidFill>
                  <a:srgbClr val="231F20"/>
                </a:solidFill>
                <a:latin typeface="Avenir Book"/>
                <a:cs typeface="Avenir Book"/>
              </a:rPr>
              <a:t>pollu- </a:t>
            </a:r>
            <a:r>
              <a:rPr sz="2000" dirty="0">
                <a:solidFill>
                  <a:srgbClr val="231F20"/>
                </a:solidFill>
                <a:latin typeface="Avenir Book"/>
                <a:cs typeface="Avenir Book"/>
              </a:rPr>
              <a:t>tion</a:t>
            </a:r>
            <a:r>
              <a:rPr sz="2000" spc="-15" dirty="0">
                <a:solidFill>
                  <a:srgbClr val="231F20"/>
                </a:solidFill>
                <a:latin typeface="Avenir Book"/>
                <a:cs typeface="Avenir Book"/>
              </a:rPr>
              <a:t> </a:t>
            </a:r>
            <a:r>
              <a:rPr sz="2000" dirty="0">
                <a:solidFill>
                  <a:srgbClr val="231F20"/>
                </a:solidFill>
                <a:latin typeface="Avenir Book"/>
                <a:cs typeface="Avenir Book"/>
              </a:rPr>
              <a:t>from</a:t>
            </a:r>
            <a:r>
              <a:rPr sz="2000" spc="-15" dirty="0">
                <a:solidFill>
                  <a:srgbClr val="231F20"/>
                </a:solidFill>
                <a:latin typeface="Avenir Book"/>
                <a:cs typeface="Avenir Book"/>
              </a:rPr>
              <a:t> </a:t>
            </a:r>
            <a:r>
              <a:rPr sz="2000" dirty="0">
                <a:solidFill>
                  <a:srgbClr val="231F20"/>
                </a:solidFill>
                <a:latin typeface="Avenir Book"/>
                <a:cs typeface="Avenir Book"/>
              </a:rPr>
              <a:t>cars</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other</a:t>
            </a:r>
            <a:r>
              <a:rPr sz="2000" spc="-15" dirty="0">
                <a:solidFill>
                  <a:srgbClr val="231F20"/>
                </a:solidFill>
                <a:latin typeface="Avenir Book"/>
                <a:cs typeface="Avenir Book"/>
              </a:rPr>
              <a:t> </a:t>
            </a:r>
            <a:r>
              <a:rPr sz="2000" spc="-10" dirty="0">
                <a:solidFill>
                  <a:srgbClr val="231F20"/>
                </a:solidFill>
                <a:latin typeface="Avenir Book"/>
                <a:cs typeface="Avenir Book"/>
              </a:rPr>
              <a:t>vehicles.</a:t>
            </a:r>
            <a:endParaRPr sz="2000">
              <a:latin typeface="Avenir Book"/>
              <a:cs typeface="Avenir Book"/>
            </a:endParaRPr>
          </a:p>
          <a:p>
            <a:pPr marL="12700" marR="902969">
              <a:lnSpc>
                <a:spcPts val="2300"/>
              </a:lnSpc>
              <a:spcBef>
                <a:spcPts val="800"/>
              </a:spcBef>
            </a:pPr>
            <a:r>
              <a:rPr sz="2000" dirty="0">
                <a:solidFill>
                  <a:srgbClr val="231F20"/>
                </a:solidFill>
                <a:latin typeface="Avenir Book"/>
                <a:cs typeface="Avenir Book"/>
              </a:rPr>
              <a:t>Avoid</a:t>
            </a:r>
            <a:r>
              <a:rPr sz="2000" spc="-20" dirty="0">
                <a:solidFill>
                  <a:srgbClr val="231F20"/>
                </a:solidFill>
                <a:latin typeface="Avenir Book"/>
                <a:cs typeface="Avenir Book"/>
              </a:rPr>
              <a:t> </a:t>
            </a:r>
            <a:r>
              <a:rPr sz="2000" dirty="0">
                <a:solidFill>
                  <a:srgbClr val="231F20"/>
                </a:solidFill>
                <a:latin typeface="Avenir Book"/>
                <a:cs typeface="Avenir Book"/>
              </a:rPr>
              <a:t>walking</a:t>
            </a:r>
            <a:r>
              <a:rPr sz="2000" spc="-20" dirty="0">
                <a:solidFill>
                  <a:srgbClr val="231F20"/>
                </a:solidFill>
                <a:latin typeface="Avenir Book"/>
                <a:cs typeface="Avenir Book"/>
              </a:rPr>
              <a:t> </a:t>
            </a:r>
            <a:r>
              <a:rPr sz="2000" dirty="0">
                <a:solidFill>
                  <a:srgbClr val="231F20"/>
                </a:solidFill>
                <a:latin typeface="Avenir Book"/>
                <a:cs typeface="Avenir Book"/>
              </a:rPr>
              <a:t>near</a:t>
            </a:r>
            <a:r>
              <a:rPr sz="2000" spc="-15" dirty="0">
                <a:solidFill>
                  <a:srgbClr val="231F20"/>
                </a:solidFill>
                <a:latin typeface="Avenir Book"/>
                <a:cs typeface="Avenir Book"/>
              </a:rPr>
              <a:t> </a:t>
            </a:r>
            <a:r>
              <a:rPr sz="2000" spc="-10" dirty="0">
                <a:solidFill>
                  <a:srgbClr val="231F20"/>
                </a:solidFill>
                <a:latin typeface="Avenir Book"/>
                <a:cs typeface="Avenir Book"/>
              </a:rPr>
              <a:t>idling vehicles.</a:t>
            </a:r>
            <a:endParaRPr sz="2000">
              <a:latin typeface="Avenir Book"/>
              <a:cs typeface="Avenir Book"/>
            </a:endParaRPr>
          </a:p>
          <a:p>
            <a:pPr marL="12700" marR="1261110">
              <a:lnSpc>
                <a:spcPts val="2300"/>
              </a:lnSpc>
              <a:spcBef>
                <a:spcPts val="800"/>
              </a:spcBef>
            </a:pPr>
            <a:r>
              <a:rPr sz="2000" dirty="0">
                <a:solidFill>
                  <a:srgbClr val="231F20"/>
                </a:solidFill>
                <a:latin typeface="Avenir Book"/>
                <a:cs typeface="Avenir Book"/>
              </a:rPr>
              <a:t>Close</a:t>
            </a:r>
            <a:r>
              <a:rPr sz="2000" spc="-40" dirty="0">
                <a:solidFill>
                  <a:srgbClr val="231F20"/>
                </a:solidFill>
                <a:latin typeface="Avenir Book"/>
                <a:cs typeface="Avenir Book"/>
              </a:rPr>
              <a:t> </a:t>
            </a:r>
            <a:r>
              <a:rPr sz="2000" dirty="0">
                <a:solidFill>
                  <a:srgbClr val="231F20"/>
                </a:solidFill>
                <a:latin typeface="Avenir Book"/>
                <a:cs typeface="Avenir Book"/>
              </a:rPr>
              <a:t>windows</a:t>
            </a:r>
            <a:r>
              <a:rPr sz="2000" spc="-40" dirty="0">
                <a:solidFill>
                  <a:srgbClr val="231F20"/>
                </a:solidFill>
                <a:latin typeface="Avenir Book"/>
                <a:cs typeface="Avenir Book"/>
              </a:rPr>
              <a:t> </a:t>
            </a:r>
            <a:r>
              <a:rPr sz="2000" spc="-10" dirty="0">
                <a:solidFill>
                  <a:srgbClr val="231F20"/>
                </a:solidFill>
                <a:latin typeface="Avenir Book"/>
                <a:cs typeface="Avenir Book"/>
              </a:rPr>
              <a:t>during </a:t>
            </a:r>
            <a:r>
              <a:rPr sz="2000" dirty="0">
                <a:solidFill>
                  <a:srgbClr val="231F20"/>
                </a:solidFill>
                <a:latin typeface="Avenir Book"/>
                <a:cs typeface="Avenir Book"/>
              </a:rPr>
              <a:t>heavy </a:t>
            </a:r>
            <a:r>
              <a:rPr sz="2000" spc="-10" dirty="0">
                <a:solidFill>
                  <a:srgbClr val="231F20"/>
                </a:solidFill>
                <a:latin typeface="Avenir Book"/>
                <a:cs typeface="Avenir Book"/>
              </a:rPr>
              <a:t>traffic.</a:t>
            </a:r>
            <a:endParaRPr sz="2000">
              <a:latin typeface="Avenir Book"/>
              <a:cs typeface="Avenir Book"/>
            </a:endParaRPr>
          </a:p>
          <a:p>
            <a:pPr marL="12700" marR="236220">
              <a:lnSpc>
                <a:spcPts val="2300"/>
              </a:lnSpc>
              <a:spcBef>
                <a:spcPts val="800"/>
              </a:spcBef>
            </a:pPr>
            <a:r>
              <a:rPr sz="2000" dirty="0">
                <a:solidFill>
                  <a:srgbClr val="231F20"/>
                </a:solidFill>
                <a:latin typeface="Avenir Book"/>
                <a:cs typeface="Avenir Book"/>
              </a:rPr>
              <a:t>Maintain</a:t>
            </a:r>
            <a:r>
              <a:rPr sz="2000" spc="-25" dirty="0">
                <a:solidFill>
                  <a:srgbClr val="231F20"/>
                </a:solidFill>
                <a:latin typeface="Avenir Book"/>
                <a:cs typeface="Avenir Book"/>
              </a:rPr>
              <a:t> </a:t>
            </a:r>
            <a:r>
              <a:rPr sz="2000" dirty="0">
                <a:solidFill>
                  <a:srgbClr val="231F20"/>
                </a:solidFill>
                <a:latin typeface="Avenir Book"/>
                <a:cs typeface="Avenir Book"/>
              </a:rPr>
              <a:t>a</a:t>
            </a:r>
            <a:r>
              <a:rPr sz="2000" spc="-25" dirty="0">
                <a:solidFill>
                  <a:srgbClr val="231F20"/>
                </a:solidFill>
                <a:latin typeface="Avenir Book"/>
                <a:cs typeface="Avenir Book"/>
              </a:rPr>
              <a:t> </a:t>
            </a:r>
            <a:r>
              <a:rPr sz="2000" dirty="0">
                <a:solidFill>
                  <a:srgbClr val="231F20"/>
                </a:solidFill>
                <a:latin typeface="Avenir Book"/>
                <a:cs typeface="Avenir Book"/>
              </a:rPr>
              <a:t>working</a:t>
            </a:r>
            <a:r>
              <a:rPr sz="2000" spc="-25" dirty="0">
                <a:solidFill>
                  <a:srgbClr val="231F20"/>
                </a:solidFill>
                <a:latin typeface="Avenir Book"/>
                <a:cs typeface="Avenir Book"/>
              </a:rPr>
              <a:t> </a:t>
            </a:r>
            <a:r>
              <a:rPr sz="2000" spc="-10" dirty="0">
                <a:solidFill>
                  <a:srgbClr val="231F20"/>
                </a:solidFill>
                <a:latin typeface="Avenir Book"/>
                <a:cs typeface="Avenir Book"/>
              </a:rPr>
              <a:t>heating, </a:t>
            </a:r>
            <a:r>
              <a:rPr sz="2000" dirty="0">
                <a:solidFill>
                  <a:srgbClr val="231F20"/>
                </a:solidFill>
                <a:latin typeface="Avenir Book"/>
                <a:cs typeface="Avenir Book"/>
              </a:rPr>
              <a:t>ventilating</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air</a:t>
            </a:r>
            <a:r>
              <a:rPr sz="2000" spc="-10" dirty="0">
                <a:solidFill>
                  <a:srgbClr val="231F20"/>
                </a:solidFill>
                <a:latin typeface="Avenir Book"/>
                <a:cs typeface="Avenir Book"/>
              </a:rPr>
              <a:t> conditioning (HVAC)</a:t>
            </a:r>
            <a:r>
              <a:rPr sz="2000" spc="-120" dirty="0">
                <a:solidFill>
                  <a:srgbClr val="231F20"/>
                </a:solidFill>
                <a:latin typeface="Avenir Book"/>
                <a:cs typeface="Avenir Book"/>
              </a:rPr>
              <a:t> </a:t>
            </a:r>
            <a:r>
              <a:rPr sz="2000" spc="-10" dirty="0">
                <a:solidFill>
                  <a:srgbClr val="231F20"/>
                </a:solidFill>
                <a:latin typeface="Avenir Book"/>
                <a:cs typeface="Avenir Book"/>
              </a:rPr>
              <a:t>system.</a:t>
            </a:r>
            <a:endParaRPr sz="2000">
              <a:latin typeface="Avenir Book"/>
              <a:cs typeface="Avenir Book"/>
            </a:endParaRPr>
          </a:p>
        </p:txBody>
      </p:sp>
      <p:sp>
        <p:nvSpPr>
          <p:cNvPr id="9" name="object 9"/>
          <p:cNvSpPr txBox="1"/>
          <p:nvPr/>
        </p:nvSpPr>
        <p:spPr>
          <a:xfrm>
            <a:off x="5143468" y="38227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0" name="object 10"/>
          <p:cNvSpPr txBox="1"/>
          <p:nvPr/>
        </p:nvSpPr>
        <p:spPr>
          <a:xfrm>
            <a:off x="5143468" y="45085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1" name="object 11"/>
          <p:cNvSpPr txBox="1"/>
          <p:nvPr/>
        </p:nvSpPr>
        <p:spPr>
          <a:xfrm>
            <a:off x="5143468" y="519434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2" name="object 12"/>
          <p:cNvSpPr txBox="1"/>
          <p:nvPr/>
        </p:nvSpPr>
        <p:spPr>
          <a:xfrm>
            <a:off x="1157833" y="6104683"/>
            <a:ext cx="3523615" cy="647700"/>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231F20"/>
                </a:solidFill>
                <a:latin typeface="Avenir Heavy"/>
                <a:cs typeface="Avenir Heavy"/>
              </a:rPr>
              <a:t>*</a:t>
            </a:r>
            <a:r>
              <a:rPr sz="2000" b="1" spc="-10" dirty="0" smtClean="0">
                <a:solidFill>
                  <a:srgbClr val="231F20"/>
                </a:solidFill>
                <a:latin typeface="Avenir Heavy"/>
                <a:cs typeface="Avenir Heavy"/>
              </a:rPr>
              <a:t>Prompt</a:t>
            </a:r>
            <a:r>
              <a:rPr lang="en-US" sz="2000" b="1" spc="-10" dirty="0" smtClean="0">
                <a:solidFill>
                  <a:srgbClr val="231F20"/>
                </a:solidFill>
                <a:latin typeface="Avenir Heavy"/>
                <a:cs typeface="Avenir Heavy"/>
              </a:rPr>
              <a:t> for discussion</a:t>
            </a:r>
            <a:r>
              <a:rPr sz="2000" b="1" spc="-10" dirty="0" smtClean="0">
                <a:solidFill>
                  <a:srgbClr val="231F20"/>
                </a:solidFill>
                <a:latin typeface="Avenir Heavy"/>
                <a:cs typeface="Avenir Heavy"/>
              </a:rPr>
              <a:t>:</a:t>
            </a:r>
            <a:endParaRPr sz="2000" dirty="0">
              <a:latin typeface="Avenir Heavy"/>
              <a:cs typeface="Avenir Heavy"/>
            </a:endParaRPr>
          </a:p>
          <a:p>
            <a:pPr marL="12700">
              <a:lnSpc>
                <a:spcPct val="100000"/>
              </a:lnSpc>
              <a:spcBef>
                <a:spcPts val="100"/>
              </a:spcBef>
            </a:pPr>
            <a:r>
              <a:rPr sz="2000" i="1" dirty="0">
                <a:solidFill>
                  <a:srgbClr val="231F20"/>
                </a:solidFill>
                <a:latin typeface="Avenir"/>
                <a:cs typeface="Avenir"/>
              </a:rPr>
              <a:t>Show</a:t>
            </a:r>
            <a:r>
              <a:rPr sz="2000" i="1" spc="-25" dirty="0">
                <a:solidFill>
                  <a:srgbClr val="231F20"/>
                </a:solidFill>
                <a:latin typeface="Avenir"/>
                <a:cs typeface="Avenir"/>
              </a:rPr>
              <a:t> </a:t>
            </a:r>
            <a:r>
              <a:rPr sz="2000" i="1" dirty="0">
                <a:solidFill>
                  <a:srgbClr val="231F20"/>
                </a:solidFill>
                <a:latin typeface="Avenir"/>
                <a:cs typeface="Avenir"/>
              </a:rPr>
              <a:t>how</a:t>
            </a:r>
            <a:r>
              <a:rPr sz="2000" i="1" spc="-25" dirty="0">
                <a:solidFill>
                  <a:srgbClr val="231F20"/>
                </a:solidFill>
                <a:latin typeface="Avenir"/>
                <a:cs typeface="Avenir"/>
              </a:rPr>
              <a:t> </a:t>
            </a:r>
            <a:r>
              <a:rPr sz="2000" i="1" dirty="0">
                <a:solidFill>
                  <a:srgbClr val="231F20"/>
                </a:solidFill>
                <a:latin typeface="Avenir"/>
                <a:cs typeface="Avenir"/>
              </a:rPr>
              <a:t>to</a:t>
            </a:r>
            <a:r>
              <a:rPr sz="2000" i="1" spc="-25" dirty="0">
                <a:solidFill>
                  <a:srgbClr val="231F20"/>
                </a:solidFill>
                <a:latin typeface="Avenir"/>
                <a:cs typeface="Avenir"/>
              </a:rPr>
              <a:t> </a:t>
            </a:r>
            <a:r>
              <a:rPr sz="2000" i="1" dirty="0">
                <a:solidFill>
                  <a:srgbClr val="231F20"/>
                </a:solidFill>
                <a:latin typeface="Avenir"/>
                <a:cs typeface="Avenir"/>
              </a:rPr>
              <a:t>use</a:t>
            </a:r>
            <a:r>
              <a:rPr sz="2000" i="1" spc="-25" dirty="0">
                <a:solidFill>
                  <a:srgbClr val="231F20"/>
                </a:solidFill>
                <a:latin typeface="Avenir"/>
                <a:cs typeface="Avenir"/>
              </a:rPr>
              <a:t> </a:t>
            </a:r>
            <a:r>
              <a:rPr sz="2000" i="1" dirty="0">
                <a:solidFill>
                  <a:srgbClr val="231F20"/>
                </a:solidFill>
                <a:latin typeface="Avenir"/>
                <a:cs typeface="Avenir"/>
              </a:rPr>
              <a:t>the</a:t>
            </a:r>
            <a:r>
              <a:rPr sz="2000" i="1" spc="-25" dirty="0">
                <a:solidFill>
                  <a:srgbClr val="231F20"/>
                </a:solidFill>
                <a:latin typeface="Avenir"/>
                <a:cs typeface="Avenir"/>
              </a:rPr>
              <a:t> </a:t>
            </a:r>
            <a:r>
              <a:rPr sz="2000" i="1" dirty="0">
                <a:solidFill>
                  <a:srgbClr val="231F20"/>
                </a:solidFill>
                <a:latin typeface="Avenir"/>
                <a:cs typeface="Avenir"/>
              </a:rPr>
              <a:t>AQI</a:t>
            </a:r>
            <a:r>
              <a:rPr sz="2000" i="1" spc="-25" dirty="0">
                <a:solidFill>
                  <a:srgbClr val="231F20"/>
                </a:solidFill>
                <a:latin typeface="Avenir"/>
                <a:cs typeface="Avenir"/>
              </a:rPr>
              <a:t> </a:t>
            </a:r>
            <a:r>
              <a:rPr sz="2000" i="1" spc="-20" dirty="0">
                <a:solidFill>
                  <a:srgbClr val="231F20"/>
                </a:solidFill>
                <a:latin typeface="Avenir"/>
                <a:cs typeface="Avenir"/>
              </a:rPr>
              <a:t>app.</a:t>
            </a:r>
            <a:endParaRPr sz="2000" dirty="0">
              <a:latin typeface="Avenir"/>
              <a:cs typeface="Avenir"/>
            </a:endParaRPr>
          </a:p>
        </p:txBody>
      </p:sp>
      <p:grpSp>
        <p:nvGrpSpPr>
          <p:cNvPr id="13" name="object 13"/>
          <p:cNvGrpSpPr/>
          <p:nvPr/>
        </p:nvGrpSpPr>
        <p:grpSpPr>
          <a:xfrm>
            <a:off x="3758260" y="2317064"/>
            <a:ext cx="1080135" cy="1080135"/>
            <a:chOff x="3758260" y="2317064"/>
            <a:chExt cx="1080135" cy="1080135"/>
          </a:xfrm>
        </p:grpSpPr>
        <p:sp>
          <p:nvSpPr>
            <p:cNvPr id="14" name="object 14"/>
            <p:cNvSpPr/>
            <p:nvPr/>
          </p:nvSpPr>
          <p:spPr>
            <a:xfrm>
              <a:off x="3758260" y="2317063"/>
              <a:ext cx="302895" cy="1080135"/>
            </a:xfrm>
            <a:custGeom>
              <a:avLst/>
              <a:gdLst/>
              <a:ahLst/>
              <a:cxnLst/>
              <a:rect l="l" t="t" r="r" b="b"/>
              <a:pathLst>
                <a:path w="302895" h="1080135">
                  <a:moveTo>
                    <a:pt x="86398" y="388797"/>
                  </a:moveTo>
                  <a:lnTo>
                    <a:pt x="43205" y="388797"/>
                  </a:lnTo>
                  <a:lnTo>
                    <a:pt x="43205" y="345605"/>
                  </a:lnTo>
                  <a:lnTo>
                    <a:pt x="0" y="345605"/>
                  </a:lnTo>
                  <a:lnTo>
                    <a:pt x="0" y="475208"/>
                  </a:lnTo>
                  <a:lnTo>
                    <a:pt x="43205" y="475208"/>
                  </a:lnTo>
                  <a:lnTo>
                    <a:pt x="43205" y="432003"/>
                  </a:lnTo>
                  <a:lnTo>
                    <a:pt x="86398" y="432003"/>
                  </a:lnTo>
                  <a:lnTo>
                    <a:pt x="86398" y="388797"/>
                  </a:lnTo>
                  <a:close/>
                </a:path>
                <a:path w="302895" h="1080135">
                  <a:moveTo>
                    <a:pt x="129603" y="691197"/>
                  </a:moveTo>
                  <a:lnTo>
                    <a:pt x="86398" y="691197"/>
                  </a:lnTo>
                  <a:lnTo>
                    <a:pt x="86398" y="734402"/>
                  </a:lnTo>
                  <a:lnTo>
                    <a:pt x="129603" y="734402"/>
                  </a:lnTo>
                  <a:lnTo>
                    <a:pt x="129603" y="691197"/>
                  </a:lnTo>
                  <a:close/>
                </a:path>
                <a:path w="302895" h="1080135">
                  <a:moveTo>
                    <a:pt x="215988" y="863993"/>
                  </a:moveTo>
                  <a:lnTo>
                    <a:pt x="172796" y="863993"/>
                  </a:lnTo>
                  <a:lnTo>
                    <a:pt x="129603" y="863993"/>
                  </a:lnTo>
                  <a:lnTo>
                    <a:pt x="86398" y="863993"/>
                  </a:lnTo>
                  <a:lnTo>
                    <a:pt x="86398" y="993597"/>
                  </a:lnTo>
                  <a:lnTo>
                    <a:pt x="129603" y="993597"/>
                  </a:lnTo>
                  <a:lnTo>
                    <a:pt x="172796" y="993597"/>
                  </a:lnTo>
                  <a:lnTo>
                    <a:pt x="215988" y="993597"/>
                  </a:lnTo>
                  <a:lnTo>
                    <a:pt x="215988" y="863993"/>
                  </a:lnTo>
                  <a:close/>
                </a:path>
                <a:path w="302895" h="1080135">
                  <a:moveTo>
                    <a:pt x="215988" y="777595"/>
                  </a:moveTo>
                  <a:lnTo>
                    <a:pt x="215988" y="777595"/>
                  </a:lnTo>
                  <a:lnTo>
                    <a:pt x="0" y="777595"/>
                  </a:lnTo>
                  <a:lnTo>
                    <a:pt x="0" y="863993"/>
                  </a:lnTo>
                  <a:lnTo>
                    <a:pt x="0" y="993597"/>
                  </a:lnTo>
                  <a:lnTo>
                    <a:pt x="0" y="1079995"/>
                  </a:lnTo>
                  <a:lnTo>
                    <a:pt x="43205" y="1079995"/>
                  </a:lnTo>
                  <a:lnTo>
                    <a:pt x="86398" y="1080008"/>
                  </a:lnTo>
                  <a:lnTo>
                    <a:pt x="129603" y="1080008"/>
                  </a:lnTo>
                  <a:lnTo>
                    <a:pt x="172796" y="1080008"/>
                  </a:lnTo>
                  <a:lnTo>
                    <a:pt x="215988" y="1080008"/>
                  </a:lnTo>
                  <a:lnTo>
                    <a:pt x="215988" y="1036802"/>
                  </a:lnTo>
                  <a:lnTo>
                    <a:pt x="172796" y="1036802"/>
                  </a:lnTo>
                  <a:lnTo>
                    <a:pt x="129603" y="1036802"/>
                  </a:lnTo>
                  <a:lnTo>
                    <a:pt x="86398" y="1036802"/>
                  </a:lnTo>
                  <a:lnTo>
                    <a:pt x="43205" y="1036802"/>
                  </a:lnTo>
                  <a:lnTo>
                    <a:pt x="43205" y="993597"/>
                  </a:lnTo>
                  <a:lnTo>
                    <a:pt x="43205" y="863993"/>
                  </a:lnTo>
                  <a:lnTo>
                    <a:pt x="43205" y="820801"/>
                  </a:lnTo>
                  <a:lnTo>
                    <a:pt x="86398" y="820801"/>
                  </a:lnTo>
                  <a:lnTo>
                    <a:pt x="129603" y="820801"/>
                  </a:lnTo>
                  <a:lnTo>
                    <a:pt x="172796" y="820801"/>
                  </a:lnTo>
                  <a:lnTo>
                    <a:pt x="215988" y="820801"/>
                  </a:lnTo>
                  <a:lnTo>
                    <a:pt x="215988" y="777595"/>
                  </a:lnTo>
                  <a:close/>
                </a:path>
                <a:path w="302895" h="1080135">
                  <a:moveTo>
                    <a:pt x="215988" y="432003"/>
                  </a:moveTo>
                  <a:lnTo>
                    <a:pt x="172796" y="432003"/>
                  </a:lnTo>
                  <a:lnTo>
                    <a:pt x="129603" y="432003"/>
                  </a:lnTo>
                  <a:lnTo>
                    <a:pt x="129603" y="475195"/>
                  </a:lnTo>
                  <a:lnTo>
                    <a:pt x="172796" y="475195"/>
                  </a:lnTo>
                  <a:lnTo>
                    <a:pt x="172796" y="518401"/>
                  </a:lnTo>
                  <a:lnTo>
                    <a:pt x="129603" y="518401"/>
                  </a:lnTo>
                  <a:lnTo>
                    <a:pt x="129603" y="604799"/>
                  </a:lnTo>
                  <a:lnTo>
                    <a:pt x="86398" y="604799"/>
                  </a:lnTo>
                  <a:lnTo>
                    <a:pt x="86398" y="518401"/>
                  </a:lnTo>
                  <a:lnTo>
                    <a:pt x="43205" y="518401"/>
                  </a:lnTo>
                  <a:lnTo>
                    <a:pt x="0" y="518401"/>
                  </a:lnTo>
                  <a:lnTo>
                    <a:pt x="0" y="734402"/>
                  </a:lnTo>
                  <a:lnTo>
                    <a:pt x="43205" y="734402"/>
                  </a:lnTo>
                  <a:lnTo>
                    <a:pt x="43205" y="648004"/>
                  </a:lnTo>
                  <a:lnTo>
                    <a:pt x="86398" y="648004"/>
                  </a:lnTo>
                  <a:lnTo>
                    <a:pt x="129603" y="648004"/>
                  </a:lnTo>
                  <a:lnTo>
                    <a:pt x="129603" y="691197"/>
                  </a:lnTo>
                  <a:lnTo>
                    <a:pt x="172796" y="691197"/>
                  </a:lnTo>
                  <a:lnTo>
                    <a:pt x="172796" y="648004"/>
                  </a:lnTo>
                  <a:lnTo>
                    <a:pt x="215988" y="648004"/>
                  </a:lnTo>
                  <a:lnTo>
                    <a:pt x="215988" y="604799"/>
                  </a:lnTo>
                  <a:lnTo>
                    <a:pt x="172796" y="604799"/>
                  </a:lnTo>
                  <a:lnTo>
                    <a:pt x="172796" y="561594"/>
                  </a:lnTo>
                  <a:lnTo>
                    <a:pt x="215988" y="561594"/>
                  </a:lnTo>
                  <a:lnTo>
                    <a:pt x="215988" y="475195"/>
                  </a:lnTo>
                  <a:lnTo>
                    <a:pt x="215988" y="432003"/>
                  </a:lnTo>
                  <a:close/>
                </a:path>
                <a:path w="302895" h="1080135">
                  <a:moveTo>
                    <a:pt x="215988" y="345605"/>
                  </a:moveTo>
                  <a:lnTo>
                    <a:pt x="172796" y="345605"/>
                  </a:lnTo>
                  <a:lnTo>
                    <a:pt x="129603" y="345605"/>
                  </a:lnTo>
                  <a:lnTo>
                    <a:pt x="129603" y="388810"/>
                  </a:lnTo>
                  <a:lnTo>
                    <a:pt x="172796" y="388810"/>
                  </a:lnTo>
                  <a:lnTo>
                    <a:pt x="215988" y="388810"/>
                  </a:lnTo>
                  <a:lnTo>
                    <a:pt x="215988" y="345605"/>
                  </a:lnTo>
                  <a:close/>
                </a:path>
                <a:path w="302895" h="1080135">
                  <a:moveTo>
                    <a:pt x="215988" y="259207"/>
                  </a:moveTo>
                  <a:lnTo>
                    <a:pt x="215988" y="259207"/>
                  </a:lnTo>
                  <a:lnTo>
                    <a:pt x="0" y="259207"/>
                  </a:lnTo>
                  <a:lnTo>
                    <a:pt x="0" y="302412"/>
                  </a:lnTo>
                  <a:lnTo>
                    <a:pt x="215988" y="302412"/>
                  </a:lnTo>
                  <a:lnTo>
                    <a:pt x="215988" y="259207"/>
                  </a:lnTo>
                  <a:close/>
                </a:path>
                <a:path w="302895" h="1080135">
                  <a:moveTo>
                    <a:pt x="215988" y="86398"/>
                  </a:moveTo>
                  <a:lnTo>
                    <a:pt x="172796" y="86398"/>
                  </a:lnTo>
                  <a:lnTo>
                    <a:pt x="129603" y="86398"/>
                  </a:lnTo>
                  <a:lnTo>
                    <a:pt x="86398" y="86398"/>
                  </a:lnTo>
                  <a:lnTo>
                    <a:pt x="86398" y="216001"/>
                  </a:lnTo>
                  <a:lnTo>
                    <a:pt x="129603" y="216001"/>
                  </a:lnTo>
                  <a:lnTo>
                    <a:pt x="172796" y="216001"/>
                  </a:lnTo>
                  <a:lnTo>
                    <a:pt x="215988" y="216001"/>
                  </a:lnTo>
                  <a:lnTo>
                    <a:pt x="215988" y="86398"/>
                  </a:lnTo>
                  <a:close/>
                </a:path>
                <a:path w="302895" h="1080135">
                  <a:moveTo>
                    <a:pt x="215988" y="0"/>
                  </a:moveTo>
                  <a:lnTo>
                    <a:pt x="215988" y="0"/>
                  </a:lnTo>
                  <a:lnTo>
                    <a:pt x="0" y="0"/>
                  </a:lnTo>
                  <a:lnTo>
                    <a:pt x="0" y="259194"/>
                  </a:lnTo>
                  <a:lnTo>
                    <a:pt x="43205" y="259194"/>
                  </a:lnTo>
                  <a:lnTo>
                    <a:pt x="43205" y="43205"/>
                  </a:lnTo>
                  <a:lnTo>
                    <a:pt x="86398" y="43205"/>
                  </a:lnTo>
                  <a:lnTo>
                    <a:pt x="129603" y="43205"/>
                  </a:lnTo>
                  <a:lnTo>
                    <a:pt x="172796" y="43205"/>
                  </a:lnTo>
                  <a:lnTo>
                    <a:pt x="215988" y="43205"/>
                  </a:lnTo>
                  <a:lnTo>
                    <a:pt x="215988" y="0"/>
                  </a:lnTo>
                  <a:close/>
                </a:path>
                <a:path w="302895" h="1080135">
                  <a:moveTo>
                    <a:pt x="259207" y="1036802"/>
                  </a:moveTo>
                  <a:lnTo>
                    <a:pt x="216001" y="1036802"/>
                  </a:lnTo>
                  <a:lnTo>
                    <a:pt x="216001" y="1080008"/>
                  </a:lnTo>
                  <a:lnTo>
                    <a:pt x="259207" y="1080008"/>
                  </a:lnTo>
                  <a:lnTo>
                    <a:pt x="259207" y="1036802"/>
                  </a:lnTo>
                  <a:close/>
                </a:path>
                <a:path w="302895" h="1080135">
                  <a:moveTo>
                    <a:pt x="259207" y="777595"/>
                  </a:moveTo>
                  <a:lnTo>
                    <a:pt x="216001" y="777595"/>
                  </a:lnTo>
                  <a:lnTo>
                    <a:pt x="216001" y="820801"/>
                  </a:lnTo>
                  <a:lnTo>
                    <a:pt x="259207" y="820801"/>
                  </a:lnTo>
                  <a:lnTo>
                    <a:pt x="259207" y="777595"/>
                  </a:lnTo>
                  <a:close/>
                </a:path>
                <a:path w="302895" h="1080135">
                  <a:moveTo>
                    <a:pt x="259207" y="691197"/>
                  </a:moveTo>
                  <a:lnTo>
                    <a:pt x="216001" y="691197"/>
                  </a:lnTo>
                  <a:lnTo>
                    <a:pt x="216001" y="734402"/>
                  </a:lnTo>
                  <a:lnTo>
                    <a:pt x="259207" y="734402"/>
                  </a:lnTo>
                  <a:lnTo>
                    <a:pt x="259207" y="691197"/>
                  </a:lnTo>
                  <a:close/>
                </a:path>
                <a:path w="302895" h="1080135">
                  <a:moveTo>
                    <a:pt x="259207" y="604799"/>
                  </a:moveTo>
                  <a:lnTo>
                    <a:pt x="216001" y="604799"/>
                  </a:lnTo>
                  <a:lnTo>
                    <a:pt x="216001" y="648004"/>
                  </a:lnTo>
                  <a:lnTo>
                    <a:pt x="259207" y="648004"/>
                  </a:lnTo>
                  <a:lnTo>
                    <a:pt x="259207" y="604799"/>
                  </a:lnTo>
                  <a:close/>
                </a:path>
                <a:path w="302895" h="1080135">
                  <a:moveTo>
                    <a:pt x="259207" y="475195"/>
                  </a:moveTo>
                  <a:lnTo>
                    <a:pt x="216001" y="475195"/>
                  </a:lnTo>
                  <a:lnTo>
                    <a:pt x="216001" y="518401"/>
                  </a:lnTo>
                  <a:lnTo>
                    <a:pt x="259207" y="518401"/>
                  </a:lnTo>
                  <a:lnTo>
                    <a:pt x="259207" y="475195"/>
                  </a:lnTo>
                  <a:close/>
                </a:path>
                <a:path w="302895" h="1080135">
                  <a:moveTo>
                    <a:pt x="259207" y="345605"/>
                  </a:moveTo>
                  <a:lnTo>
                    <a:pt x="216001" y="345605"/>
                  </a:lnTo>
                  <a:lnTo>
                    <a:pt x="216001" y="432003"/>
                  </a:lnTo>
                  <a:lnTo>
                    <a:pt x="259207" y="432003"/>
                  </a:lnTo>
                  <a:lnTo>
                    <a:pt x="259207" y="345605"/>
                  </a:lnTo>
                  <a:close/>
                </a:path>
                <a:path w="302895" h="1080135">
                  <a:moveTo>
                    <a:pt x="259207" y="259207"/>
                  </a:moveTo>
                  <a:lnTo>
                    <a:pt x="216001" y="259207"/>
                  </a:lnTo>
                  <a:lnTo>
                    <a:pt x="216001" y="302412"/>
                  </a:lnTo>
                  <a:lnTo>
                    <a:pt x="259207" y="302412"/>
                  </a:lnTo>
                  <a:lnTo>
                    <a:pt x="259207" y="259207"/>
                  </a:lnTo>
                  <a:close/>
                </a:path>
                <a:path w="302895" h="1080135">
                  <a:moveTo>
                    <a:pt x="302412" y="0"/>
                  </a:moveTo>
                  <a:lnTo>
                    <a:pt x="259207" y="0"/>
                  </a:lnTo>
                  <a:lnTo>
                    <a:pt x="216001" y="0"/>
                  </a:lnTo>
                  <a:lnTo>
                    <a:pt x="216001" y="43205"/>
                  </a:lnTo>
                  <a:lnTo>
                    <a:pt x="259207" y="43205"/>
                  </a:lnTo>
                  <a:lnTo>
                    <a:pt x="259207" y="259194"/>
                  </a:lnTo>
                  <a:lnTo>
                    <a:pt x="302412" y="259194"/>
                  </a:lnTo>
                  <a:lnTo>
                    <a:pt x="302412" y="0"/>
                  </a:lnTo>
                  <a:close/>
                </a:path>
              </a:pathLst>
            </a:custGeom>
            <a:solidFill>
              <a:srgbClr val="231F20"/>
            </a:solidFill>
          </p:spPr>
          <p:txBody>
            <a:bodyPr wrap="square" lIns="0" tIns="0" rIns="0" bIns="0" rtlCol="0"/>
            <a:lstStyle/>
            <a:p>
              <a:endParaRPr/>
            </a:p>
          </p:txBody>
        </p:sp>
        <p:sp>
          <p:nvSpPr>
            <p:cNvPr id="15" name="object 15"/>
            <p:cNvSpPr/>
            <p:nvPr/>
          </p:nvSpPr>
          <p:spPr>
            <a:xfrm>
              <a:off x="4039069" y="2576271"/>
              <a:ext cx="0" cy="605155"/>
            </a:xfrm>
            <a:custGeom>
              <a:avLst/>
              <a:gdLst/>
              <a:ahLst/>
              <a:cxnLst/>
              <a:rect l="l" t="t" r="r" b="b"/>
              <a:pathLst>
                <a:path h="605155">
                  <a:moveTo>
                    <a:pt x="0" y="0"/>
                  </a:moveTo>
                  <a:lnTo>
                    <a:pt x="0" y="604786"/>
                  </a:lnTo>
                </a:path>
              </a:pathLst>
            </a:custGeom>
            <a:ln w="43205">
              <a:solidFill>
                <a:srgbClr val="231F20"/>
              </a:solidFill>
              <a:prstDash val="sysDot"/>
            </a:ln>
          </p:spPr>
          <p:txBody>
            <a:bodyPr wrap="square" lIns="0" tIns="0" rIns="0" bIns="0" rtlCol="0"/>
            <a:lstStyle/>
            <a:p>
              <a:endParaRPr/>
            </a:p>
          </p:txBody>
        </p:sp>
        <p:sp>
          <p:nvSpPr>
            <p:cNvPr id="16" name="object 16"/>
            <p:cNvSpPr/>
            <p:nvPr/>
          </p:nvSpPr>
          <p:spPr>
            <a:xfrm>
              <a:off x="4017467" y="2317063"/>
              <a:ext cx="475615" cy="1080135"/>
            </a:xfrm>
            <a:custGeom>
              <a:avLst/>
              <a:gdLst/>
              <a:ahLst/>
              <a:cxnLst/>
              <a:rect l="l" t="t" r="r" b="b"/>
              <a:pathLst>
                <a:path w="475614" h="1080135">
                  <a:moveTo>
                    <a:pt x="43205" y="863993"/>
                  </a:moveTo>
                  <a:lnTo>
                    <a:pt x="0" y="863993"/>
                  </a:lnTo>
                  <a:lnTo>
                    <a:pt x="0" y="993597"/>
                  </a:lnTo>
                  <a:lnTo>
                    <a:pt x="0" y="1079995"/>
                  </a:lnTo>
                  <a:lnTo>
                    <a:pt x="43205" y="1079995"/>
                  </a:lnTo>
                  <a:lnTo>
                    <a:pt x="43205" y="993597"/>
                  </a:lnTo>
                  <a:lnTo>
                    <a:pt x="43205" y="863993"/>
                  </a:lnTo>
                  <a:close/>
                </a:path>
                <a:path w="475614" h="1080135">
                  <a:moveTo>
                    <a:pt x="86398" y="432003"/>
                  </a:moveTo>
                  <a:lnTo>
                    <a:pt x="43192" y="432003"/>
                  </a:lnTo>
                  <a:lnTo>
                    <a:pt x="43192" y="475195"/>
                  </a:lnTo>
                  <a:lnTo>
                    <a:pt x="86398" y="475195"/>
                  </a:lnTo>
                  <a:lnTo>
                    <a:pt x="86398" y="432003"/>
                  </a:lnTo>
                  <a:close/>
                </a:path>
                <a:path w="475614" h="1080135">
                  <a:moveTo>
                    <a:pt x="172796" y="1036802"/>
                  </a:moveTo>
                  <a:lnTo>
                    <a:pt x="129603" y="1036802"/>
                  </a:lnTo>
                  <a:lnTo>
                    <a:pt x="86398" y="1036802"/>
                  </a:lnTo>
                  <a:lnTo>
                    <a:pt x="86398" y="1080008"/>
                  </a:lnTo>
                  <a:lnTo>
                    <a:pt x="129590" y="1080008"/>
                  </a:lnTo>
                  <a:lnTo>
                    <a:pt x="172796" y="1080008"/>
                  </a:lnTo>
                  <a:lnTo>
                    <a:pt x="172796" y="1036802"/>
                  </a:lnTo>
                  <a:close/>
                </a:path>
                <a:path w="475614" h="1080135">
                  <a:moveTo>
                    <a:pt x="216001" y="993597"/>
                  </a:moveTo>
                  <a:lnTo>
                    <a:pt x="172796" y="993597"/>
                  </a:lnTo>
                  <a:lnTo>
                    <a:pt x="172796" y="950404"/>
                  </a:lnTo>
                  <a:lnTo>
                    <a:pt x="129590" y="950404"/>
                  </a:lnTo>
                  <a:lnTo>
                    <a:pt x="129590" y="993609"/>
                  </a:lnTo>
                  <a:lnTo>
                    <a:pt x="172796" y="993609"/>
                  </a:lnTo>
                  <a:lnTo>
                    <a:pt x="172796" y="1036802"/>
                  </a:lnTo>
                  <a:lnTo>
                    <a:pt x="216001" y="1036802"/>
                  </a:lnTo>
                  <a:lnTo>
                    <a:pt x="216001" y="993597"/>
                  </a:lnTo>
                  <a:close/>
                </a:path>
                <a:path w="475614" h="1080135">
                  <a:moveTo>
                    <a:pt x="345605" y="0"/>
                  </a:moveTo>
                  <a:lnTo>
                    <a:pt x="302399" y="0"/>
                  </a:lnTo>
                  <a:lnTo>
                    <a:pt x="302399" y="43205"/>
                  </a:lnTo>
                  <a:lnTo>
                    <a:pt x="345605" y="43205"/>
                  </a:lnTo>
                  <a:lnTo>
                    <a:pt x="345605" y="0"/>
                  </a:lnTo>
                  <a:close/>
                </a:path>
                <a:path w="475614" h="1080135">
                  <a:moveTo>
                    <a:pt x="388797" y="734402"/>
                  </a:moveTo>
                  <a:lnTo>
                    <a:pt x="345605" y="734402"/>
                  </a:lnTo>
                  <a:lnTo>
                    <a:pt x="345605" y="691197"/>
                  </a:lnTo>
                  <a:lnTo>
                    <a:pt x="302399" y="691197"/>
                  </a:lnTo>
                  <a:lnTo>
                    <a:pt x="302399" y="734402"/>
                  </a:lnTo>
                  <a:lnTo>
                    <a:pt x="345592" y="734402"/>
                  </a:lnTo>
                  <a:lnTo>
                    <a:pt x="345592" y="777608"/>
                  </a:lnTo>
                  <a:lnTo>
                    <a:pt x="388797" y="777608"/>
                  </a:lnTo>
                  <a:lnTo>
                    <a:pt x="388797" y="734402"/>
                  </a:lnTo>
                  <a:close/>
                </a:path>
                <a:path w="475614" h="1080135">
                  <a:moveTo>
                    <a:pt x="432003" y="820801"/>
                  </a:moveTo>
                  <a:lnTo>
                    <a:pt x="432003" y="820801"/>
                  </a:lnTo>
                  <a:lnTo>
                    <a:pt x="259194" y="820801"/>
                  </a:lnTo>
                  <a:lnTo>
                    <a:pt x="259194" y="863993"/>
                  </a:lnTo>
                  <a:lnTo>
                    <a:pt x="259194" y="907199"/>
                  </a:lnTo>
                  <a:lnTo>
                    <a:pt x="302399" y="907199"/>
                  </a:lnTo>
                  <a:lnTo>
                    <a:pt x="302399" y="864006"/>
                  </a:lnTo>
                  <a:lnTo>
                    <a:pt x="345592" y="864006"/>
                  </a:lnTo>
                  <a:lnTo>
                    <a:pt x="388797" y="864006"/>
                  </a:lnTo>
                  <a:lnTo>
                    <a:pt x="388797" y="907199"/>
                  </a:lnTo>
                  <a:lnTo>
                    <a:pt x="345605" y="907199"/>
                  </a:lnTo>
                  <a:lnTo>
                    <a:pt x="302399" y="907199"/>
                  </a:lnTo>
                  <a:lnTo>
                    <a:pt x="302399" y="950404"/>
                  </a:lnTo>
                  <a:lnTo>
                    <a:pt x="259194" y="950404"/>
                  </a:lnTo>
                  <a:lnTo>
                    <a:pt x="259194" y="993609"/>
                  </a:lnTo>
                  <a:lnTo>
                    <a:pt x="302399" y="993609"/>
                  </a:lnTo>
                  <a:lnTo>
                    <a:pt x="345592" y="993597"/>
                  </a:lnTo>
                  <a:lnTo>
                    <a:pt x="345592" y="1036802"/>
                  </a:lnTo>
                  <a:lnTo>
                    <a:pt x="302399" y="1036802"/>
                  </a:lnTo>
                  <a:lnTo>
                    <a:pt x="259194" y="1036802"/>
                  </a:lnTo>
                  <a:lnTo>
                    <a:pt x="259194" y="1080008"/>
                  </a:lnTo>
                  <a:lnTo>
                    <a:pt x="302399" y="1080008"/>
                  </a:lnTo>
                  <a:lnTo>
                    <a:pt x="345605" y="1080008"/>
                  </a:lnTo>
                  <a:lnTo>
                    <a:pt x="388797" y="1079995"/>
                  </a:lnTo>
                  <a:lnTo>
                    <a:pt x="388797" y="993597"/>
                  </a:lnTo>
                  <a:lnTo>
                    <a:pt x="345605" y="993597"/>
                  </a:lnTo>
                  <a:lnTo>
                    <a:pt x="345605" y="950404"/>
                  </a:lnTo>
                  <a:lnTo>
                    <a:pt x="388797" y="950404"/>
                  </a:lnTo>
                  <a:lnTo>
                    <a:pt x="388797" y="993597"/>
                  </a:lnTo>
                  <a:lnTo>
                    <a:pt x="432003" y="993597"/>
                  </a:lnTo>
                  <a:lnTo>
                    <a:pt x="432003" y="864006"/>
                  </a:lnTo>
                  <a:lnTo>
                    <a:pt x="432003" y="820801"/>
                  </a:lnTo>
                  <a:close/>
                </a:path>
                <a:path w="475614" h="1080135">
                  <a:moveTo>
                    <a:pt x="475195" y="129603"/>
                  </a:moveTo>
                  <a:lnTo>
                    <a:pt x="432003" y="129603"/>
                  </a:lnTo>
                  <a:lnTo>
                    <a:pt x="431990" y="172808"/>
                  </a:lnTo>
                  <a:lnTo>
                    <a:pt x="431990" y="259207"/>
                  </a:lnTo>
                  <a:lnTo>
                    <a:pt x="431990" y="302399"/>
                  </a:lnTo>
                  <a:lnTo>
                    <a:pt x="431990" y="345605"/>
                  </a:lnTo>
                  <a:lnTo>
                    <a:pt x="431990" y="388797"/>
                  </a:lnTo>
                  <a:lnTo>
                    <a:pt x="388797" y="388797"/>
                  </a:lnTo>
                  <a:lnTo>
                    <a:pt x="388797" y="432003"/>
                  </a:lnTo>
                  <a:lnTo>
                    <a:pt x="388797" y="475195"/>
                  </a:lnTo>
                  <a:lnTo>
                    <a:pt x="345605" y="475195"/>
                  </a:lnTo>
                  <a:lnTo>
                    <a:pt x="345605" y="432003"/>
                  </a:lnTo>
                  <a:lnTo>
                    <a:pt x="388797" y="432003"/>
                  </a:lnTo>
                  <a:lnTo>
                    <a:pt x="388797" y="388797"/>
                  </a:lnTo>
                  <a:lnTo>
                    <a:pt x="388797" y="345605"/>
                  </a:lnTo>
                  <a:lnTo>
                    <a:pt x="431990" y="345605"/>
                  </a:lnTo>
                  <a:lnTo>
                    <a:pt x="431990" y="302399"/>
                  </a:lnTo>
                  <a:lnTo>
                    <a:pt x="388797" y="302399"/>
                  </a:lnTo>
                  <a:lnTo>
                    <a:pt x="388797" y="259207"/>
                  </a:lnTo>
                  <a:lnTo>
                    <a:pt x="345592" y="259207"/>
                  </a:lnTo>
                  <a:lnTo>
                    <a:pt x="345592" y="302399"/>
                  </a:lnTo>
                  <a:lnTo>
                    <a:pt x="302399" y="302399"/>
                  </a:lnTo>
                  <a:lnTo>
                    <a:pt x="302399" y="259207"/>
                  </a:lnTo>
                  <a:lnTo>
                    <a:pt x="345592" y="259194"/>
                  </a:lnTo>
                  <a:lnTo>
                    <a:pt x="388797" y="259194"/>
                  </a:lnTo>
                  <a:lnTo>
                    <a:pt x="388797" y="172808"/>
                  </a:lnTo>
                  <a:lnTo>
                    <a:pt x="431990" y="172808"/>
                  </a:lnTo>
                  <a:lnTo>
                    <a:pt x="431990" y="129603"/>
                  </a:lnTo>
                  <a:lnTo>
                    <a:pt x="388797" y="129603"/>
                  </a:lnTo>
                  <a:lnTo>
                    <a:pt x="388797" y="86398"/>
                  </a:lnTo>
                  <a:lnTo>
                    <a:pt x="345605" y="86398"/>
                  </a:lnTo>
                  <a:lnTo>
                    <a:pt x="302399" y="86398"/>
                  </a:lnTo>
                  <a:lnTo>
                    <a:pt x="259194" y="86398"/>
                  </a:lnTo>
                  <a:lnTo>
                    <a:pt x="259194" y="43205"/>
                  </a:lnTo>
                  <a:lnTo>
                    <a:pt x="215988" y="43205"/>
                  </a:lnTo>
                  <a:lnTo>
                    <a:pt x="215988" y="86398"/>
                  </a:lnTo>
                  <a:lnTo>
                    <a:pt x="172796" y="86398"/>
                  </a:lnTo>
                  <a:lnTo>
                    <a:pt x="172796" y="129603"/>
                  </a:lnTo>
                  <a:lnTo>
                    <a:pt x="129603" y="129603"/>
                  </a:lnTo>
                  <a:lnTo>
                    <a:pt x="129603" y="86398"/>
                  </a:lnTo>
                  <a:lnTo>
                    <a:pt x="172796" y="86398"/>
                  </a:lnTo>
                  <a:lnTo>
                    <a:pt x="172796" y="0"/>
                  </a:lnTo>
                  <a:lnTo>
                    <a:pt x="129603" y="0"/>
                  </a:lnTo>
                  <a:lnTo>
                    <a:pt x="86398" y="0"/>
                  </a:lnTo>
                  <a:lnTo>
                    <a:pt x="86398" y="129603"/>
                  </a:lnTo>
                  <a:lnTo>
                    <a:pt x="129590" y="129603"/>
                  </a:lnTo>
                  <a:lnTo>
                    <a:pt x="129590" y="172796"/>
                  </a:lnTo>
                  <a:lnTo>
                    <a:pt x="86398" y="172796"/>
                  </a:lnTo>
                  <a:lnTo>
                    <a:pt x="86398" y="216001"/>
                  </a:lnTo>
                  <a:lnTo>
                    <a:pt x="129590" y="216001"/>
                  </a:lnTo>
                  <a:lnTo>
                    <a:pt x="129590" y="259207"/>
                  </a:lnTo>
                  <a:lnTo>
                    <a:pt x="86398" y="259207"/>
                  </a:lnTo>
                  <a:lnTo>
                    <a:pt x="86398" y="302412"/>
                  </a:lnTo>
                  <a:lnTo>
                    <a:pt x="129603" y="302412"/>
                  </a:lnTo>
                  <a:lnTo>
                    <a:pt x="129603" y="259207"/>
                  </a:lnTo>
                  <a:lnTo>
                    <a:pt x="172796" y="259207"/>
                  </a:lnTo>
                  <a:lnTo>
                    <a:pt x="172796" y="216001"/>
                  </a:lnTo>
                  <a:lnTo>
                    <a:pt x="129603" y="216001"/>
                  </a:lnTo>
                  <a:lnTo>
                    <a:pt x="129603" y="172808"/>
                  </a:lnTo>
                  <a:lnTo>
                    <a:pt x="172796" y="172808"/>
                  </a:lnTo>
                  <a:lnTo>
                    <a:pt x="216001" y="172796"/>
                  </a:lnTo>
                  <a:lnTo>
                    <a:pt x="216001" y="129603"/>
                  </a:lnTo>
                  <a:lnTo>
                    <a:pt x="259194" y="129603"/>
                  </a:lnTo>
                  <a:lnTo>
                    <a:pt x="259194" y="172796"/>
                  </a:lnTo>
                  <a:lnTo>
                    <a:pt x="302399" y="172796"/>
                  </a:lnTo>
                  <a:lnTo>
                    <a:pt x="302399" y="216001"/>
                  </a:lnTo>
                  <a:lnTo>
                    <a:pt x="259194" y="216001"/>
                  </a:lnTo>
                  <a:lnTo>
                    <a:pt x="259194" y="259207"/>
                  </a:lnTo>
                  <a:lnTo>
                    <a:pt x="259194" y="302399"/>
                  </a:lnTo>
                  <a:lnTo>
                    <a:pt x="216001" y="302399"/>
                  </a:lnTo>
                  <a:lnTo>
                    <a:pt x="216001" y="259207"/>
                  </a:lnTo>
                  <a:lnTo>
                    <a:pt x="172796" y="259207"/>
                  </a:lnTo>
                  <a:lnTo>
                    <a:pt x="172796" y="302412"/>
                  </a:lnTo>
                  <a:lnTo>
                    <a:pt x="215988" y="302412"/>
                  </a:lnTo>
                  <a:lnTo>
                    <a:pt x="215988" y="345605"/>
                  </a:lnTo>
                  <a:lnTo>
                    <a:pt x="259194" y="345605"/>
                  </a:lnTo>
                  <a:lnTo>
                    <a:pt x="259194" y="302412"/>
                  </a:lnTo>
                  <a:lnTo>
                    <a:pt x="302399" y="302412"/>
                  </a:lnTo>
                  <a:lnTo>
                    <a:pt x="302399" y="345605"/>
                  </a:lnTo>
                  <a:lnTo>
                    <a:pt x="345592" y="345605"/>
                  </a:lnTo>
                  <a:lnTo>
                    <a:pt x="345592" y="432003"/>
                  </a:lnTo>
                  <a:lnTo>
                    <a:pt x="302399" y="432003"/>
                  </a:lnTo>
                  <a:lnTo>
                    <a:pt x="302399" y="345605"/>
                  </a:lnTo>
                  <a:lnTo>
                    <a:pt x="259194" y="345605"/>
                  </a:lnTo>
                  <a:lnTo>
                    <a:pt x="259194" y="475195"/>
                  </a:lnTo>
                  <a:lnTo>
                    <a:pt x="216001" y="475195"/>
                  </a:lnTo>
                  <a:lnTo>
                    <a:pt x="172796" y="475195"/>
                  </a:lnTo>
                  <a:lnTo>
                    <a:pt x="172796" y="432003"/>
                  </a:lnTo>
                  <a:lnTo>
                    <a:pt x="129603" y="432003"/>
                  </a:lnTo>
                  <a:lnTo>
                    <a:pt x="129603" y="388810"/>
                  </a:lnTo>
                  <a:lnTo>
                    <a:pt x="172796" y="388810"/>
                  </a:lnTo>
                  <a:lnTo>
                    <a:pt x="172796" y="345605"/>
                  </a:lnTo>
                  <a:lnTo>
                    <a:pt x="129603" y="345605"/>
                  </a:lnTo>
                  <a:lnTo>
                    <a:pt x="86398" y="345605"/>
                  </a:lnTo>
                  <a:lnTo>
                    <a:pt x="43192" y="345605"/>
                  </a:lnTo>
                  <a:lnTo>
                    <a:pt x="43192" y="388810"/>
                  </a:lnTo>
                  <a:lnTo>
                    <a:pt x="86398" y="388810"/>
                  </a:lnTo>
                  <a:lnTo>
                    <a:pt x="86398" y="432003"/>
                  </a:lnTo>
                  <a:lnTo>
                    <a:pt x="129590" y="432003"/>
                  </a:lnTo>
                  <a:lnTo>
                    <a:pt x="129590" y="475195"/>
                  </a:lnTo>
                  <a:lnTo>
                    <a:pt x="129590" y="518401"/>
                  </a:lnTo>
                  <a:lnTo>
                    <a:pt x="86398" y="518401"/>
                  </a:lnTo>
                  <a:lnTo>
                    <a:pt x="86398" y="604799"/>
                  </a:lnTo>
                  <a:lnTo>
                    <a:pt x="43192" y="604799"/>
                  </a:lnTo>
                  <a:lnTo>
                    <a:pt x="43192" y="691197"/>
                  </a:lnTo>
                  <a:lnTo>
                    <a:pt x="86398" y="691197"/>
                  </a:lnTo>
                  <a:lnTo>
                    <a:pt x="86398" y="648004"/>
                  </a:lnTo>
                  <a:lnTo>
                    <a:pt x="129590" y="648004"/>
                  </a:lnTo>
                  <a:lnTo>
                    <a:pt x="129590" y="734402"/>
                  </a:lnTo>
                  <a:lnTo>
                    <a:pt x="86398" y="734402"/>
                  </a:lnTo>
                  <a:lnTo>
                    <a:pt x="86398" y="863993"/>
                  </a:lnTo>
                  <a:lnTo>
                    <a:pt x="86398" y="950391"/>
                  </a:lnTo>
                  <a:lnTo>
                    <a:pt x="129603" y="950391"/>
                  </a:lnTo>
                  <a:lnTo>
                    <a:pt x="129603" y="864006"/>
                  </a:lnTo>
                  <a:lnTo>
                    <a:pt x="172796" y="864006"/>
                  </a:lnTo>
                  <a:lnTo>
                    <a:pt x="172796" y="950391"/>
                  </a:lnTo>
                  <a:lnTo>
                    <a:pt x="216001" y="950391"/>
                  </a:lnTo>
                  <a:lnTo>
                    <a:pt x="216001" y="863993"/>
                  </a:lnTo>
                  <a:lnTo>
                    <a:pt x="172796" y="863993"/>
                  </a:lnTo>
                  <a:lnTo>
                    <a:pt x="172796" y="734402"/>
                  </a:lnTo>
                  <a:lnTo>
                    <a:pt x="215988" y="734402"/>
                  </a:lnTo>
                  <a:lnTo>
                    <a:pt x="215988" y="820801"/>
                  </a:lnTo>
                  <a:lnTo>
                    <a:pt x="259194" y="820801"/>
                  </a:lnTo>
                  <a:lnTo>
                    <a:pt x="259194" y="777608"/>
                  </a:lnTo>
                  <a:lnTo>
                    <a:pt x="302399" y="777608"/>
                  </a:lnTo>
                  <a:lnTo>
                    <a:pt x="302399" y="734402"/>
                  </a:lnTo>
                  <a:lnTo>
                    <a:pt x="259194" y="734402"/>
                  </a:lnTo>
                  <a:lnTo>
                    <a:pt x="216001" y="734402"/>
                  </a:lnTo>
                  <a:lnTo>
                    <a:pt x="216001" y="691197"/>
                  </a:lnTo>
                  <a:lnTo>
                    <a:pt x="259194" y="691197"/>
                  </a:lnTo>
                  <a:lnTo>
                    <a:pt x="259194" y="648004"/>
                  </a:lnTo>
                  <a:lnTo>
                    <a:pt x="302399" y="648004"/>
                  </a:lnTo>
                  <a:lnTo>
                    <a:pt x="302399" y="604799"/>
                  </a:lnTo>
                  <a:lnTo>
                    <a:pt x="259194" y="604799"/>
                  </a:lnTo>
                  <a:lnTo>
                    <a:pt x="216001" y="604799"/>
                  </a:lnTo>
                  <a:lnTo>
                    <a:pt x="172796" y="604799"/>
                  </a:lnTo>
                  <a:lnTo>
                    <a:pt x="172796" y="648004"/>
                  </a:lnTo>
                  <a:lnTo>
                    <a:pt x="129603" y="648004"/>
                  </a:lnTo>
                  <a:lnTo>
                    <a:pt x="129603" y="561594"/>
                  </a:lnTo>
                  <a:lnTo>
                    <a:pt x="172796" y="561594"/>
                  </a:lnTo>
                  <a:lnTo>
                    <a:pt x="215988" y="561594"/>
                  </a:lnTo>
                  <a:lnTo>
                    <a:pt x="259194" y="561594"/>
                  </a:lnTo>
                  <a:lnTo>
                    <a:pt x="302399" y="561606"/>
                  </a:lnTo>
                  <a:lnTo>
                    <a:pt x="302399" y="518401"/>
                  </a:lnTo>
                  <a:lnTo>
                    <a:pt x="259194" y="518401"/>
                  </a:lnTo>
                  <a:lnTo>
                    <a:pt x="259194" y="475208"/>
                  </a:lnTo>
                  <a:lnTo>
                    <a:pt x="302399" y="475208"/>
                  </a:lnTo>
                  <a:lnTo>
                    <a:pt x="345592" y="475195"/>
                  </a:lnTo>
                  <a:lnTo>
                    <a:pt x="345592" y="518401"/>
                  </a:lnTo>
                  <a:lnTo>
                    <a:pt x="388797" y="518401"/>
                  </a:lnTo>
                  <a:lnTo>
                    <a:pt x="388797" y="561606"/>
                  </a:lnTo>
                  <a:lnTo>
                    <a:pt x="345592" y="561606"/>
                  </a:lnTo>
                  <a:lnTo>
                    <a:pt x="345592" y="648004"/>
                  </a:lnTo>
                  <a:lnTo>
                    <a:pt x="388797" y="648004"/>
                  </a:lnTo>
                  <a:lnTo>
                    <a:pt x="432003" y="647992"/>
                  </a:lnTo>
                  <a:lnTo>
                    <a:pt x="432003" y="518401"/>
                  </a:lnTo>
                  <a:lnTo>
                    <a:pt x="475195" y="518401"/>
                  </a:lnTo>
                  <a:lnTo>
                    <a:pt x="475195" y="475195"/>
                  </a:lnTo>
                  <a:lnTo>
                    <a:pt x="432003" y="475195"/>
                  </a:lnTo>
                  <a:lnTo>
                    <a:pt x="432003" y="388810"/>
                  </a:lnTo>
                  <a:lnTo>
                    <a:pt x="475195" y="388810"/>
                  </a:lnTo>
                  <a:lnTo>
                    <a:pt x="475195" y="259207"/>
                  </a:lnTo>
                  <a:lnTo>
                    <a:pt x="475195" y="129603"/>
                  </a:lnTo>
                  <a:close/>
                </a:path>
                <a:path w="475614" h="1080135">
                  <a:moveTo>
                    <a:pt x="475195" y="43205"/>
                  </a:moveTo>
                  <a:lnTo>
                    <a:pt x="431990" y="43205"/>
                  </a:lnTo>
                  <a:lnTo>
                    <a:pt x="431990" y="86410"/>
                  </a:lnTo>
                  <a:lnTo>
                    <a:pt x="475195" y="86410"/>
                  </a:lnTo>
                  <a:lnTo>
                    <a:pt x="475195" y="43205"/>
                  </a:lnTo>
                  <a:close/>
                </a:path>
              </a:pathLst>
            </a:custGeom>
            <a:solidFill>
              <a:srgbClr val="231F20"/>
            </a:solidFill>
          </p:spPr>
          <p:txBody>
            <a:bodyPr wrap="square" lIns="0" tIns="0" rIns="0" bIns="0" rtlCol="0"/>
            <a:lstStyle/>
            <a:p>
              <a:endParaRPr/>
            </a:p>
          </p:txBody>
        </p:sp>
        <p:sp>
          <p:nvSpPr>
            <p:cNvPr id="17" name="object 17"/>
            <p:cNvSpPr/>
            <p:nvPr/>
          </p:nvSpPr>
          <p:spPr>
            <a:xfrm>
              <a:off x="4449457" y="2317063"/>
              <a:ext cx="389255" cy="1080135"/>
            </a:xfrm>
            <a:custGeom>
              <a:avLst/>
              <a:gdLst/>
              <a:ahLst/>
              <a:cxnLst/>
              <a:rect l="l" t="t" r="r" b="b"/>
              <a:pathLst>
                <a:path w="389254" h="1080135">
                  <a:moveTo>
                    <a:pt x="43205" y="475195"/>
                  </a:moveTo>
                  <a:lnTo>
                    <a:pt x="0" y="475195"/>
                  </a:lnTo>
                  <a:lnTo>
                    <a:pt x="0" y="518401"/>
                  </a:lnTo>
                  <a:lnTo>
                    <a:pt x="43205" y="518401"/>
                  </a:lnTo>
                  <a:lnTo>
                    <a:pt x="43205" y="475195"/>
                  </a:lnTo>
                  <a:close/>
                </a:path>
                <a:path w="389254" h="1080135">
                  <a:moveTo>
                    <a:pt x="86410" y="1036802"/>
                  </a:moveTo>
                  <a:lnTo>
                    <a:pt x="43205" y="1036802"/>
                  </a:lnTo>
                  <a:lnTo>
                    <a:pt x="0" y="1036802"/>
                  </a:lnTo>
                  <a:lnTo>
                    <a:pt x="0" y="1080008"/>
                  </a:lnTo>
                  <a:lnTo>
                    <a:pt x="43205" y="1080008"/>
                  </a:lnTo>
                  <a:lnTo>
                    <a:pt x="86410" y="1080008"/>
                  </a:lnTo>
                  <a:lnTo>
                    <a:pt x="86410" y="1036802"/>
                  </a:lnTo>
                  <a:close/>
                </a:path>
                <a:path w="389254" h="1080135">
                  <a:moveTo>
                    <a:pt x="86410" y="950404"/>
                  </a:moveTo>
                  <a:lnTo>
                    <a:pt x="43205" y="950404"/>
                  </a:lnTo>
                  <a:lnTo>
                    <a:pt x="43205" y="993609"/>
                  </a:lnTo>
                  <a:lnTo>
                    <a:pt x="86410" y="993609"/>
                  </a:lnTo>
                  <a:lnTo>
                    <a:pt x="86410" y="950404"/>
                  </a:lnTo>
                  <a:close/>
                </a:path>
                <a:path w="389254" h="1080135">
                  <a:moveTo>
                    <a:pt x="129603" y="777595"/>
                  </a:moveTo>
                  <a:lnTo>
                    <a:pt x="86398" y="777595"/>
                  </a:lnTo>
                  <a:lnTo>
                    <a:pt x="86398" y="820801"/>
                  </a:lnTo>
                  <a:lnTo>
                    <a:pt x="129603" y="820801"/>
                  </a:lnTo>
                  <a:lnTo>
                    <a:pt x="129603" y="777595"/>
                  </a:lnTo>
                  <a:close/>
                </a:path>
                <a:path w="389254" h="1080135">
                  <a:moveTo>
                    <a:pt x="216001" y="691197"/>
                  </a:moveTo>
                  <a:lnTo>
                    <a:pt x="172796" y="691197"/>
                  </a:lnTo>
                  <a:lnTo>
                    <a:pt x="172796" y="734402"/>
                  </a:lnTo>
                  <a:lnTo>
                    <a:pt x="172796" y="863993"/>
                  </a:lnTo>
                  <a:lnTo>
                    <a:pt x="129603" y="863993"/>
                  </a:lnTo>
                  <a:lnTo>
                    <a:pt x="86410" y="863993"/>
                  </a:lnTo>
                  <a:lnTo>
                    <a:pt x="43205" y="863993"/>
                  </a:lnTo>
                  <a:lnTo>
                    <a:pt x="43205" y="734402"/>
                  </a:lnTo>
                  <a:lnTo>
                    <a:pt x="86398" y="734402"/>
                  </a:lnTo>
                  <a:lnTo>
                    <a:pt x="129603" y="734402"/>
                  </a:lnTo>
                  <a:lnTo>
                    <a:pt x="172796" y="734402"/>
                  </a:lnTo>
                  <a:lnTo>
                    <a:pt x="172796" y="691197"/>
                  </a:lnTo>
                  <a:lnTo>
                    <a:pt x="172796" y="648004"/>
                  </a:lnTo>
                  <a:lnTo>
                    <a:pt x="129603" y="648004"/>
                  </a:lnTo>
                  <a:lnTo>
                    <a:pt x="129603" y="691197"/>
                  </a:lnTo>
                  <a:lnTo>
                    <a:pt x="86410" y="691197"/>
                  </a:lnTo>
                  <a:lnTo>
                    <a:pt x="86410" y="648004"/>
                  </a:lnTo>
                  <a:lnTo>
                    <a:pt x="129603" y="648004"/>
                  </a:lnTo>
                  <a:lnTo>
                    <a:pt x="129603" y="604799"/>
                  </a:lnTo>
                  <a:lnTo>
                    <a:pt x="86410" y="604799"/>
                  </a:lnTo>
                  <a:lnTo>
                    <a:pt x="86410" y="561606"/>
                  </a:lnTo>
                  <a:lnTo>
                    <a:pt x="129603" y="561606"/>
                  </a:lnTo>
                  <a:lnTo>
                    <a:pt x="129603" y="518401"/>
                  </a:lnTo>
                  <a:lnTo>
                    <a:pt x="86398" y="518401"/>
                  </a:lnTo>
                  <a:lnTo>
                    <a:pt x="86398" y="561606"/>
                  </a:lnTo>
                  <a:lnTo>
                    <a:pt x="43205" y="561606"/>
                  </a:lnTo>
                  <a:lnTo>
                    <a:pt x="0" y="561606"/>
                  </a:lnTo>
                  <a:lnTo>
                    <a:pt x="0" y="604812"/>
                  </a:lnTo>
                  <a:lnTo>
                    <a:pt x="43205" y="604812"/>
                  </a:lnTo>
                  <a:lnTo>
                    <a:pt x="43205" y="648004"/>
                  </a:lnTo>
                  <a:lnTo>
                    <a:pt x="0" y="648004"/>
                  </a:lnTo>
                  <a:lnTo>
                    <a:pt x="0" y="734402"/>
                  </a:lnTo>
                  <a:lnTo>
                    <a:pt x="0" y="863993"/>
                  </a:lnTo>
                  <a:lnTo>
                    <a:pt x="0" y="950391"/>
                  </a:lnTo>
                  <a:lnTo>
                    <a:pt x="43205" y="950391"/>
                  </a:lnTo>
                  <a:lnTo>
                    <a:pt x="43205" y="907199"/>
                  </a:lnTo>
                  <a:lnTo>
                    <a:pt x="86398" y="907199"/>
                  </a:lnTo>
                  <a:lnTo>
                    <a:pt x="86398" y="950391"/>
                  </a:lnTo>
                  <a:lnTo>
                    <a:pt x="129603" y="950391"/>
                  </a:lnTo>
                  <a:lnTo>
                    <a:pt x="129603" y="907199"/>
                  </a:lnTo>
                  <a:lnTo>
                    <a:pt x="172796" y="907199"/>
                  </a:lnTo>
                  <a:lnTo>
                    <a:pt x="216001" y="907199"/>
                  </a:lnTo>
                  <a:lnTo>
                    <a:pt x="216001" y="864006"/>
                  </a:lnTo>
                  <a:lnTo>
                    <a:pt x="216001" y="734402"/>
                  </a:lnTo>
                  <a:lnTo>
                    <a:pt x="216001" y="691197"/>
                  </a:lnTo>
                  <a:close/>
                </a:path>
                <a:path w="389254" h="1080135">
                  <a:moveTo>
                    <a:pt x="259194" y="1036802"/>
                  </a:moveTo>
                  <a:lnTo>
                    <a:pt x="216001" y="1036802"/>
                  </a:lnTo>
                  <a:lnTo>
                    <a:pt x="216001" y="1080008"/>
                  </a:lnTo>
                  <a:lnTo>
                    <a:pt x="259194" y="1080008"/>
                  </a:lnTo>
                  <a:lnTo>
                    <a:pt x="259194" y="1036802"/>
                  </a:lnTo>
                  <a:close/>
                </a:path>
                <a:path w="389254" h="1080135">
                  <a:moveTo>
                    <a:pt x="259194" y="950404"/>
                  </a:moveTo>
                  <a:lnTo>
                    <a:pt x="216001" y="950404"/>
                  </a:lnTo>
                  <a:lnTo>
                    <a:pt x="172796" y="950404"/>
                  </a:lnTo>
                  <a:lnTo>
                    <a:pt x="172796" y="993597"/>
                  </a:lnTo>
                  <a:lnTo>
                    <a:pt x="129603" y="993597"/>
                  </a:lnTo>
                  <a:lnTo>
                    <a:pt x="129603" y="1036802"/>
                  </a:lnTo>
                  <a:lnTo>
                    <a:pt x="172796" y="1036802"/>
                  </a:lnTo>
                  <a:lnTo>
                    <a:pt x="216001" y="1036802"/>
                  </a:lnTo>
                  <a:lnTo>
                    <a:pt x="216001" y="993609"/>
                  </a:lnTo>
                  <a:lnTo>
                    <a:pt x="259194" y="993609"/>
                  </a:lnTo>
                  <a:lnTo>
                    <a:pt x="259194" y="950404"/>
                  </a:lnTo>
                  <a:close/>
                </a:path>
                <a:path w="389254" h="1080135">
                  <a:moveTo>
                    <a:pt x="259194" y="604799"/>
                  </a:moveTo>
                  <a:lnTo>
                    <a:pt x="216001" y="604799"/>
                  </a:lnTo>
                  <a:lnTo>
                    <a:pt x="216001" y="561606"/>
                  </a:lnTo>
                  <a:lnTo>
                    <a:pt x="172796" y="561606"/>
                  </a:lnTo>
                  <a:lnTo>
                    <a:pt x="172796" y="648004"/>
                  </a:lnTo>
                  <a:lnTo>
                    <a:pt x="216001" y="648004"/>
                  </a:lnTo>
                  <a:lnTo>
                    <a:pt x="216001" y="691197"/>
                  </a:lnTo>
                  <a:lnTo>
                    <a:pt x="259194" y="691197"/>
                  </a:lnTo>
                  <a:lnTo>
                    <a:pt x="259194" y="604799"/>
                  </a:lnTo>
                  <a:close/>
                </a:path>
                <a:path w="389254" h="1080135">
                  <a:moveTo>
                    <a:pt x="259194" y="388797"/>
                  </a:moveTo>
                  <a:lnTo>
                    <a:pt x="216001" y="388797"/>
                  </a:lnTo>
                  <a:lnTo>
                    <a:pt x="216001" y="345605"/>
                  </a:lnTo>
                  <a:lnTo>
                    <a:pt x="172796" y="345605"/>
                  </a:lnTo>
                  <a:lnTo>
                    <a:pt x="172796" y="388797"/>
                  </a:lnTo>
                  <a:lnTo>
                    <a:pt x="129603" y="388797"/>
                  </a:lnTo>
                  <a:lnTo>
                    <a:pt x="129603" y="432003"/>
                  </a:lnTo>
                  <a:lnTo>
                    <a:pt x="86410" y="432003"/>
                  </a:lnTo>
                  <a:lnTo>
                    <a:pt x="86410" y="345605"/>
                  </a:lnTo>
                  <a:lnTo>
                    <a:pt x="43205" y="345605"/>
                  </a:lnTo>
                  <a:lnTo>
                    <a:pt x="43205" y="432003"/>
                  </a:lnTo>
                  <a:lnTo>
                    <a:pt x="86398" y="432003"/>
                  </a:lnTo>
                  <a:lnTo>
                    <a:pt x="86398" y="475195"/>
                  </a:lnTo>
                  <a:lnTo>
                    <a:pt x="129603" y="475195"/>
                  </a:lnTo>
                  <a:lnTo>
                    <a:pt x="129603" y="518401"/>
                  </a:lnTo>
                  <a:lnTo>
                    <a:pt x="172796" y="518401"/>
                  </a:lnTo>
                  <a:lnTo>
                    <a:pt x="172796" y="475195"/>
                  </a:lnTo>
                  <a:lnTo>
                    <a:pt x="172796" y="432003"/>
                  </a:lnTo>
                  <a:lnTo>
                    <a:pt x="216001" y="432003"/>
                  </a:lnTo>
                  <a:lnTo>
                    <a:pt x="216001" y="475195"/>
                  </a:lnTo>
                  <a:lnTo>
                    <a:pt x="216001" y="518401"/>
                  </a:lnTo>
                  <a:lnTo>
                    <a:pt x="259194" y="518401"/>
                  </a:lnTo>
                  <a:lnTo>
                    <a:pt x="259194" y="475195"/>
                  </a:lnTo>
                  <a:lnTo>
                    <a:pt x="259194" y="388797"/>
                  </a:lnTo>
                  <a:close/>
                </a:path>
                <a:path w="389254" h="1080135">
                  <a:moveTo>
                    <a:pt x="259194" y="259207"/>
                  </a:moveTo>
                  <a:lnTo>
                    <a:pt x="216001" y="259207"/>
                  </a:lnTo>
                  <a:lnTo>
                    <a:pt x="172796" y="259207"/>
                  </a:lnTo>
                  <a:lnTo>
                    <a:pt x="129603" y="259207"/>
                  </a:lnTo>
                  <a:lnTo>
                    <a:pt x="86398" y="259207"/>
                  </a:lnTo>
                  <a:lnTo>
                    <a:pt x="86398" y="302412"/>
                  </a:lnTo>
                  <a:lnTo>
                    <a:pt x="129603" y="302412"/>
                  </a:lnTo>
                  <a:lnTo>
                    <a:pt x="172796" y="302412"/>
                  </a:lnTo>
                  <a:lnTo>
                    <a:pt x="216001" y="302412"/>
                  </a:lnTo>
                  <a:lnTo>
                    <a:pt x="259194" y="302412"/>
                  </a:lnTo>
                  <a:lnTo>
                    <a:pt x="259194" y="259207"/>
                  </a:lnTo>
                  <a:close/>
                </a:path>
                <a:path w="389254" h="1080135">
                  <a:moveTo>
                    <a:pt x="259194" y="86398"/>
                  </a:moveTo>
                  <a:lnTo>
                    <a:pt x="216001" y="86398"/>
                  </a:lnTo>
                  <a:lnTo>
                    <a:pt x="172796" y="86398"/>
                  </a:lnTo>
                  <a:lnTo>
                    <a:pt x="172796" y="216001"/>
                  </a:lnTo>
                  <a:lnTo>
                    <a:pt x="216001" y="216001"/>
                  </a:lnTo>
                  <a:lnTo>
                    <a:pt x="259194" y="216001"/>
                  </a:lnTo>
                  <a:lnTo>
                    <a:pt x="259194" y="86398"/>
                  </a:lnTo>
                  <a:close/>
                </a:path>
                <a:path w="389254" h="1080135">
                  <a:moveTo>
                    <a:pt x="259194" y="0"/>
                  </a:moveTo>
                  <a:lnTo>
                    <a:pt x="216001" y="0"/>
                  </a:lnTo>
                  <a:lnTo>
                    <a:pt x="172796" y="0"/>
                  </a:lnTo>
                  <a:lnTo>
                    <a:pt x="129603" y="0"/>
                  </a:lnTo>
                  <a:lnTo>
                    <a:pt x="86398" y="0"/>
                  </a:lnTo>
                  <a:lnTo>
                    <a:pt x="86398" y="259194"/>
                  </a:lnTo>
                  <a:lnTo>
                    <a:pt x="129603" y="259194"/>
                  </a:lnTo>
                  <a:lnTo>
                    <a:pt x="129603" y="43205"/>
                  </a:lnTo>
                  <a:lnTo>
                    <a:pt x="172796" y="43205"/>
                  </a:lnTo>
                  <a:lnTo>
                    <a:pt x="216001" y="43205"/>
                  </a:lnTo>
                  <a:lnTo>
                    <a:pt x="259194" y="43205"/>
                  </a:lnTo>
                  <a:lnTo>
                    <a:pt x="259194" y="0"/>
                  </a:lnTo>
                  <a:close/>
                </a:path>
                <a:path w="389254" h="1080135">
                  <a:moveTo>
                    <a:pt x="302412" y="86398"/>
                  </a:moveTo>
                  <a:lnTo>
                    <a:pt x="259207" y="86398"/>
                  </a:lnTo>
                  <a:lnTo>
                    <a:pt x="259207" y="216001"/>
                  </a:lnTo>
                  <a:lnTo>
                    <a:pt x="302412" y="216001"/>
                  </a:lnTo>
                  <a:lnTo>
                    <a:pt x="302412" y="86398"/>
                  </a:lnTo>
                  <a:close/>
                </a:path>
                <a:path w="389254" h="1080135">
                  <a:moveTo>
                    <a:pt x="345592" y="820801"/>
                  </a:moveTo>
                  <a:lnTo>
                    <a:pt x="302399" y="820801"/>
                  </a:lnTo>
                  <a:lnTo>
                    <a:pt x="302399" y="863993"/>
                  </a:lnTo>
                  <a:lnTo>
                    <a:pt x="302399" y="950404"/>
                  </a:lnTo>
                  <a:lnTo>
                    <a:pt x="259207" y="950404"/>
                  </a:lnTo>
                  <a:lnTo>
                    <a:pt x="259207" y="993597"/>
                  </a:lnTo>
                  <a:lnTo>
                    <a:pt x="259207" y="1036802"/>
                  </a:lnTo>
                  <a:lnTo>
                    <a:pt x="302399" y="1036802"/>
                  </a:lnTo>
                  <a:lnTo>
                    <a:pt x="345592" y="1036802"/>
                  </a:lnTo>
                  <a:lnTo>
                    <a:pt x="345592" y="993597"/>
                  </a:lnTo>
                  <a:lnTo>
                    <a:pt x="345592" y="864006"/>
                  </a:lnTo>
                  <a:lnTo>
                    <a:pt x="345592" y="820801"/>
                  </a:lnTo>
                  <a:close/>
                </a:path>
                <a:path w="389254" h="1080135">
                  <a:moveTo>
                    <a:pt x="345592" y="561606"/>
                  </a:moveTo>
                  <a:lnTo>
                    <a:pt x="302399" y="561606"/>
                  </a:lnTo>
                  <a:lnTo>
                    <a:pt x="302399" y="604799"/>
                  </a:lnTo>
                  <a:lnTo>
                    <a:pt x="259207" y="604799"/>
                  </a:lnTo>
                  <a:lnTo>
                    <a:pt x="259207" y="734402"/>
                  </a:lnTo>
                  <a:lnTo>
                    <a:pt x="259207" y="777608"/>
                  </a:lnTo>
                  <a:lnTo>
                    <a:pt x="302399" y="777608"/>
                  </a:lnTo>
                  <a:lnTo>
                    <a:pt x="345592" y="777608"/>
                  </a:lnTo>
                  <a:lnTo>
                    <a:pt x="345592" y="734402"/>
                  </a:lnTo>
                  <a:lnTo>
                    <a:pt x="345592" y="691197"/>
                  </a:lnTo>
                  <a:lnTo>
                    <a:pt x="302412" y="691197"/>
                  </a:lnTo>
                  <a:lnTo>
                    <a:pt x="302412" y="648004"/>
                  </a:lnTo>
                  <a:lnTo>
                    <a:pt x="345592" y="648004"/>
                  </a:lnTo>
                  <a:lnTo>
                    <a:pt x="345592" y="561606"/>
                  </a:lnTo>
                  <a:close/>
                </a:path>
                <a:path w="389254" h="1080135">
                  <a:moveTo>
                    <a:pt x="345592" y="475195"/>
                  </a:moveTo>
                  <a:lnTo>
                    <a:pt x="302412" y="475195"/>
                  </a:lnTo>
                  <a:lnTo>
                    <a:pt x="259207" y="475195"/>
                  </a:lnTo>
                  <a:lnTo>
                    <a:pt x="259207" y="518401"/>
                  </a:lnTo>
                  <a:lnTo>
                    <a:pt x="302399" y="518401"/>
                  </a:lnTo>
                  <a:lnTo>
                    <a:pt x="345592" y="518401"/>
                  </a:lnTo>
                  <a:lnTo>
                    <a:pt x="345592" y="475195"/>
                  </a:lnTo>
                  <a:close/>
                </a:path>
                <a:path w="389254" h="1080135">
                  <a:moveTo>
                    <a:pt x="345592" y="345605"/>
                  </a:moveTo>
                  <a:lnTo>
                    <a:pt x="302412" y="345605"/>
                  </a:lnTo>
                  <a:lnTo>
                    <a:pt x="259207" y="345605"/>
                  </a:lnTo>
                  <a:lnTo>
                    <a:pt x="259207" y="432003"/>
                  </a:lnTo>
                  <a:lnTo>
                    <a:pt x="302399" y="432003"/>
                  </a:lnTo>
                  <a:lnTo>
                    <a:pt x="345592" y="432003"/>
                  </a:lnTo>
                  <a:lnTo>
                    <a:pt x="345592" y="345605"/>
                  </a:lnTo>
                  <a:close/>
                </a:path>
                <a:path w="389254" h="1080135">
                  <a:moveTo>
                    <a:pt x="345592" y="259207"/>
                  </a:moveTo>
                  <a:lnTo>
                    <a:pt x="302412" y="259207"/>
                  </a:lnTo>
                  <a:lnTo>
                    <a:pt x="259207" y="259207"/>
                  </a:lnTo>
                  <a:lnTo>
                    <a:pt x="259207" y="302412"/>
                  </a:lnTo>
                  <a:lnTo>
                    <a:pt x="302399" y="302412"/>
                  </a:lnTo>
                  <a:lnTo>
                    <a:pt x="345592" y="302412"/>
                  </a:lnTo>
                  <a:lnTo>
                    <a:pt x="345592" y="259207"/>
                  </a:lnTo>
                  <a:close/>
                </a:path>
                <a:path w="389254" h="1080135">
                  <a:moveTo>
                    <a:pt x="345592" y="0"/>
                  </a:moveTo>
                  <a:lnTo>
                    <a:pt x="302412" y="0"/>
                  </a:lnTo>
                  <a:lnTo>
                    <a:pt x="259207" y="0"/>
                  </a:lnTo>
                  <a:lnTo>
                    <a:pt x="259207" y="43205"/>
                  </a:lnTo>
                  <a:lnTo>
                    <a:pt x="302399" y="43205"/>
                  </a:lnTo>
                  <a:lnTo>
                    <a:pt x="345592" y="43205"/>
                  </a:lnTo>
                  <a:lnTo>
                    <a:pt x="345592" y="0"/>
                  </a:lnTo>
                  <a:close/>
                </a:path>
                <a:path w="389254" h="1080135">
                  <a:moveTo>
                    <a:pt x="388810" y="863993"/>
                  </a:moveTo>
                  <a:lnTo>
                    <a:pt x="345605" y="863993"/>
                  </a:lnTo>
                  <a:lnTo>
                    <a:pt x="345605" y="993597"/>
                  </a:lnTo>
                  <a:lnTo>
                    <a:pt x="388810" y="993597"/>
                  </a:lnTo>
                  <a:lnTo>
                    <a:pt x="388810" y="863993"/>
                  </a:lnTo>
                  <a:close/>
                </a:path>
                <a:path w="389254" h="1080135">
                  <a:moveTo>
                    <a:pt x="388810" y="777595"/>
                  </a:moveTo>
                  <a:lnTo>
                    <a:pt x="345605" y="777595"/>
                  </a:lnTo>
                  <a:lnTo>
                    <a:pt x="345605" y="820801"/>
                  </a:lnTo>
                  <a:lnTo>
                    <a:pt x="388810" y="820801"/>
                  </a:lnTo>
                  <a:lnTo>
                    <a:pt x="388810" y="777595"/>
                  </a:lnTo>
                  <a:close/>
                </a:path>
                <a:path w="389254" h="1080135">
                  <a:moveTo>
                    <a:pt x="388810" y="604799"/>
                  </a:moveTo>
                  <a:lnTo>
                    <a:pt x="345605" y="604799"/>
                  </a:lnTo>
                  <a:lnTo>
                    <a:pt x="345605" y="691197"/>
                  </a:lnTo>
                  <a:lnTo>
                    <a:pt x="388810" y="691197"/>
                  </a:lnTo>
                  <a:lnTo>
                    <a:pt x="388810" y="604799"/>
                  </a:lnTo>
                  <a:close/>
                </a:path>
                <a:path w="389254" h="1080135">
                  <a:moveTo>
                    <a:pt x="388810" y="432003"/>
                  </a:moveTo>
                  <a:lnTo>
                    <a:pt x="345605" y="432003"/>
                  </a:lnTo>
                  <a:lnTo>
                    <a:pt x="345605" y="475195"/>
                  </a:lnTo>
                  <a:lnTo>
                    <a:pt x="345605" y="561594"/>
                  </a:lnTo>
                  <a:lnTo>
                    <a:pt x="388810" y="561594"/>
                  </a:lnTo>
                  <a:lnTo>
                    <a:pt x="388810" y="475195"/>
                  </a:lnTo>
                  <a:lnTo>
                    <a:pt x="388810" y="432003"/>
                  </a:lnTo>
                  <a:close/>
                </a:path>
                <a:path w="389254" h="1080135">
                  <a:moveTo>
                    <a:pt x="388810" y="345605"/>
                  </a:moveTo>
                  <a:lnTo>
                    <a:pt x="345605" y="345605"/>
                  </a:lnTo>
                  <a:lnTo>
                    <a:pt x="345605" y="388810"/>
                  </a:lnTo>
                  <a:lnTo>
                    <a:pt x="388810" y="388810"/>
                  </a:lnTo>
                  <a:lnTo>
                    <a:pt x="388810" y="345605"/>
                  </a:lnTo>
                  <a:close/>
                </a:path>
                <a:path w="389254" h="1080135">
                  <a:moveTo>
                    <a:pt x="388810" y="259207"/>
                  </a:moveTo>
                  <a:lnTo>
                    <a:pt x="345605" y="259207"/>
                  </a:lnTo>
                  <a:lnTo>
                    <a:pt x="345605" y="302412"/>
                  </a:lnTo>
                  <a:lnTo>
                    <a:pt x="388810" y="302412"/>
                  </a:lnTo>
                  <a:lnTo>
                    <a:pt x="388810" y="259207"/>
                  </a:lnTo>
                  <a:close/>
                </a:path>
                <a:path w="389254" h="1080135">
                  <a:moveTo>
                    <a:pt x="388810" y="0"/>
                  </a:moveTo>
                  <a:lnTo>
                    <a:pt x="345605" y="0"/>
                  </a:lnTo>
                  <a:lnTo>
                    <a:pt x="345605" y="259194"/>
                  </a:lnTo>
                  <a:lnTo>
                    <a:pt x="388810" y="259194"/>
                  </a:lnTo>
                  <a:lnTo>
                    <a:pt x="388810" y="0"/>
                  </a:lnTo>
                  <a:close/>
                </a:path>
              </a:pathLst>
            </a:custGeom>
            <a:solidFill>
              <a:srgbClr val="231F20"/>
            </a:solidFill>
          </p:spPr>
          <p:txBody>
            <a:bodyPr wrap="square" lIns="0" tIns="0" rIns="0" bIns="0" rtlCol="0"/>
            <a:lstStyle/>
            <a:p>
              <a:endParaRPr/>
            </a:p>
          </p:txBody>
        </p:sp>
        <p:sp>
          <p:nvSpPr>
            <p:cNvPr id="18" name="object 18"/>
            <p:cNvSpPr/>
            <p:nvPr/>
          </p:nvSpPr>
          <p:spPr>
            <a:xfrm>
              <a:off x="4795062" y="3181057"/>
              <a:ext cx="43815" cy="216535"/>
            </a:xfrm>
            <a:custGeom>
              <a:avLst/>
              <a:gdLst/>
              <a:ahLst/>
              <a:cxnLst/>
              <a:rect l="l" t="t" r="r" b="b"/>
              <a:pathLst>
                <a:path w="43814" h="216535">
                  <a:moveTo>
                    <a:pt x="43205" y="0"/>
                  </a:moveTo>
                  <a:lnTo>
                    <a:pt x="0" y="0"/>
                  </a:lnTo>
                  <a:lnTo>
                    <a:pt x="0" y="129603"/>
                  </a:lnTo>
                  <a:lnTo>
                    <a:pt x="0" y="216001"/>
                  </a:lnTo>
                  <a:lnTo>
                    <a:pt x="43205" y="216001"/>
                  </a:lnTo>
                  <a:lnTo>
                    <a:pt x="43205" y="129603"/>
                  </a:lnTo>
                  <a:lnTo>
                    <a:pt x="43205" y="0"/>
                  </a:lnTo>
                  <a:close/>
                </a:path>
              </a:pathLst>
            </a:custGeom>
            <a:solidFill>
              <a:srgbClr val="231F20"/>
            </a:solidFill>
          </p:spPr>
          <p:txBody>
            <a:bodyPr wrap="square" lIns="0" tIns="0" rIns="0" bIns="0" rtlCol="0"/>
            <a:lstStyle/>
            <a:p>
              <a:endParaRPr/>
            </a:p>
          </p:txBody>
        </p:sp>
      </p:grpSp>
      <p:sp>
        <p:nvSpPr>
          <p:cNvPr id="19" name="object 19"/>
          <p:cNvSpPr txBox="1"/>
          <p:nvPr/>
        </p:nvSpPr>
        <p:spPr>
          <a:xfrm>
            <a:off x="3719067" y="3487927"/>
            <a:ext cx="1318260" cy="389255"/>
          </a:xfrm>
          <a:prstGeom prst="rect">
            <a:avLst/>
          </a:prstGeom>
        </p:spPr>
        <p:txBody>
          <a:bodyPr vert="horz" wrap="square" lIns="0" tIns="27939" rIns="0" bIns="0" rtlCol="0">
            <a:spAutoFit/>
          </a:bodyPr>
          <a:lstStyle/>
          <a:p>
            <a:pPr marL="12700" marR="5080">
              <a:lnSpc>
                <a:spcPts val="1390"/>
              </a:lnSpc>
              <a:spcBef>
                <a:spcPts val="219"/>
              </a:spcBef>
            </a:pPr>
            <a:r>
              <a:rPr sz="1200" dirty="0">
                <a:solidFill>
                  <a:srgbClr val="231F20"/>
                </a:solidFill>
                <a:latin typeface="Avenir Book"/>
                <a:cs typeface="Avenir Book"/>
              </a:rPr>
              <a:t>Scan</a:t>
            </a:r>
            <a:r>
              <a:rPr sz="1200" spc="65" dirty="0">
                <a:solidFill>
                  <a:srgbClr val="231F20"/>
                </a:solidFill>
                <a:latin typeface="Avenir Book"/>
                <a:cs typeface="Avenir Book"/>
              </a:rPr>
              <a:t> </a:t>
            </a:r>
            <a:r>
              <a:rPr sz="1200" dirty="0">
                <a:solidFill>
                  <a:srgbClr val="231F20"/>
                </a:solidFill>
                <a:latin typeface="Avenir Book"/>
                <a:cs typeface="Avenir Book"/>
              </a:rPr>
              <a:t>the</a:t>
            </a:r>
            <a:r>
              <a:rPr sz="1200" spc="65" dirty="0">
                <a:solidFill>
                  <a:srgbClr val="231F20"/>
                </a:solidFill>
                <a:latin typeface="Avenir Book"/>
                <a:cs typeface="Avenir Book"/>
              </a:rPr>
              <a:t> </a:t>
            </a:r>
            <a:r>
              <a:rPr sz="1200" dirty="0">
                <a:solidFill>
                  <a:srgbClr val="231F20"/>
                </a:solidFill>
                <a:latin typeface="Avenir Book"/>
                <a:cs typeface="Avenir Book"/>
              </a:rPr>
              <a:t>code</a:t>
            </a:r>
            <a:r>
              <a:rPr sz="1200" spc="65" dirty="0">
                <a:solidFill>
                  <a:srgbClr val="231F20"/>
                </a:solidFill>
                <a:latin typeface="Avenir Book"/>
                <a:cs typeface="Avenir Book"/>
              </a:rPr>
              <a:t> </a:t>
            </a:r>
            <a:r>
              <a:rPr sz="1200" spc="-25" dirty="0">
                <a:solidFill>
                  <a:srgbClr val="231F20"/>
                </a:solidFill>
                <a:latin typeface="Avenir Book"/>
                <a:cs typeface="Avenir Book"/>
              </a:rPr>
              <a:t>to </a:t>
            </a:r>
            <a:r>
              <a:rPr sz="1200" dirty="0">
                <a:solidFill>
                  <a:srgbClr val="231F20"/>
                </a:solidFill>
                <a:latin typeface="Avenir Book"/>
                <a:cs typeface="Avenir Book"/>
              </a:rPr>
              <a:t>access</a:t>
            </a:r>
            <a:r>
              <a:rPr sz="1200" spc="70" dirty="0">
                <a:solidFill>
                  <a:srgbClr val="231F20"/>
                </a:solidFill>
                <a:latin typeface="Avenir Book"/>
                <a:cs typeface="Avenir Book"/>
              </a:rPr>
              <a:t> </a:t>
            </a:r>
            <a:r>
              <a:rPr sz="1200" spc="-10" dirty="0">
                <a:solidFill>
                  <a:srgbClr val="25408F"/>
                </a:solidFill>
                <a:latin typeface="Avenir Book"/>
                <a:cs typeface="Avenir Book"/>
              </a:rPr>
              <a:t>airnow.gov</a:t>
            </a:r>
            <a:r>
              <a:rPr sz="1200" spc="-10" dirty="0">
                <a:solidFill>
                  <a:srgbClr val="231F20"/>
                </a:solidFill>
                <a:latin typeface="Avenir Book"/>
                <a:cs typeface="Avenir Book"/>
              </a:rPr>
              <a:t>.</a:t>
            </a:r>
            <a:endParaRPr sz="1200">
              <a:latin typeface="Avenir Book"/>
              <a:cs typeface="Avenir Book"/>
            </a:endParaRPr>
          </a:p>
        </p:txBody>
      </p:sp>
      <p:sp>
        <p:nvSpPr>
          <p:cNvPr id="20" name="object 20"/>
          <p:cNvSpPr txBox="1"/>
          <p:nvPr/>
        </p:nvSpPr>
        <p:spPr>
          <a:xfrm>
            <a:off x="292100" y="7307626"/>
            <a:ext cx="53467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21" name="object 21"/>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7985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395" dirty="0">
                <a:solidFill>
                  <a:srgbClr val="004E71"/>
                </a:solidFill>
                <a:latin typeface="Avenir Next Medium"/>
                <a:cs typeface="Avenir Next Medium"/>
              </a:rPr>
              <a:t>18</a:t>
            </a:r>
            <a:endParaRPr sz="3000">
              <a:latin typeface="Avenir Next Medium"/>
              <a:cs typeface="Avenir Next Medium"/>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1439" y="114300"/>
            <a:ext cx="9829799" cy="7543800"/>
          </a:xfrm>
          <a:prstGeom prst="rect">
            <a:avLst/>
          </a:prstGeom>
        </p:spPr>
      </p:pic>
      <p:sp>
        <p:nvSpPr>
          <p:cNvPr id="3" name="object 3"/>
          <p:cNvSpPr txBox="1">
            <a:spLocks noGrp="1"/>
          </p:cNvSpPr>
          <p:nvPr>
            <p:ph type="title"/>
          </p:nvPr>
        </p:nvSpPr>
        <p:spPr>
          <a:xfrm>
            <a:off x="927100" y="228900"/>
            <a:ext cx="8305165" cy="1082040"/>
          </a:xfrm>
          <a:prstGeom prst="rect">
            <a:avLst/>
          </a:prstGeom>
        </p:spPr>
        <p:txBody>
          <a:bodyPr vert="horz" wrap="square" lIns="0" tIns="63500" rIns="0" bIns="0" rtlCol="0">
            <a:spAutoFit/>
          </a:bodyPr>
          <a:lstStyle/>
          <a:p>
            <a:pPr marL="12700" marR="5080">
              <a:lnSpc>
                <a:spcPts val="4000"/>
              </a:lnSpc>
              <a:spcBef>
                <a:spcPts val="500"/>
              </a:spcBef>
            </a:pPr>
            <a:r>
              <a:rPr spc="180" dirty="0"/>
              <a:t>How</a:t>
            </a:r>
            <a:r>
              <a:rPr spc="55" dirty="0"/>
              <a:t> </a:t>
            </a:r>
            <a:r>
              <a:rPr dirty="0"/>
              <a:t>you</a:t>
            </a:r>
            <a:r>
              <a:rPr spc="55" dirty="0"/>
              <a:t> </a:t>
            </a:r>
            <a:r>
              <a:rPr spc="100" dirty="0"/>
              <a:t>can</a:t>
            </a:r>
            <a:r>
              <a:rPr spc="55" dirty="0"/>
              <a:t> </a:t>
            </a:r>
            <a:r>
              <a:rPr dirty="0"/>
              <a:t>decrease</a:t>
            </a:r>
            <a:r>
              <a:rPr spc="55" dirty="0"/>
              <a:t> </a:t>
            </a:r>
            <a:r>
              <a:rPr spc="60" dirty="0"/>
              <a:t>exposure</a:t>
            </a:r>
            <a:r>
              <a:rPr spc="55" dirty="0"/>
              <a:t> </a:t>
            </a:r>
            <a:r>
              <a:rPr spc="130" dirty="0"/>
              <a:t>to</a:t>
            </a:r>
            <a:r>
              <a:rPr spc="55" dirty="0"/>
              <a:t> </a:t>
            </a:r>
            <a:r>
              <a:rPr spc="95" dirty="0"/>
              <a:t>outdoor </a:t>
            </a:r>
            <a:r>
              <a:rPr spc="110" dirty="0"/>
              <a:t>air</a:t>
            </a:r>
            <a:r>
              <a:rPr spc="130" dirty="0"/>
              <a:t> </a:t>
            </a:r>
            <a:r>
              <a:rPr dirty="0"/>
              <a:t>pollution.</a:t>
            </a:r>
            <a:r>
              <a:rPr spc="130" dirty="0"/>
              <a:t> </a:t>
            </a:r>
            <a:r>
              <a:rPr spc="70" dirty="0"/>
              <a:t>Here</a:t>
            </a:r>
            <a:r>
              <a:rPr spc="135" dirty="0"/>
              <a:t> </a:t>
            </a:r>
            <a:r>
              <a:rPr spc="80" dirty="0"/>
              <a:t>are</a:t>
            </a:r>
            <a:r>
              <a:rPr spc="130" dirty="0"/>
              <a:t> </a:t>
            </a:r>
            <a:r>
              <a:rPr dirty="0"/>
              <a:t>some</a:t>
            </a:r>
            <a:r>
              <a:rPr spc="135" dirty="0"/>
              <a:t> </a:t>
            </a:r>
            <a:r>
              <a:rPr spc="-10" dirty="0"/>
              <a:t>tips.</a:t>
            </a:r>
          </a:p>
        </p:txBody>
      </p:sp>
      <p:sp>
        <p:nvSpPr>
          <p:cNvPr id="4" name="object 4"/>
          <p:cNvSpPr txBox="1"/>
          <p:nvPr/>
        </p:nvSpPr>
        <p:spPr>
          <a:xfrm>
            <a:off x="5275954" y="1568751"/>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5275954" y="2254551"/>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5275954" y="2940351"/>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5275954" y="3626151"/>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5275954" y="4311951"/>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5499100" y="1460801"/>
            <a:ext cx="2784475" cy="3688189"/>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Check</a:t>
            </a:r>
            <a:r>
              <a:rPr sz="2000" spc="-30" dirty="0">
                <a:solidFill>
                  <a:srgbClr val="231F20"/>
                </a:solidFill>
                <a:latin typeface="Avenir Book"/>
                <a:cs typeface="Avenir Book"/>
              </a:rPr>
              <a:t> </a:t>
            </a:r>
            <a:r>
              <a:rPr sz="2000" dirty="0">
                <a:solidFill>
                  <a:srgbClr val="231F20"/>
                </a:solidFill>
                <a:latin typeface="Avenir Book"/>
                <a:cs typeface="Avenir Book"/>
              </a:rPr>
              <a:t>the</a:t>
            </a:r>
            <a:r>
              <a:rPr sz="2000" spc="-25" dirty="0">
                <a:solidFill>
                  <a:srgbClr val="231F20"/>
                </a:solidFill>
                <a:latin typeface="Avenir Book"/>
                <a:cs typeface="Avenir Book"/>
              </a:rPr>
              <a:t> </a:t>
            </a:r>
            <a:r>
              <a:rPr sz="2000" b="1" dirty="0">
                <a:solidFill>
                  <a:srgbClr val="231F20"/>
                </a:solidFill>
                <a:latin typeface="Avenir Heavy"/>
                <a:cs typeface="Avenir Heavy"/>
              </a:rPr>
              <a:t>Air</a:t>
            </a:r>
            <a:r>
              <a:rPr sz="2000" b="1" spc="-30" dirty="0">
                <a:solidFill>
                  <a:srgbClr val="231F20"/>
                </a:solidFill>
                <a:latin typeface="Avenir Heavy"/>
                <a:cs typeface="Avenir Heavy"/>
              </a:rPr>
              <a:t> </a:t>
            </a:r>
            <a:r>
              <a:rPr sz="2000" b="1" spc="-10" dirty="0">
                <a:solidFill>
                  <a:srgbClr val="231F20"/>
                </a:solidFill>
                <a:latin typeface="Avenir Heavy"/>
                <a:cs typeface="Avenir Heavy"/>
              </a:rPr>
              <a:t>Quality </a:t>
            </a:r>
            <a:r>
              <a:rPr sz="2000" b="1" dirty="0">
                <a:solidFill>
                  <a:srgbClr val="231F20"/>
                </a:solidFill>
                <a:latin typeface="Avenir Heavy"/>
                <a:cs typeface="Avenir Heavy"/>
              </a:rPr>
              <a:t>Index</a:t>
            </a:r>
            <a:r>
              <a:rPr sz="2000" b="1" spc="-90" dirty="0">
                <a:solidFill>
                  <a:srgbClr val="231F20"/>
                </a:solidFill>
                <a:latin typeface="Avenir Heavy"/>
                <a:cs typeface="Avenir Heavy"/>
              </a:rPr>
              <a:t> </a:t>
            </a:r>
            <a:r>
              <a:rPr sz="2000" dirty="0">
                <a:solidFill>
                  <a:srgbClr val="231F20"/>
                </a:solidFill>
                <a:latin typeface="Avenir Book"/>
                <a:cs typeface="Avenir Book"/>
              </a:rPr>
              <a:t>(AQI)</a:t>
            </a:r>
            <a:r>
              <a:rPr sz="2000" spc="-50" dirty="0">
                <a:solidFill>
                  <a:srgbClr val="231F20"/>
                </a:solidFill>
                <a:latin typeface="Avenir Book"/>
                <a:cs typeface="Avenir Book"/>
              </a:rPr>
              <a:t> </a:t>
            </a:r>
            <a:r>
              <a:rPr sz="2000" spc="-10" dirty="0">
                <a:solidFill>
                  <a:srgbClr val="231F20"/>
                </a:solidFill>
                <a:latin typeface="Avenir Book"/>
                <a:cs typeface="Avenir Book"/>
              </a:rPr>
              <a:t>(</a:t>
            </a:r>
            <a:r>
              <a:rPr sz="2000" spc="-10" dirty="0">
                <a:solidFill>
                  <a:srgbClr val="25408F"/>
                </a:solidFill>
                <a:latin typeface="Avenir Book"/>
                <a:cs typeface="Avenir Book"/>
              </a:rPr>
              <a:t>airnow.gov</a:t>
            </a:r>
            <a:r>
              <a:rPr sz="2000" spc="-10" dirty="0">
                <a:solidFill>
                  <a:srgbClr val="231F20"/>
                </a:solidFill>
                <a:latin typeface="Avenir Book"/>
                <a:cs typeface="Avenir Book"/>
              </a:rPr>
              <a:t>)</a:t>
            </a:r>
            <a:endParaRPr sz="2000" dirty="0">
              <a:latin typeface="Avenir Book"/>
              <a:cs typeface="Avenir Book"/>
            </a:endParaRPr>
          </a:p>
          <a:p>
            <a:pPr marL="12700" marR="553085">
              <a:lnSpc>
                <a:spcPts val="2300"/>
              </a:lnSpc>
              <a:spcBef>
                <a:spcPts val="800"/>
              </a:spcBef>
            </a:pPr>
            <a:r>
              <a:rPr sz="2000" dirty="0">
                <a:solidFill>
                  <a:srgbClr val="231F20"/>
                </a:solidFill>
                <a:latin typeface="Avenir Book"/>
                <a:cs typeface="Avenir Book"/>
              </a:rPr>
              <a:t>Carpool, use </a:t>
            </a:r>
            <a:r>
              <a:rPr sz="2000" spc="-10" dirty="0">
                <a:solidFill>
                  <a:srgbClr val="231F20"/>
                </a:solidFill>
                <a:latin typeface="Avenir Book"/>
                <a:cs typeface="Avenir Book"/>
              </a:rPr>
              <a:t>public </a:t>
            </a:r>
            <a:r>
              <a:rPr sz="2000" dirty="0">
                <a:solidFill>
                  <a:srgbClr val="231F20"/>
                </a:solidFill>
                <a:latin typeface="Avenir Book"/>
                <a:cs typeface="Avenir Book"/>
              </a:rPr>
              <a:t>transit,</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spc="-20" dirty="0" smtClean="0">
                <a:solidFill>
                  <a:srgbClr val="231F20"/>
                </a:solidFill>
                <a:latin typeface="Avenir Book"/>
                <a:cs typeface="Avenir Book"/>
              </a:rPr>
              <a:t>bike</a:t>
            </a:r>
            <a:r>
              <a:rPr lang="en-US" sz="2000" spc="-20" dirty="0" smtClean="0">
                <a:solidFill>
                  <a:srgbClr val="231F20"/>
                </a:solidFill>
                <a:latin typeface="Avenir Book"/>
                <a:cs typeface="Avenir Book"/>
              </a:rPr>
              <a:t>.</a:t>
            </a:r>
            <a:endParaRPr sz="2000" dirty="0">
              <a:latin typeface="Avenir Book"/>
              <a:cs typeface="Avenir Book"/>
            </a:endParaRPr>
          </a:p>
          <a:p>
            <a:pPr marL="12700" marR="468630">
              <a:lnSpc>
                <a:spcPts val="2300"/>
              </a:lnSpc>
              <a:spcBef>
                <a:spcPts val="800"/>
              </a:spcBef>
            </a:pPr>
            <a:r>
              <a:rPr sz="2000" dirty="0">
                <a:solidFill>
                  <a:srgbClr val="231F20"/>
                </a:solidFill>
                <a:latin typeface="Avenir Book"/>
                <a:cs typeface="Avenir Book"/>
              </a:rPr>
              <a:t>Limit</a:t>
            </a:r>
            <a:r>
              <a:rPr sz="2000" spc="-35" dirty="0">
                <a:solidFill>
                  <a:srgbClr val="231F20"/>
                </a:solidFill>
                <a:latin typeface="Avenir Book"/>
                <a:cs typeface="Avenir Book"/>
              </a:rPr>
              <a:t> </a:t>
            </a:r>
            <a:r>
              <a:rPr sz="2000" dirty="0">
                <a:solidFill>
                  <a:srgbClr val="231F20"/>
                </a:solidFill>
                <a:latin typeface="Avenir Book"/>
                <a:cs typeface="Avenir Book"/>
              </a:rPr>
              <a:t>wood</a:t>
            </a:r>
            <a:r>
              <a:rPr sz="2000" spc="-30" dirty="0">
                <a:solidFill>
                  <a:srgbClr val="231F20"/>
                </a:solidFill>
                <a:latin typeface="Avenir Book"/>
                <a:cs typeface="Avenir Book"/>
              </a:rPr>
              <a:t> </a:t>
            </a:r>
            <a:r>
              <a:rPr sz="2000" dirty="0">
                <a:solidFill>
                  <a:srgbClr val="231F20"/>
                </a:solidFill>
                <a:latin typeface="Avenir Book"/>
                <a:cs typeface="Avenir Book"/>
              </a:rPr>
              <a:t>fires</a:t>
            </a:r>
            <a:r>
              <a:rPr sz="2000" spc="-30"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backyard</a:t>
            </a:r>
            <a:r>
              <a:rPr sz="2000" spc="-55" dirty="0">
                <a:solidFill>
                  <a:srgbClr val="231F20"/>
                </a:solidFill>
                <a:latin typeface="Avenir Book"/>
                <a:cs typeface="Avenir Book"/>
              </a:rPr>
              <a:t> </a:t>
            </a:r>
            <a:r>
              <a:rPr sz="2000" spc="-10" dirty="0">
                <a:solidFill>
                  <a:srgbClr val="231F20"/>
                </a:solidFill>
                <a:latin typeface="Avenir Book"/>
                <a:cs typeface="Avenir Book"/>
              </a:rPr>
              <a:t>burning.</a:t>
            </a:r>
            <a:endParaRPr sz="2000" dirty="0">
              <a:latin typeface="Avenir Book"/>
              <a:cs typeface="Avenir Book"/>
            </a:endParaRPr>
          </a:p>
          <a:p>
            <a:pPr marL="12700" marR="608965">
              <a:lnSpc>
                <a:spcPts val="2300"/>
              </a:lnSpc>
              <a:spcBef>
                <a:spcPts val="800"/>
              </a:spcBef>
            </a:pPr>
            <a:r>
              <a:rPr sz="2000" dirty="0">
                <a:solidFill>
                  <a:srgbClr val="231F20"/>
                </a:solidFill>
                <a:latin typeface="Avenir Book"/>
                <a:cs typeface="Avenir Book"/>
              </a:rPr>
              <a:t>Avoid</a:t>
            </a:r>
            <a:r>
              <a:rPr sz="2000" spc="-30" dirty="0">
                <a:solidFill>
                  <a:srgbClr val="231F20"/>
                </a:solidFill>
                <a:latin typeface="Avenir Book"/>
                <a:cs typeface="Avenir Book"/>
              </a:rPr>
              <a:t> </a:t>
            </a:r>
            <a:r>
              <a:rPr sz="2000" dirty="0">
                <a:solidFill>
                  <a:srgbClr val="231F20"/>
                </a:solidFill>
                <a:latin typeface="Avenir Book"/>
                <a:cs typeface="Avenir Book"/>
              </a:rPr>
              <a:t>walking</a:t>
            </a:r>
            <a:r>
              <a:rPr sz="2000" spc="-25" dirty="0">
                <a:solidFill>
                  <a:srgbClr val="231F20"/>
                </a:solidFill>
                <a:latin typeface="Avenir Book"/>
                <a:cs typeface="Avenir Book"/>
              </a:rPr>
              <a:t> </a:t>
            </a:r>
            <a:r>
              <a:rPr sz="2000" spc="-20" dirty="0">
                <a:solidFill>
                  <a:srgbClr val="231F20"/>
                </a:solidFill>
                <a:latin typeface="Avenir Book"/>
                <a:cs typeface="Avenir Book"/>
              </a:rPr>
              <a:t>near </a:t>
            </a:r>
            <a:r>
              <a:rPr sz="2000" dirty="0">
                <a:solidFill>
                  <a:srgbClr val="231F20"/>
                </a:solidFill>
                <a:latin typeface="Avenir Book"/>
                <a:cs typeface="Avenir Book"/>
              </a:rPr>
              <a:t>idling </a:t>
            </a:r>
            <a:r>
              <a:rPr sz="2000" spc="-10" dirty="0">
                <a:solidFill>
                  <a:srgbClr val="231F20"/>
                </a:solidFill>
                <a:latin typeface="Avenir Book"/>
                <a:cs typeface="Avenir Book"/>
              </a:rPr>
              <a:t>vehicles.</a:t>
            </a:r>
            <a:endParaRPr sz="2000" dirty="0">
              <a:latin typeface="Avenir Book"/>
              <a:cs typeface="Avenir Book"/>
            </a:endParaRPr>
          </a:p>
          <a:p>
            <a:pPr marL="12700" marR="261620">
              <a:lnSpc>
                <a:spcPts val="2300"/>
              </a:lnSpc>
              <a:spcBef>
                <a:spcPts val="800"/>
              </a:spcBef>
            </a:pPr>
            <a:r>
              <a:rPr sz="2000" dirty="0">
                <a:solidFill>
                  <a:srgbClr val="231F20"/>
                </a:solidFill>
                <a:latin typeface="Avenir Book"/>
                <a:cs typeface="Avenir Book"/>
              </a:rPr>
              <a:t>Close</a:t>
            </a:r>
            <a:r>
              <a:rPr sz="2000" spc="-40" dirty="0">
                <a:solidFill>
                  <a:srgbClr val="231F20"/>
                </a:solidFill>
                <a:latin typeface="Avenir Book"/>
                <a:cs typeface="Avenir Book"/>
              </a:rPr>
              <a:t> </a:t>
            </a:r>
            <a:r>
              <a:rPr sz="2000" dirty="0">
                <a:solidFill>
                  <a:srgbClr val="231F20"/>
                </a:solidFill>
                <a:latin typeface="Avenir Book"/>
                <a:cs typeface="Avenir Book"/>
              </a:rPr>
              <a:t>windows</a:t>
            </a:r>
            <a:r>
              <a:rPr sz="2000" spc="-40" dirty="0">
                <a:solidFill>
                  <a:srgbClr val="231F20"/>
                </a:solidFill>
                <a:latin typeface="Avenir Book"/>
                <a:cs typeface="Avenir Book"/>
              </a:rPr>
              <a:t> </a:t>
            </a:r>
            <a:r>
              <a:rPr sz="2000" spc="-10" dirty="0">
                <a:solidFill>
                  <a:srgbClr val="231F20"/>
                </a:solidFill>
                <a:latin typeface="Avenir Book"/>
                <a:cs typeface="Avenir Book"/>
              </a:rPr>
              <a:t>during </a:t>
            </a:r>
            <a:r>
              <a:rPr sz="2000" dirty="0">
                <a:solidFill>
                  <a:srgbClr val="231F20"/>
                </a:solidFill>
                <a:latin typeface="Avenir Book"/>
                <a:cs typeface="Avenir Book"/>
              </a:rPr>
              <a:t>heavy </a:t>
            </a:r>
            <a:r>
              <a:rPr sz="2000" spc="-10" dirty="0">
                <a:solidFill>
                  <a:srgbClr val="231F20"/>
                </a:solidFill>
                <a:latin typeface="Avenir Book"/>
                <a:cs typeface="Avenir Book"/>
              </a:rPr>
              <a:t>traffic.</a:t>
            </a:r>
            <a:endParaRPr sz="2000" dirty="0">
              <a:latin typeface="Avenir Book"/>
              <a:cs typeface="Avenir Book"/>
            </a:endParaRPr>
          </a:p>
        </p:txBody>
      </p:sp>
      <p:grpSp>
        <p:nvGrpSpPr>
          <p:cNvPr id="10" name="object 10"/>
          <p:cNvGrpSpPr/>
          <p:nvPr/>
        </p:nvGrpSpPr>
        <p:grpSpPr>
          <a:xfrm>
            <a:off x="4987544" y="5532120"/>
            <a:ext cx="1897380" cy="1897380"/>
            <a:chOff x="4987544" y="5532120"/>
            <a:chExt cx="1897380" cy="1897380"/>
          </a:xfrm>
        </p:grpSpPr>
        <p:sp>
          <p:nvSpPr>
            <p:cNvPr id="11" name="object 11"/>
            <p:cNvSpPr/>
            <p:nvPr/>
          </p:nvSpPr>
          <p:spPr>
            <a:xfrm>
              <a:off x="4987544" y="5532120"/>
              <a:ext cx="1897380" cy="1897380"/>
            </a:xfrm>
            <a:custGeom>
              <a:avLst/>
              <a:gdLst/>
              <a:ahLst/>
              <a:cxnLst/>
              <a:rect l="l" t="t" r="r" b="b"/>
              <a:pathLst>
                <a:path w="1897379" h="1897379">
                  <a:moveTo>
                    <a:pt x="1744980" y="0"/>
                  </a:moveTo>
                  <a:lnTo>
                    <a:pt x="0" y="0"/>
                  </a:lnTo>
                  <a:lnTo>
                    <a:pt x="0" y="1897379"/>
                  </a:lnTo>
                  <a:lnTo>
                    <a:pt x="1744980" y="1897379"/>
                  </a:lnTo>
                  <a:lnTo>
                    <a:pt x="1793148" y="1889610"/>
                  </a:lnTo>
                  <a:lnTo>
                    <a:pt x="1834983" y="1867974"/>
                  </a:lnTo>
                  <a:lnTo>
                    <a:pt x="1867974" y="1834983"/>
                  </a:lnTo>
                  <a:lnTo>
                    <a:pt x="1889610" y="1793148"/>
                  </a:lnTo>
                  <a:lnTo>
                    <a:pt x="1897380" y="1744979"/>
                  </a:lnTo>
                  <a:lnTo>
                    <a:pt x="1897380" y="152399"/>
                  </a:lnTo>
                  <a:lnTo>
                    <a:pt x="1889610" y="104231"/>
                  </a:lnTo>
                  <a:lnTo>
                    <a:pt x="1867974" y="62396"/>
                  </a:lnTo>
                  <a:lnTo>
                    <a:pt x="1834983" y="29405"/>
                  </a:lnTo>
                  <a:lnTo>
                    <a:pt x="1793148" y="7769"/>
                  </a:lnTo>
                  <a:lnTo>
                    <a:pt x="1744980" y="0"/>
                  </a:lnTo>
                  <a:close/>
                </a:path>
              </a:pathLst>
            </a:custGeom>
            <a:solidFill>
              <a:srgbClr val="FFFFFF"/>
            </a:solidFill>
          </p:spPr>
          <p:txBody>
            <a:bodyPr wrap="square" lIns="0" tIns="0" rIns="0" bIns="0" rtlCol="0"/>
            <a:lstStyle/>
            <a:p>
              <a:endParaRPr/>
            </a:p>
          </p:txBody>
        </p:sp>
        <p:sp>
          <p:nvSpPr>
            <p:cNvPr id="12" name="object 12"/>
            <p:cNvSpPr/>
            <p:nvPr/>
          </p:nvSpPr>
          <p:spPr>
            <a:xfrm>
              <a:off x="5316804" y="5718632"/>
              <a:ext cx="302895" cy="1080135"/>
            </a:xfrm>
            <a:custGeom>
              <a:avLst/>
              <a:gdLst/>
              <a:ahLst/>
              <a:cxnLst/>
              <a:rect l="l" t="t" r="r" b="b"/>
              <a:pathLst>
                <a:path w="302895" h="1080134">
                  <a:moveTo>
                    <a:pt x="86410" y="388797"/>
                  </a:moveTo>
                  <a:lnTo>
                    <a:pt x="43205" y="388797"/>
                  </a:lnTo>
                  <a:lnTo>
                    <a:pt x="43205" y="345605"/>
                  </a:lnTo>
                  <a:lnTo>
                    <a:pt x="0" y="345605"/>
                  </a:lnTo>
                  <a:lnTo>
                    <a:pt x="0" y="475208"/>
                  </a:lnTo>
                  <a:lnTo>
                    <a:pt x="43205" y="475208"/>
                  </a:lnTo>
                  <a:lnTo>
                    <a:pt x="43205" y="432003"/>
                  </a:lnTo>
                  <a:lnTo>
                    <a:pt x="86410" y="432003"/>
                  </a:lnTo>
                  <a:lnTo>
                    <a:pt x="86410" y="388797"/>
                  </a:lnTo>
                  <a:close/>
                </a:path>
                <a:path w="302895" h="1080134">
                  <a:moveTo>
                    <a:pt x="129603" y="691197"/>
                  </a:moveTo>
                  <a:lnTo>
                    <a:pt x="86398" y="691197"/>
                  </a:lnTo>
                  <a:lnTo>
                    <a:pt x="86398" y="734402"/>
                  </a:lnTo>
                  <a:lnTo>
                    <a:pt x="129603" y="734402"/>
                  </a:lnTo>
                  <a:lnTo>
                    <a:pt x="129603" y="691197"/>
                  </a:lnTo>
                  <a:close/>
                </a:path>
                <a:path w="302895" h="1080134">
                  <a:moveTo>
                    <a:pt x="216001" y="863993"/>
                  </a:moveTo>
                  <a:lnTo>
                    <a:pt x="172808" y="863993"/>
                  </a:lnTo>
                  <a:lnTo>
                    <a:pt x="129603" y="863993"/>
                  </a:lnTo>
                  <a:lnTo>
                    <a:pt x="86398" y="863993"/>
                  </a:lnTo>
                  <a:lnTo>
                    <a:pt x="86398" y="993597"/>
                  </a:lnTo>
                  <a:lnTo>
                    <a:pt x="129603" y="993597"/>
                  </a:lnTo>
                  <a:lnTo>
                    <a:pt x="172796" y="993597"/>
                  </a:lnTo>
                  <a:lnTo>
                    <a:pt x="216001" y="993597"/>
                  </a:lnTo>
                  <a:lnTo>
                    <a:pt x="216001" y="863993"/>
                  </a:lnTo>
                  <a:close/>
                </a:path>
                <a:path w="302895" h="1080134">
                  <a:moveTo>
                    <a:pt x="216001" y="86398"/>
                  </a:moveTo>
                  <a:lnTo>
                    <a:pt x="172808" y="86398"/>
                  </a:lnTo>
                  <a:lnTo>
                    <a:pt x="129603" y="86398"/>
                  </a:lnTo>
                  <a:lnTo>
                    <a:pt x="86398" y="86398"/>
                  </a:lnTo>
                  <a:lnTo>
                    <a:pt x="86398" y="216001"/>
                  </a:lnTo>
                  <a:lnTo>
                    <a:pt x="129603" y="216001"/>
                  </a:lnTo>
                  <a:lnTo>
                    <a:pt x="172796" y="216001"/>
                  </a:lnTo>
                  <a:lnTo>
                    <a:pt x="216001" y="216001"/>
                  </a:lnTo>
                  <a:lnTo>
                    <a:pt x="216001" y="86398"/>
                  </a:lnTo>
                  <a:close/>
                </a:path>
                <a:path w="302895" h="1080134">
                  <a:moveTo>
                    <a:pt x="259207" y="777595"/>
                  </a:moveTo>
                  <a:lnTo>
                    <a:pt x="259207" y="777595"/>
                  </a:lnTo>
                  <a:lnTo>
                    <a:pt x="0" y="777595"/>
                  </a:lnTo>
                  <a:lnTo>
                    <a:pt x="0" y="863993"/>
                  </a:lnTo>
                  <a:lnTo>
                    <a:pt x="0" y="993597"/>
                  </a:lnTo>
                  <a:lnTo>
                    <a:pt x="0" y="1079995"/>
                  </a:lnTo>
                  <a:lnTo>
                    <a:pt x="43205" y="1079995"/>
                  </a:lnTo>
                  <a:lnTo>
                    <a:pt x="86398" y="1080020"/>
                  </a:lnTo>
                  <a:lnTo>
                    <a:pt x="86410" y="1080020"/>
                  </a:lnTo>
                  <a:lnTo>
                    <a:pt x="259207" y="1080020"/>
                  </a:lnTo>
                  <a:lnTo>
                    <a:pt x="259207" y="1036802"/>
                  </a:lnTo>
                  <a:lnTo>
                    <a:pt x="43205" y="1036802"/>
                  </a:lnTo>
                  <a:lnTo>
                    <a:pt x="43205" y="993597"/>
                  </a:lnTo>
                  <a:lnTo>
                    <a:pt x="43205" y="863993"/>
                  </a:lnTo>
                  <a:lnTo>
                    <a:pt x="43205" y="820801"/>
                  </a:lnTo>
                  <a:lnTo>
                    <a:pt x="86398" y="820801"/>
                  </a:lnTo>
                  <a:lnTo>
                    <a:pt x="259207" y="820801"/>
                  </a:lnTo>
                  <a:lnTo>
                    <a:pt x="259207" y="777595"/>
                  </a:lnTo>
                  <a:close/>
                </a:path>
                <a:path w="302895" h="1080134">
                  <a:moveTo>
                    <a:pt x="259207" y="691197"/>
                  </a:moveTo>
                  <a:lnTo>
                    <a:pt x="216001" y="691197"/>
                  </a:lnTo>
                  <a:lnTo>
                    <a:pt x="216001" y="734402"/>
                  </a:lnTo>
                  <a:lnTo>
                    <a:pt x="259207" y="734402"/>
                  </a:lnTo>
                  <a:lnTo>
                    <a:pt x="259207" y="691197"/>
                  </a:lnTo>
                  <a:close/>
                </a:path>
                <a:path w="302895" h="1080134">
                  <a:moveTo>
                    <a:pt x="259207" y="475195"/>
                  </a:moveTo>
                  <a:lnTo>
                    <a:pt x="216001" y="475195"/>
                  </a:lnTo>
                  <a:lnTo>
                    <a:pt x="216001" y="432003"/>
                  </a:lnTo>
                  <a:lnTo>
                    <a:pt x="172808" y="432003"/>
                  </a:lnTo>
                  <a:lnTo>
                    <a:pt x="129603" y="432003"/>
                  </a:lnTo>
                  <a:lnTo>
                    <a:pt x="129603" y="475221"/>
                  </a:lnTo>
                  <a:lnTo>
                    <a:pt x="172796" y="475221"/>
                  </a:lnTo>
                  <a:lnTo>
                    <a:pt x="172796" y="518401"/>
                  </a:lnTo>
                  <a:lnTo>
                    <a:pt x="129603" y="518401"/>
                  </a:lnTo>
                  <a:lnTo>
                    <a:pt x="129603" y="604799"/>
                  </a:lnTo>
                  <a:lnTo>
                    <a:pt x="86410" y="604799"/>
                  </a:lnTo>
                  <a:lnTo>
                    <a:pt x="86410" y="518401"/>
                  </a:lnTo>
                  <a:lnTo>
                    <a:pt x="43205" y="518401"/>
                  </a:lnTo>
                  <a:lnTo>
                    <a:pt x="0" y="518401"/>
                  </a:lnTo>
                  <a:lnTo>
                    <a:pt x="0" y="734402"/>
                  </a:lnTo>
                  <a:lnTo>
                    <a:pt x="43205" y="734402"/>
                  </a:lnTo>
                  <a:lnTo>
                    <a:pt x="43205" y="648004"/>
                  </a:lnTo>
                  <a:lnTo>
                    <a:pt x="86398" y="648004"/>
                  </a:lnTo>
                  <a:lnTo>
                    <a:pt x="129603" y="648004"/>
                  </a:lnTo>
                  <a:lnTo>
                    <a:pt x="129603" y="691197"/>
                  </a:lnTo>
                  <a:lnTo>
                    <a:pt x="172808" y="691197"/>
                  </a:lnTo>
                  <a:lnTo>
                    <a:pt x="172808" y="648004"/>
                  </a:lnTo>
                  <a:lnTo>
                    <a:pt x="216001" y="648004"/>
                  </a:lnTo>
                  <a:lnTo>
                    <a:pt x="259207" y="648004"/>
                  </a:lnTo>
                  <a:lnTo>
                    <a:pt x="259207" y="604799"/>
                  </a:lnTo>
                  <a:lnTo>
                    <a:pt x="216001" y="604799"/>
                  </a:lnTo>
                  <a:lnTo>
                    <a:pt x="172808" y="604799"/>
                  </a:lnTo>
                  <a:lnTo>
                    <a:pt x="172808" y="561594"/>
                  </a:lnTo>
                  <a:lnTo>
                    <a:pt x="216001" y="561594"/>
                  </a:lnTo>
                  <a:lnTo>
                    <a:pt x="216001" y="518401"/>
                  </a:lnTo>
                  <a:lnTo>
                    <a:pt x="259207" y="518401"/>
                  </a:lnTo>
                  <a:lnTo>
                    <a:pt x="259207" y="475195"/>
                  </a:lnTo>
                  <a:close/>
                </a:path>
                <a:path w="302895" h="1080134">
                  <a:moveTo>
                    <a:pt x="259207" y="345605"/>
                  </a:moveTo>
                  <a:lnTo>
                    <a:pt x="216001" y="345605"/>
                  </a:lnTo>
                  <a:lnTo>
                    <a:pt x="172808" y="345605"/>
                  </a:lnTo>
                  <a:lnTo>
                    <a:pt x="129603" y="345605"/>
                  </a:lnTo>
                  <a:lnTo>
                    <a:pt x="129603" y="388810"/>
                  </a:lnTo>
                  <a:lnTo>
                    <a:pt x="172796" y="388810"/>
                  </a:lnTo>
                  <a:lnTo>
                    <a:pt x="216001" y="388810"/>
                  </a:lnTo>
                  <a:lnTo>
                    <a:pt x="216001" y="432003"/>
                  </a:lnTo>
                  <a:lnTo>
                    <a:pt x="259207" y="432003"/>
                  </a:lnTo>
                  <a:lnTo>
                    <a:pt x="259207" y="345605"/>
                  </a:lnTo>
                  <a:close/>
                </a:path>
                <a:path w="302895" h="1080134">
                  <a:moveTo>
                    <a:pt x="259207" y="259207"/>
                  </a:moveTo>
                  <a:lnTo>
                    <a:pt x="259207" y="259207"/>
                  </a:lnTo>
                  <a:lnTo>
                    <a:pt x="0" y="259207"/>
                  </a:lnTo>
                  <a:lnTo>
                    <a:pt x="0" y="302412"/>
                  </a:lnTo>
                  <a:lnTo>
                    <a:pt x="259207" y="302412"/>
                  </a:lnTo>
                  <a:lnTo>
                    <a:pt x="259207" y="259207"/>
                  </a:lnTo>
                  <a:close/>
                </a:path>
                <a:path w="302895" h="1080134">
                  <a:moveTo>
                    <a:pt x="302399" y="0"/>
                  </a:moveTo>
                  <a:lnTo>
                    <a:pt x="302399" y="0"/>
                  </a:lnTo>
                  <a:lnTo>
                    <a:pt x="0" y="0"/>
                  </a:lnTo>
                  <a:lnTo>
                    <a:pt x="0" y="259194"/>
                  </a:lnTo>
                  <a:lnTo>
                    <a:pt x="43205" y="259194"/>
                  </a:lnTo>
                  <a:lnTo>
                    <a:pt x="43205" y="43205"/>
                  </a:lnTo>
                  <a:lnTo>
                    <a:pt x="86398" y="43205"/>
                  </a:lnTo>
                  <a:lnTo>
                    <a:pt x="259207" y="43205"/>
                  </a:lnTo>
                  <a:lnTo>
                    <a:pt x="259207" y="259194"/>
                  </a:lnTo>
                  <a:lnTo>
                    <a:pt x="302399" y="259194"/>
                  </a:lnTo>
                  <a:lnTo>
                    <a:pt x="302399" y="0"/>
                  </a:lnTo>
                  <a:close/>
                </a:path>
              </a:pathLst>
            </a:custGeom>
            <a:solidFill>
              <a:srgbClr val="231F20"/>
            </a:solidFill>
          </p:spPr>
          <p:txBody>
            <a:bodyPr wrap="square" lIns="0" tIns="0" rIns="0" bIns="0" rtlCol="0"/>
            <a:lstStyle/>
            <a:p>
              <a:endParaRPr/>
            </a:p>
          </p:txBody>
        </p:sp>
        <p:sp>
          <p:nvSpPr>
            <p:cNvPr id="13" name="object 13"/>
            <p:cNvSpPr/>
            <p:nvPr/>
          </p:nvSpPr>
          <p:spPr>
            <a:xfrm>
              <a:off x="5597613" y="5977839"/>
              <a:ext cx="0" cy="605155"/>
            </a:xfrm>
            <a:custGeom>
              <a:avLst/>
              <a:gdLst/>
              <a:ahLst/>
              <a:cxnLst/>
              <a:rect l="l" t="t" r="r" b="b"/>
              <a:pathLst>
                <a:path h="605154">
                  <a:moveTo>
                    <a:pt x="0" y="0"/>
                  </a:moveTo>
                  <a:lnTo>
                    <a:pt x="0" y="604786"/>
                  </a:lnTo>
                </a:path>
              </a:pathLst>
            </a:custGeom>
            <a:ln w="43205">
              <a:solidFill>
                <a:srgbClr val="231F20"/>
              </a:solidFill>
              <a:prstDash val="sysDot"/>
            </a:ln>
          </p:spPr>
          <p:txBody>
            <a:bodyPr wrap="square" lIns="0" tIns="0" rIns="0" bIns="0" rtlCol="0"/>
            <a:lstStyle/>
            <a:p>
              <a:endParaRPr/>
            </a:p>
          </p:txBody>
        </p:sp>
        <p:sp>
          <p:nvSpPr>
            <p:cNvPr id="14" name="object 14"/>
            <p:cNvSpPr/>
            <p:nvPr/>
          </p:nvSpPr>
          <p:spPr>
            <a:xfrm>
              <a:off x="5576011" y="5718632"/>
              <a:ext cx="475615" cy="1080135"/>
            </a:xfrm>
            <a:custGeom>
              <a:avLst/>
              <a:gdLst/>
              <a:ahLst/>
              <a:cxnLst/>
              <a:rect l="l" t="t" r="r" b="b"/>
              <a:pathLst>
                <a:path w="475614" h="1080134">
                  <a:moveTo>
                    <a:pt x="43192" y="863993"/>
                  </a:moveTo>
                  <a:lnTo>
                    <a:pt x="0" y="863993"/>
                  </a:lnTo>
                  <a:lnTo>
                    <a:pt x="0" y="993597"/>
                  </a:lnTo>
                  <a:lnTo>
                    <a:pt x="0" y="1079995"/>
                  </a:lnTo>
                  <a:lnTo>
                    <a:pt x="43192" y="1079995"/>
                  </a:lnTo>
                  <a:lnTo>
                    <a:pt x="43192" y="993597"/>
                  </a:lnTo>
                  <a:lnTo>
                    <a:pt x="43192" y="863993"/>
                  </a:lnTo>
                  <a:close/>
                </a:path>
                <a:path w="475614" h="1080134">
                  <a:moveTo>
                    <a:pt x="86398" y="432003"/>
                  </a:moveTo>
                  <a:lnTo>
                    <a:pt x="43192" y="432003"/>
                  </a:lnTo>
                  <a:lnTo>
                    <a:pt x="43192" y="475221"/>
                  </a:lnTo>
                  <a:lnTo>
                    <a:pt x="86398" y="475221"/>
                  </a:lnTo>
                  <a:lnTo>
                    <a:pt x="86398" y="432003"/>
                  </a:lnTo>
                  <a:close/>
                </a:path>
                <a:path w="475614" h="1080134">
                  <a:moveTo>
                    <a:pt x="129590" y="259207"/>
                  </a:moveTo>
                  <a:lnTo>
                    <a:pt x="86398" y="259207"/>
                  </a:lnTo>
                  <a:lnTo>
                    <a:pt x="86398" y="302412"/>
                  </a:lnTo>
                  <a:lnTo>
                    <a:pt x="129590" y="302412"/>
                  </a:lnTo>
                  <a:lnTo>
                    <a:pt x="129590" y="259207"/>
                  </a:lnTo>
                  <a:close/>
                </a:path>
                <a:path w="475614" h="1080134">
                  <a:moveTo>
                    <a:pt x="172796" y="1036802"/>
                  </a:moveTo>
                  <a:lnTo>
                    <a:pt x="129590" y="1036802"/>
                  </a:lnTo>
                  <a:lnTo>
                    <a:pt x="86398" y="1036802"/>
                  </a:lnTo>
                  <a:lnTo>
                    <a:pt x="86398" y="1080020"/>
                  </a:lnTo>
                  <a:lnTo>
                    <a:pt x="129590" y="1080020"/>
                  </a:lnTo>
                  <a:lnTo>
                    <a:pt x="172796" y="1080020"/>
                  </a:lnTo>
                  <a:lnTo>
                    <a:pt x="172796" y="1036802"/>
                  </a:lnTo>
                  <a:close/>
                </a:path>
                <a:path w="475614" h="1080134">
                  <a:moveTo>
                    <a:pt x="172796" y="345605"/>
                  </a:moveTo>
                  <a:lnTo>
                    <a:pt x="129590" y="345605"/>
                  </a:lnTo>
                  <a:lnTo>
                    <a:pt x="86398" y="345605"/>
                  </a:lnTo>
                  <a:lnTo>
                    <a:pt x="43192" y="345605"/>
                  </a:lnTo>
                  <a:lnTo>
                    <a:pt x="43192" y="388810"/>
                  </a:lnTo>
                  <a:lnTo>
                    <a:pt x="86398" y="388810"/>
                  </a:lnTo>
                  <a:lnTo>
                    <a:pt x="86398" y="432003"/>
                  </a:lnTo>
                  <a:lnTo>
                    <a:pt x="129590" y="432003"/>
                  </a:lnTo>
                  <a:lnTo>
                    <a:pt x="129590" y="388810"/>
                  </a:lnTo>
                  <a:lnTo>
                    <a:pt x="172796" y="388810"/>
                  </a:lnTo>
                  <a:lnTo>
                    <a:pt x="172796" y="345605"/>
                  </a:lnTo>
                  <a:close/>
                </a:path>
                <a:path w="475614" h="1080134">
                  <a:moveTo>
                    <a:pt x="172796" y="216001"/>
                  </a:moveTo>
                  <a:lnTo>
                    <a:pt x="129590" y="216001"/>
                  </a:lnTo>
                  <a:lnTo>
                    <a:pt x="129590" y="259207"/>
                  </a:lnTo>
                  <a:lnTo>
                    <a:pt x="172796" y="259207"/>
                  </a:lnTo>
                  <a:lnTo>
                    <a:pt x="172796" y="216001"/>
                  </a:lnTo>
                  <a:close/>
                </a:path>
                <a:path w="475614" h="1080134">
                  <a:moveTo>
                    <a:pt x="172796" y="0"/>
                  </a:moveTo>
                  <a:lnTo>
                    <a:pt x="129590" y="0"/>
                  </a:lnTo>
                  <a:lnTo>
                    <a:pt x="86398" y="0"/>
                  </a:lnTo>
                  <a:lnTo>
                    <a:pt x="86398" y="129603"/>
                  </a:lnTo>
                  <a:lnTo>
                    <a:pt x="129590" y="129603"/>
                  </a:lnTo>
                  <a:lnTo>
                    <a:pt x="129590" y="86398"/>
                  </a:lnTo>
                  <a:lnTo>
                    <a:pt x="172796" y="86398"/>
                  </a:lnTo>
                  <a:lnTo>
                    <a:pt x="172796" y="0"/>
                  </a:lnTo>
                  <a:close/>
                </a:path>
                <a:path w="475614" h="1080134">
                  <a:moveTo>
                    <a:pt x="215988" y="993597"/>
                  </a:moveTo>
                  <a:lnTo>
                    <a:pt x="172796" y="993597"/>
                  </a:lnTo>
                  <a:lnTo>
                    <a:pt x="172796" y="950404"/>
                  </a:lnTo>
                  <a:lnTo>
                    <a:pt x="129590" y="950404"/>
                  </a:lnTo>
                  <a:lnTo>
                    <a:pt x="129590" y="993609"/>
                  </a:lnTo>
                  <a:lnTo>
                    <a:pt x="172796" y="993609"/>
                  </a:lnTo>
                  <a:lnTo>
                    <a:pt x="172796" y="1036802"/>
                  </a:lnTo>
                  <a:lnTo>
                    <a:pt x="215988" y="1036802"/>
                  </a:lnTo>
                  <a:lnTo>
                    <a:pt x="215988" y="993597"/>
                  </a:lnTo>
                  <a:close/>
                </a:path>
                <a:path w="475614" h="1080134">
                  <a:moveTo>
                    <a:pt x="302387" y="1036802"/>
                  </a:moveTo>
                  <a:lnTo>
                    <a:pt x="259194" y="1036802"/>
                  </a:lnTo>
                  <a:lnTo>
                    <a:pt x="259194" y="1080020"/>
                  </a:lnTo>
                  <a:lnTo>
                    <a:pt x="302387" y="1080020"/>
                  </a:lnTo>
                  <a:lnTo>
                    <a:pt x="302387" y="1036802"/>
                  </a:lnTo>
                  <a:close/>
                </a:path>
                <a:path w="475614" h="1080134">
                  <a:moveTo>
                    <a:pt x="302387" y="950404"/>
                  </a:moveTo>
                  <a:lnTo>
                    <a:pt x="259194" y="950404"/>
                  </a:lnTo>
                  <a:lnTo>
                    <a:pt x="259194" y="993609"/>
                  </a:lnTo>
                  <a:lnTo>
                    <a:pt x="302387" y="993609"/>
                  </a:lnTo>
                  <a:lnTo>
                    <a:pt x="302387" y="950404"/>
                  </a:lnTo>
                  <a:close/>
                </a:path>
                <a:path w="475614" h="1080134">
                  <a:moveTo>
                    <a:pt x="302387" y="820801"/>
                  </a:moveTo>
                  <a:lnTo>
                    <a:pt x="259194" y="820801"/>
                  </a:lnTo>
                  <a:lnTo>
                    <a:pt x="259194" y="863993"/>
                  </a:lnTo>
                  <a:lnTo>
                    <a:pt x="259194" y="907199"/>
                  </a:lnTo>
                  <a:lnTo>
                    <a:pt x="302387" y="907199"/>
                  </a:lnTo>
                  <a:lnTo>
                    <a:pt x="302387" y="864006"/>
                  </a:lnTo>
                  <a:lnTo>
                    <a:pt x="302387" y="820801"/>
                  </a:lnTo>
                  <a:close/>
                </a:path>
                <a:path w="475614" h="1080134">
                  <a:moveTo>
                    <a:pt x="302387" y="734402"/>
                  </a:moveTo>
                  <a:lnTo>
                    <a:pt x="259194" y="734402"/>
                  </a:lnTo>
                  <a:lnTo>
                    <a:pt x="215988" y="734402"/>
                  </a:lnTo>
                  <a:lnTo>
                    <a:pt x="215988" y="820801"/>
                  </a:lnTo>
                  <a:lnTo>
                    <a:pt x="259194" y="820801"/>
                  </a:lnTo>
                  <a:lnTo>
                    <a:pt x="259194" y="777608"/>
                  </a:lnTo>
                  <a:lnTo>
                    <a:pt x="302387" y="777608"/>
                  </a:lnTo>
                  <a:lnTo>
                    <a:pt x="302387" y="734402"/>
                  </a:lnTo>
                  <a:close/>
                </a:path>
                <a:path w="475614" h="1080134">
                  <a:moveTo>
                    <a:pt x="302387" y="604799"/>
                  </a:moveTo>
                  <a:lnTo>
                    <a:pt x="259194" y="604799"/>
                  </a:lnTo>
                  <a:lnTo>
                    <a:pt x="215988" y="604799"/>
                  </a:lnTo>
                  <a:lnTo>
                    <a:pt x="172796" y="604799"/>
                  </a:lnTo>
                  <a:lnTo>
                    <a:pt x="172796" y="648004"/>
                  </a:lnTo>
                  <a:lnTo>
                    <a:pt x="129590" y="648004"/>
                  </a:lnTo>
                  <a:lnTo>
                    <a:pt x="129590" y="734402"/>
                  </a:lnTo>
                  <a:lnTo>
                    <a:pt x="86398" y="734402"/>
                  </a:lnTo>
                  <a:lnTo>
                    <a:pt x="86398" y="863993"/>
                  </a:lnTo>
                  <a:lnTo>
                    <a:pt x="86398" y="950391"/>
                  </a:lnTo>
                  <a:lnTo>
                    <a:pt x="129590" y="950391"/>
                  </a:lnTo>
                  <a:lnTo>
                    <a:pt x="129590" y="864006"/>
                  </a:lnTo>
                  <a:lnTo>
                    <a:pt x="172796" y="864006"/>
                  </a:lnTo>
                  <a:lnTo>
                    <a:pt x="172796" y="950391"/>
                  </a:lnTo>
                  <a:lnTo>
                    <a:pt x="215988" y="950391"/>
                  </a:lnTo>
                  <a:lnTo>
                    <a:pt x="215988" y="863993"/>
                  </a:lnTo>
                  <a:lnTo>
                    <a:pt x="172796" y="863993"/>
                  </a:lnTo>
                  <a:lnTo>
                    <a:pt x="172796" y="734402"/>
                  </a:lnTo>
                  <a:lnTo>
                    <a:pt x="215988" y="734402"/>
                  </a:lnTo>
                  <a:lnTo>
                    <a:pt x="215988" y="691197"/>
                  </a:lnTo>
                  <a:lnTo>
                    <a:pt x="259194" y="691197"/>
                  </a:lnTo>
                  <a:lnTo>
                    <a:pt x="259194" y="648004"/>
                  </a:lnTo>
                  <a:lnTo>
                    <a:pt x="302387" y="648004"/>
                  </a:lnTo>
                  <a:lnTo>
                    <a:pt x="302387" y="604799"/>
                  </a:lnTo>
                  <a:close/>
                </a:path>
                <a:path w="475614" h="1080134">
                  <a:moveTo>
                    <a:pt x="302387" y="345605"/>
                  </a:moveTo>
                  <a:lnTo>
                    <a:pt x="259194" y="345605"/>
                  </a:lnTo>
                  <a:lnTo>
                    <a:pt x="259194" y="475195"/>
                  </a:lnTo>
                  <a:lnTo>
                    <a:pt x="215988" y="475195"/>
                  </a:lnTo>
                  <a:lnTo>
                    <a:pt x="172796" y="475195"/>
                  </a:lnTo>
                  <a:lnTo>
                    <a:pt x="172796" y="432003"/>
                  </a:lnTo>
                  <a:lnTo>
                    <a:pt x="129590" y="432003"/>
                  </a:lnTo>
                  <a:lnTo>
                    <a:pt x="129590" y="475195"/>
                  </a:lnTo>
                  <a:lnTo>
                    <a:pt x="129590" y="518401"/>
                  </a:lnTo>
                  <a:lnTo>
                    <a:pt x="86398" y="518401"/>
                  </a:lnTo>
                  <a:lnTo>
                    <a:pt x="86398" y="604799"/>
                  </a:lnTo>
                  <a:lnTo>
                    <a:pt x="43192" y="604799"/>
                  </a:lnTo>
                  <a:lnTo>
                    <a:pt x="43192" y="691197"/>
                  </a:lnTo>
                  <a:lnTo>
                    <a:pt x="86398" y="691197"/>
                  </a:lnTo>
                  <a:lnTo>
                    <a:pt x="86398" y="648004"/>
                  </a:lnTo>
                  <a:lnTo>
                    <a:pt x="129590" y="648004"/>
                  </a:lnTo>
                  <a:lnTo>
                    <a:pt x="129590" y="561594"/>
                  </a:lnTo>
                  <a:lnTo>
                    <a:pt x="172796" y="561594"/>
                  </a:lnTo>
                  <a:lnTo>
                    <a:pt x="215988" y="561594"/>
                  </a:lnTo>
                  <a:lnTo>
                    <a:pt x="259194" y="561594"/>
                  </a:lnTo>
                  <a:lnTo>
                    <a:pt x="302387" y="561606"/>
                  </a:lnTo>
                  <a:lnTo>
                    <a:pt x="302387" y="518401"/>
                  </a:lnTo>
                  <a:lnTo>
                    <a:pt x="259194" y="518401"/>
                  </a:lnTo>
                  <a:lnTo>
                    <a:pt x="259194" y="475208"/>
                  </a:lnTo>
                  <a:lnTo>
                    <a:pt x="302387" y="475208"/>
                  </a:lnTo>
                  <a:lnTo>
                    <a:pt x="302387" y="345605"/>
                  </a:lnTo>
                  <a:close/>
                </a:path>
                <a:path w="475614" h="1080134">
                  <a:moveTo>
                    <a:pt x="302387" y="216001"/>
                  </a:moveTo>
                  <a:lnTo>
                    <a:pt x="259194" y="216001"/>
                  </a:lnTo>
                  <a:lnTo>
                    <a:pt x="259194" y="259207"/>
                  </a:lnTo>
                  <a:lnTo>
                    <a:pt x="259194" y="302399"/>
                  </a:lnTo>
                  <a:lnTo>
                    <a:pt x="215988" y="302399"/>
                  </a:lnTo>
                  <a:lnTo>
                    <a:pt x="215988" y="259207"/>
                  </a:lnTo>
                  <a:lnTo>
                    <a:pt x="172796" y="259207"/>
                  </a:lnTo>
                  <a:lnTo>
                    <a:pt x="172796" y="302412"/>
                  </a:lnTo>
                  <a:lnTo>
                    <a:pt x="215988" y="302412"/>
                  </a:lnTo>
                  <a:lnTo>
                    <a:pt x="215988" y="345605"/>
                  </a:lnTo>
                  <a:lnTo>
                    <a:pt x="259194" y="345605"/>
                  </a:lnTo>
                  <a:lnTo>
                    <a:pt x="259194" y="302412"/>
                  </a:lnTo>
                  <a:lnTo>
                    <a:pt x="302387" y="302412"/>
                  </a:lnTo>
                  <a:lnTo>
                    <a:pt x="302387" y="259207"/>
                  </a:lnTo>
                  <a:lnTo>
                    <a:pt x="302387" y="216001"/>
                  </a:lnTo>
                  <a:close/>
                </a:path>
                <a:path w="475614" h="1080134">
                  <a:moveTo>
                    <a:pt x="302387" y="86398"/>
                  </a:moveTo>
                  <a:lnTo>
                    <a:pt x="259194" y="86398"/>
                  </a:lnTo>
                  <a:lnTo>
                    <a:pt x="259194" y="43205"/>
                  </a:lnTo>
                  <a:lnTo>
                    <a:pt x="215988" y="43205"/>
                  </a:lnTo>
                  <a:lnTo>
                    <a:pt x="215988" y="86398"/>
                  </a:lnTo>
                  <a:lnTo>
                    <a:pt x="172796" y="86398"/>
                  </a:lnTo>
                  <a:lnTo>
                    <a:pt x="172796" y="129603"/>
                  </a:lnTo>
                  <a:lnTo>
                    <a:pt x="129590" y="129603"/>
                  </a:lnTo>
                  <a:lnTo>
                    <a:pt x="129590" y="172796"/>
                  </a:lnTo>
                  <a:lnTo>
                    <a:pt x="86398" y="172796"/>
                  </a:lnTo>
                  <a:lnTo>
                    <a:pt x="86398" y="216001"/>
                  </a:lnTo>
                  <a:lnTo>
                    <a:pt x="129590" y="216001"/>
                  </a:lnTo>
                  <a:lnTo>
                    <a:pt x="129590" y="172808"/>
                  </a:lnTo>
                  <a:lnTo>
                    <a:pt x="172796" y="172808"/>
                  </a:lnTo>
                  <a:lnTo>
                    <a:pt x="215988" y="172796"/>
                  </a:lnTo>
                  <a:lnTo>
                    <a:pt x="215988" y="129603"/>
                  </a:lnTo>
                  <a:lnTo>
                    <a:pt x="259194" y="129603"/>
                  </a:lnTo>
                  <a:lnTo>
                    <a:pt x="259194" y="172796"/>
                  </a:lnTo>
                  <a:lnTo>
                    <a:pt x="302387" y="172796"/>
                  </a:lnTo>
                  <a:lnTo>
                    <a:pt x="302387" y="86398"/>
                  </a:lnTo>
                  <a:close/>
                </a:path>
                <a:path w="475614" h="1080134">
                  <a:moveTo>
                    <a:pt x="345605" y="0"/>
                  </a:moveTo>
                  <a:lnTo>
                    <a:pt x="302399" y="0"/>
                  </a:lnTo>
                  <a:lnTo>
                    <a:pt x="302399" y="43205"/>
                  </a:lnTo>
                  <a:lnTo>
                    <a:pt x="345605" y="43205"/>
                  </a:lnTo>
                  <a:lnTo>
                    <a:pt x="345605" y="0"/>
                  </a:lnTo>
                  <a:close/>
                </a:path>
                <a:path w="475614" h="1080134">
                  <a:moveTo>
                    <a:pt x="388785" y="907199"/>
                  </a:moveTo>
                  <a:lnTo>
                    <a:pt x="345605" y="907199"/>
                  </a:lnTo>
                  <a:lnTo>
                    <a:pt x="302399" y="907199"/>
                  </a:lnTo>
                  <a:lnTo>
                    <a:pt x="302399" y="993597"/>
                  </a:lnTo>
                  <a:lnTo>
                    <a:pt x="345592" y="993597"/>
                  </a:lnTo>
                  <a:lnTo>
                    <a:pt x="345592" y="1036802"/>
                  </a:lnTo>
                  <a:lnTo>
                    <a:pt x="302399" y="1036802"/>
                  </a:lnTo>
                  <a:lnTo>
                    <a:pt x="302399" y="1080020"/>
                  </a:lnTo>
                  <a:lnTo>
                    <a:pt x="345605" y="1080020"/>
                  </a:lnTo>
                  <a:lnTo>
                    <a:pt x="388785" y="1079995"/>
                  </a:lnTo>
                  <a:lnTo>
                    <a:pt x="388785" y="993597"/>
                  </a:lnTo>
                  <a:lnTo>
                    <a:pt x="345605" y="993597"/>
                  </a:lnTo>
                  <a:lnTo>
                    <a:pt x="345605" y="950404"/>
                  </a:lnTo>
                  <a:lnTo>
                    <a:pt x="388785" y="950404"/>
                  </a:lnTo>
                  <a:lnTo>
                    <a:pt x="388785" y="907199"/>
                  </a:lnTo>
                  <a:close/>
                </a:path>
                <a:path w="475614" h="1080134">
                  <a:moveTo>
                    <a:pt x="388785" y="820801"/>
                  </a:moveTo>
                  <a:lnTo>
                    <a:pt x="345605" y="820801"/>
                  </a:lnTo>
                  <a:lnTo>
                    <a:pt x="302399" y="820801"/>
                  </a:lnTo>
                  <a:lnTo>
                    <a:pt x="302399" y="864006"/>
                  </a:lnTo>
                  <a:lnTo>
                    <a:pt x="345592" y="864006"/>
                  </a:lnTo>
                  <a:lnTo>
                    <a:pt x="388785" y="864006"/>
                  </a:lnTo>
                  <a:lnTo>
                    <a:pt x="388785" y="820801"/>
                  </a:lnTo>
                  <a:close/>
                </a:path>
                <a:path w="475614" h="1080134">
                  <a:moveTo>
                    <a:pt x="388785" y="734402"/>
                  </a:moveTo>
                  <a:lnTo>
                    <a:pt x="345605" y="734402"/>
                  </a:lnTo>
                  <a:lnTo>
                    <a:pt x="345605" y="691197"/>
                  </a:lnTo>
                  <a:lnTo>
                    <a:pt x="302399" y="691197"/>
                  </a:lnTo>
                  <a:lnTo>
                    <a:pt x="302399" y="734402"/>
                  </a:lnTo>
                  <a:lnTo>
                    <a:pt x="345592" y="734402"/>
                  </a:lnTo>
                  <a:lnTo>
                    <a:pt x="345592" y="777608"/>
                  </a:lnTo>
                  <a:lnTo>
                    <a:pt x="388785" y="777608"/>
                  </a:lnTo>
                  <a:lnTo>
                    <a:pt x="388785" y="734402"/>
                  </a:lnTo>
                  <a:close/>
                </a:path>
                <a:path w="475614" h="1080134">
                  <a:moveTo>
                    <a:pt x="388785" y="561606"/>
                  </a:moveTo>
                  <a:lnTo>
                    <a:pt x="345592" y="561606"/>
                  </a:lnTo>
                  <a:lnTo>
                    <a:pt x="345592" y="648004"/>
                  </a:lnTo>
                  <a:lnTo>
                    <a:pt x="388785" y="648004"/>
                  </a:lnTo>
                  <a:lnTo>
                    <a:pt x="388785" y="561606"/>
                  </a:lnTo>
                  <a:close/>
                </a:path>
                <a:path w="475614" h="1080134">
                  <a:moveTo>
                    <a:pt x="388785" y="259207"/>
                  </a:moveTo>
                  <a:lnTo>
                    <a:pt x="345592" y="259207"/>
                  </a:lnTo>
                  <a:lnTo>
                    <a:pt x="345592" y="302399"/>
                  </a:lnTo>
                  <a:lnTo>
                    <a:pt x="302399" y="302399"/>
                  </a:lnTo>
                  <a:lnTo>
                    <a:pt x="302399" y="345605"/>
                  </a:lnTo>
                  <a:lnTo>
                    <a:pt x="345592" y="345605"/>
                  </a:lnTo>
                  <a:lnTo>
                    <a:pt x="345592" y="432003"/>
                  </a:lnTo>
                  <a:lnTo>
                    <a:pt x="302399" y="432003"/>
                  </a:lnTo>
                  <a:lnTo>
                    <a:pt x="302399" y="475221"/>
                  </a:lnTo>
                  <a:lnTo>
                    <a:pt x="345592" y="475221"/>
                  </a:lnTo>
                  <a:lnTo>
                    <a:pt x="345592" y="518401"/>
                  </a:lnTo>
                  <a:lnTo>
                    <a:pt x="388785" y="518401"/>
                  </a:lnTo>
                  <a:lnTo>
                    <a:pt x="388785" y="475195"/>
                  </a:lnTo>
                  <a:lnTo>
                    <a:pt x="345605" y="475195"/>
                  </a:lnTo>
                  <a:lnTo>
                    <a:pt x="345605" y="432003"/>
                  </a:lnTo>
                  <a:lnTo>
                    <a:pt x="388785" y="432003"/>
                  </a:lnTo>
                  <a:lnTo>
                    <a:pt x="388785" y="259207"/>
                  </a:lnTo>
                  <a:close/>
                </a:path>
                <a:path w="475614" h="1080134">
                  <a:moveTo>
                    <a:pt x="388785" y="86398"/>
                  </a:moveTo>
                  <a:lnTo>
                    <a:pt x="345605" y="86398"/>
                  </a:lnTo>
                  <a:lnTo>
                    <a:pt x="302399" y="86398"/>
                  </a:lnTo>
                  <a:lnTo>
                    <a:pt x="302399" y="259194"/>
                  </a:lnTo>
                  <a:lnTo>
                    <a:pt x="345592" y="259194"/>
                  </a:lnTo>
                  <a:lnTo>
                    <a:pt x="388785" y="259194"/>
                  </a:lnTo>
                  <a:lnTo>
                    <a:pt x="388785" y="86398"/>
                  </a:lnTo>
                  <a:close/>
                </a:path>
                <a:path w="475614" h="1080134">
                  <a:moveTo>
                    <a:pt x="432003" y="820801"/>
                  </a:moveTo>
                  <a:lnTo>
                    <a:pt x="388797" y="820801"/>
                  </a:lnTo>
                  <a:lnTo>
                    <a:pt x="388797" y="863993"/>
                  </a:lnTo>
                  <a:lnTo>
                    <a:pt x="388797" y="993597"/>
                  </a:lnTo>
                  <a:lnTo>
                    <a:pt x="432003" y="993597"/>
                  </a:lnTo>
                  <a:lnTo>
                    <a:pt x="432003" y="864006"/>
                  </a:lnTo>
                  <a:lnTo>
                    <a:pt x="432003" y="820801"/>
                  </a:lnTo>
                  <a:close/>
                </a:path>
                <a:path w="475614" h="1080134">
                  <a:moveTo>
                    <a:pt x="475195" y="129603"/>
                  </a:moveTo>
                  <a:lnTo>
                    <a:pt x="432003" y="129603"/>
                  </a:lnTo>
                  <a:lnTo>
                    <a:pt x="388797" y="129603"/>
                  </a:lnTo>
                  <a:lnTo>
                    <a:pt x="388797" y="172808"/>
                  </a:lnTo>
                  <a:lnTo>
                    <a:pt x="431990" y="172808"/>
                  </a:lnTo>
                  <a:lnTo>
                    <a:pt x="431990" y="259207"/>
                  </a:lnTo>
                  <a:lnTo>
                    <a:pt x="431990" y="302399"/>
                  </a:lnTo>
                  <a:lnTo>
                    <a:pt x="388797" y="302399"/>
                  </a:lnTo>
                  <a:lnTo>
                    <a:pt x="388797" y="345605"/>
                  </a:lnTo>
                  <a:lnTo>
                    <a:pt x="431990" y="345605"/>
                  </a:lnTo>
                  <a:lnTo>
                    <a:pt x="431990" y="388797"/>
                  </a:lnTo>
                  <a:lnTo>
                    <a:pt x="388797" y="388797"/>
                  </a:lnTo>
                  <a:lnTo>
                    <a:pt x="388797" y="475195"/>
                  </a:lnTo>
                  <a:lnTo>
                    <a:pt x="388797" y="647992"/>
                  </a:lnTo>
                  <a:lnTo>
                    <a:pt x="432003" y="647992"/>
                  </a:lnTo>
                  <a:lnTo>
                    <a:pt x="432003" y="518401"/>
                  </a:lnTo>
                  <a:lnTo>
                    <a:pt x="475195" y="518401"/>
                  </a:lnTo>
                  <a:lnTo>
                    <a:pt x="475195" y="475195"/>
                  </a:lnTo>
                  <a:lnTo>
                    <a:pt x="432003" y="475195"/>
                  </a:lnTo>
                  <a:lnTo>
                    <a:pt x="432003" y="388810"/>
                  </a:lnTo>
                  <a:lnTo>
                    <a:pt x="475195" y="388810"/>
                  </a:lnTo>
                  <a:lnTo>
                    <a:pt x="475195" y="259219"/>
                  </a:lnTo>
                  <a:lnTo>
                    <a:pt x="475195" y="129603"/>
                  </a:lnTo>
                  <a:close/>
                </a:path>
                <a:path w="475614" h="1080134">
                  <a:moveTo>
                    <a:pt x="475195" y="43205"/>
                  </a:moveTo>
                  <a:lnTo>
                    <a:pt x="431990" y="43205"/>
                  </a:lnTo>
                  <a:lnTo>
                    <a:pt x="431990" y="86410"/>
                  </a:lnTo>
                  <a:lnTo>
                    <a:pt x="475195" y="86410"/>
                  </a:lnTo>
                  <a:lnTo>
                    <a:pt x="475195" y="43205"/>
                  </a:lnTo>
                  <a:close/>
                </a:path>
              </a:pathLst>
            </a:custGeom>
            <a:solidFill>
              <a:srgbClr val="231F20"/>
            </a:solidFill>
          </p:spPr>
          <p:txBody>
            <a:bodyPr wrap="square" lIns="0" tIns="0" rIns="0" bIns="0" rtlCol="0"/>
            <a:lstStyle/>
            <a:p>
              <a:endParaRPr/>
            </a:p>
          </p:txBody>
        </p:sp>
        <p:sp>
          <p:nvSpPr>
            <p:cNvPr id="15" name="object 15"/>
            <p:cNvSpPr/>
            <p:nvPr/>
          </p:nvSpPr>
          <p:spPr>
            <a:xfrm>
              <a:off x="6008001" y="5718632"/>
              <a:ext cx="389255" cy="1080135"/>
            </a:xfrm>
            <a:custGeom>
              <a:avLst/>
              <a:gdLst/>
              <a:ahLst/>
              <a:cxnLst/>
              <a:rect l="l" t="t" r="r" b="b"/>
              <a:pathLst>
                <a:path w="389254" h="1080134">
                  <a:moveTo>
                    <a:pt x="43205" y="475195"/>
                  </a:moveTo>
                  <a:lnTo>
                    <a:pt x="0" y="475195"/>
                  </a:lnTo>
                  <a:lnTo>
                    <a:pt x="0" y="518401"/>
                  </a:lnTo>
                  <a:lnTo>
                    <a:pt x="43205" y="518401"/>
                  </a:lnTo>
                  <a:lnTo>
                    <a:pt x="43205" y="475195"/>
                  </a:lnTo>
                  <a:close/>
                </a:path>
                <a:path w="389254" h="1080134">
                  <a:moveTo>
                    <a:pt x="86410" y="1036802"/>
                  </a:moveTo>
                  <a:lnTo>
                    <a:pt x="43205" y="1036802"/>
                  </a:lnTo>
                  <a:lnTo>
                    <a:pt x="0" y="1036802"/>
                  </a:lnTo>
                  <a:lnTo>
                    <a:pt x="0" y="1080020"/>
                  </a:lnTo>
                  <a:lnTo>
                    <a:pt x="43205" y="1080020"/>
                  </a:lnTo>
                  <a:lnTo>
                    <a:pt x="86410" y="1080020"/>
                  </a:lnTo>
                  <a:lnTo>
                    <a:pt x="86410" y="1036802"/>
                  </a:lnTo>
                  <a:close/>
                </a:path>
                <a:path w="389254" h="1080134">
                  <a:moveTo>
                    <a:pt x="86410" y="950404"/>
                  </a:moveTo>
                  <a:lnTo>
                    <a:pt x="43205" y="950404"/>
                  </a:lnTo>
                  <a:lnTo>
                    <a:pt x="43205" y="993609"/>
                  </a:lnTo>
                  <a:lnTo>
                    <a:pt x="86410" y="993609"/>
                  </a:lnTo>
                  <a:lnTo>
                    <a:pt x="86410" y="950404"/>
                  </a:lnTo>
                  <a:close/>
                </a:path>
                <a:path w="389254" h="1080134">
                  <a:moveTo>
                    <a:pt x="129603" y="777595"/>
                  </a:moveTo>
                  <a:lnTo>
                    <a:pt x="86398" y="777595"/>
                  </a:lnTo>
                  <a:lnTo>
                    <a:pt x="86398" y="820801"/>
                  </a:lnTo>
                  <a:lnTo>
                    <a:pt x="129603" y="820801"/>
                  </a:lnTo>
                  <a:lnTo>
                    <a:pt x="129603" y="777595"/>
                  </a:lnTo>
                  <a:close/>
                </a:path>
                <a:path w="389254" h="1080134">
                  <a:moveTo>
                    <a:pt x="259207" y="1036802"/>
                  </a:moveTo>
                  <a:lnTo>
                    <a:pt x="216001" y="1036802"/>
                  </a:lnTo>
                  <a:lnTo>
                    <a:pt x="216001" y="1080020"/>
                  </a:lnTo>
                  <a:lnTo>
                    <a:pt x="259207" y="1080020"/>
                  </a:lnTo>
                  <a:lnTo>
                    <a:pt x="259207" y="1036802"/>
                  </a:lnTo>
                  <a:close/>
                </a:path>
                <a:path w="389254" h="1080134">
                  <a:moveTo>
                    <a:pt x="302412" y="86398"/>
                  </a:moveTo>
                  <a:lnTo>
                    <a:pt x="259207" y="86398"/>
                  </a:lnTo>
                  <a:lnTo>
                    <a:pt x="216001" y="86398"/>
                  </a:lnTo>
                  <a:lnTo>
                    <a:pt x="172796" y="86398"/>
                  </a:lnTo>
                  <a:lnTo>
                    <a:pt x="172796" y="216001"/>
                  </a:lnTo>
                  <a:lnTo>
                    <a:pt x="216001" y="216001"/>
                  </a:lnTo>
                  <a:lnTo>
                    <a:pt x="259207" y="216001"/>
                  </a:lnTo>
                  <a:lnTo>
                    <a:pt x="302412" y="216001"/>
                  </a:lnTo>
                  <a:lnTo>
                    <a:pt x="302412" y="86398"/>
                  </a:lnTo>
                  <a:close/>
                </a:path>
                <a:path w="389254" h="1080134">
                  <a:moveTo>
                    <a:pt x="388810" y="863993"/>
                  </a:moveTo>
                  <a:lnTo>
                    <a:pt x="345605" y="863993"/>
                  </a:lnTo>
                  <a:lnTo>
                    <a:pt x="345605" y="820801"/>
                  </a:lnTo>
                  <a:lnTo>
                    <a:pt x="302399" y="820801"/>
                  </a:lnTo>
                  <a:lnTo>
                    <a:pt x="302399" y="863993"/>
                  </a:lnTo>
                  <a:lnTo>
                    <a:pt x="302399" y="950404"/>
                  </a:lnTo>
                  <a:lnTo>
                    <a:pt x="259207" y="950404"/>
                  </a:lnTo>
                  <a:lnTo>
                    <a:pt x="216001" y="950404"/>
                  </a:lnTo>
                  <a:lnTo>
                    <a:pt x="172796" y="950404"/>
                  </a:lnTo>
                  <a:lnTo>
                    <a:pt x="172796" y="993597"/>
                  </a:lnTo>
                  <a:lnTo>
                    <a:pt x="129603" y="993597"/>
                  </a:lnTo>
                  <a:lnTo>
                    <a:pt x="129603" y="1036802"/>
                  </a:lnTo>
                  <a:lnTo>
                    <a:pt x="172796" y="1036802"/>
                  </a:lnTo>
                  <a:lnTo>
                    <a:pt x="216001" y="1036802"/>
                  </a:lnTo>
                  <a:lnTo>
                    <a:pt x="216001" y="993609"/>
                  </a:lnTo>
                  <a:lnTo>
                    <a:pt x="259207" y="993609"/>
                  </a:lnTo>
                  <a:lnTo>
                    <a:pt x="259207" y="1036802"/>
                  </a:lnTo>
                  <a:lnTo>
                    <a:pt x="302399" y="1036802"/>
                  </a:lnTo>
                  <a:lnTo>
                    <a:pt x="345605" y="1036802"/>
                  </a:lnTo>
                  <a:lnTo>
                    <a:pt x="345605" y="993597"/>
                  </a:lnTo>
                  <a:lnTo>
                    <a:pt x="388810" y="993597"/>
                  </a:lnTo>
                  <a:lnTo>
                    <a:pt x="388810" y="863993"/>
                  </a:lnTo>
                  <a:close/>
                </a:path>
                <a:path w="389254" h="1080134">
                  <a:moveTo>
                    <a:pt x="388810" y="604799"/>
                  </a:moveTo>
                  <a:lnTo>
                    <a:pt x="345605" y="604799"/>
                  </a:lnTo>
                  <a:lnTo>
                    <a:pt x="345605" y="561606"/>
                  </a:lnTo>
                  <a:lnTo>
                    <a:pt x="302399" y="561606"/>
                  </a:lnTo>
                  <a:lnTo>
                    <a:pt x="302399" y="604799"/>
                  </a:lnTo>
                  <a:lnTo>
                    <a:pt x="259207" y="604799"/>
                  </a:lnTo>
                  <a:lnTo>
                    <a:pt x="216001" y="604799"/>
                  </a:lnTo>
                  <a:lnTo>
                    <a:pt x="216001" y="561606"/>
                  </a:lnTo>
                  <a:lnTo>
                    <a:pt x="172796" y="561606"/>
                  </a:lnTo>
                  <a:lnTo>
                    <a:pt x="172796" y="648004"/>
                  </a:lnTo>
                  <a:lnTo>
                    <a:pt x="172796" y="734402"/>
                  </a:lnTo>
                  <a:lnTo>
                    <a:pt x="172796" y="863993"/>
                  </a:lnTo>
                  <a:lnTo>
                    <a:pt x="129603" y="863993"/>
                  </a:lnTo>
                  <a:lnTo>
                    <a:pt x="86410" y="863993"/>
                  </a:lnTo>
                  <a:lnTo>
                    <a:pt x="43205" y="863993"/>
                  </a:lnTo>
                  <a:lnTo>
                    <a:pt x="43205" y="734402"/>
                  </a:lnTo>
                  <a:lnTo>
                    <a:pt x="86398" y="734402"/>
                  </a:lnTo>
                  <a:lnTo>
                    <a:pt x="129603" y="734402"/>
                  </a:lnTo>
                  <a:lnTo>
                    <a:pt x="172796" y="734402"/>
                  </a:lnTo>
                  <a:lnTo>
                    <a:pt x="172796" y="648004"/>
                  </a:lnTo>
                  <a:lnTo>
                    <a:pt x="129603" y="648004"/>
                  </a:lnTo>
                  <a:lnTo>
                    <a:pt x="129603" y="691197"/>
                  </a:lnTo>
                  <a:lnTo>
                    <a:pt x="86410" y="691197"/>
                  </a:lnTo>
                  <a:lnTo>
                    <a:pt x="86410" y="648004"/>
                  </a:lnTo>
                  <a:lnTo>
                    <a:pt x="129603" y="648004"/>
                  </a:lnTo>
                  <a:lnTo>
                    <a:pt x="129603" y="604799"/>
                  </a:lnTo>
                  <a:lnTo>
                    <a:pt x="86410" y="604799"/>
                  </a:lnTo>
                  <a:lnTo>
                    <a:pt x="86410" y="561606"/>
                  </a:lnTo>
                  <a:lnTo>
                    <a:pt x="129603" y="561606"/>
                  </a:lnTo>
                  <a:lnTo>
                    <a:pt x="129603" y="518401"/>
                  </a:lnTo>
                  <a:lnTo>
                    <a:pt x="86398" y="518401"/>
                  </a:lnTo>
                  <a:lnTo>
                    <a:pt x="86398" y="561606"/>
                  </a:lnTo>
                  <a:lnTo>
                    <a:pt x="43205" y="561606"/>
                  </a:lnTo>
                  <a:lnTo>
                    <a:pt x="0" y="561606"/>
                  </a:lnTo>
                  <a:lnTo>
                    <a:pt x="0" y="604812"/>
                  </a:lnTo>
                  <a:lnTo>
                    <a:pt x="43205" y="604812"/>
                  </a:lnTo>
                  <a:lnTo>
                    <a:pt x="43205" y="648004"/>
                  </a:lnTo>
                  <a:lnTo>
                    <a:pt x="0" y="648004"/>
                  </a:lnTo>
                  <a:lnTo>
                    <a:pt x="0" y="734402"/>
                  </a:lnTo>
                  <a:lnTo>
                    <a:pt x="0" y="863993"/>
                  </a:lnTo>
                  <a:lnTo>
                    <a:pt x="0" y="950391"/>
                  </a:lnTo>
                  <a:lnTo>
                    <a:pt x="43205" y="950391"/>
                  </a:lnTo>
                  <a:lnTo>
                    <a:pt x="43205" y="907199"/>
                  </a:lnTo>
                  <a:lnTo>
                    <a:pt x="86398" y="907199"/>
                  </a:lnTo>
                  <a:lnTo>
                    <a:pt x="86398" y="950391"/>
                  </a:lnTo>
                  <a:lnTo>
                    <a:pt x="129603" y="950391"/>
                  </a:lnTo>
                  <a:lnTo>
                    <a:pt x="129603" y="907199"/>
                  </a:lnTo>
                  <a:lnTo>
                    <a:pt x="172796" y="907199"/>
                  </a:lnTo>
                  <a:lnTo>
                    <a:pt x="216001" y="907199"/>
                  </a:lnTo>
                  <a:lnTo>
                    <a:pt x="216001" y="864006"/>
                  </a:lnTo>
                  <a:lnTo>
                    <a:pt x="216001" y="734402"/>
                  </a:lnTo>
                  <a:lnTo>
                    <a:pt x="216001" y="691197"/>
                  </a:lnTo>
                  <a:lnTo>
                    <a:pt x="172808" y="691197"/>
                  </a:lnTo>
                  <a:lnTo>
                    <a:pt x="172808" y="648004"/>
                  </a:lnTo>
                  <a:lnTo>
                    <a:pt x="216001" y="648004"/>
                  </a:lnTo>
                  <a:lnTo>
                    <a:pt x="216001" y="691197"/>
                  </a:lnTo>
                  <a:lnTo>
                    <a:pt x="259207" y="691197"/>
                  </a:lnTo>
                  <a:lnTo>
                    <a:pt x="259207" y="734402"/>
                  </a:lnTo>
                  <a:lnTo>
                    <a:pt x="259207" y="777608"/>
                  </a:lnTo>
                  <a:lnTo>
                    <a:pt x="302399" y="777608"/>
                  </a:lnTo>
                  <a:lnTo>
                    <a:pt x="345605" y="777608"/>
                  </a:lnTo>
                  <a:lnTo>
                    <a:pt x="345605" y="820801"/>
                  </a:lnTo>
                  <a:lnTo>
                    <a:pt x="388810" y="820801"/>
                  </a:lnTo>
                  <a:lnTo>
                    <a:pt x="388810" y="777595"/>
                  </a:lnTo>
                  <a:lnTo>
                    <a:pt x="345605" y="777595"/>
                  </a:lnTo>
                  <a:lnTo>
                    <a:pt x="345605" y="734402"/>
                  </a:lnTo>
                  <a:lnTo>
                    <a:pt x="345605" y="691197"/>
                  </a:lnTo>
                  <a:lnTo>
                    <a:pt x="302412" y="691197"/>
                  </a:lnTo>
                  <a:lnTo>
                    <a:pt x="302412" y="648004"/>
                  </a:lnTo>
                  <a:lnTo>
                    <a:pt x="345605" y="648004"/>
                  </a:lnTo>
                  <a:lnTo>
                    <a:pt x="345605" y="691197"/>
                  </a:lnTo>
                  <a:lnTo>
                    <a:pt x="388810" y="691197"/>
                  </a:lnTo>
                  <a:lnTo>
                    <a:pt x="388810" y="604799"/>
                  </a:lnTo>
                  <a:close/>
                </a:path>
                <a:path w="389254" h="1080134">
                  <a:moveTo>
                    <a:pt x="388810" y="345605"/>
                  </a:moveTo>
                  <a:lnTo>
                    <a:pt x="345605" y="345605"/>
                  </a:lnTo>
                  <a:lnTo>
                    <a:pt x="302412" y="345605"/>
                  </a:lnTo>
                  <a:lnTo>
                    <a:pt x="259207" y="345605"/>
                  </a:lnTo>
                  <a:lnTo>
                    <a:pt x="259207" y="388797"/>
                  </a:lnTo>
                  <a:lnTo>
                    <a:pt x="216001" y="388797"/>
                  </a:lnTo>
                  <a:lnTo>
                    <a:pt x="216001" y="345605"/>
                  </a:lnTo>
                  <a:lnTo>
                    <a:pt x="172796" y="345605"/>
                  </a:lnTo>
                  <a:lnTo>
                    <a:pt x="172796" y="388797"/>
                  </a:lnTo>
                  <a:lnTo>
                    <a:pt x="129603" y="388797"/>
                  </a:lnTo>
                  <a:lnTo>
                    <a:pt x="129603" y="432003"/>
                  </a:lnTo>
                  <a:lnTo>
                    <a:pt x="86410" y="432003"/>
                  </a:lnTo>
                  <a:lnTo>
                    <a:pt x="86410" y="345605"/>
                  </a:lnTo>
                  <a:lnTo>
                    <a:pt x="43205" y="345605"/>
                  </a:lnTo>
                  <a:lnTo>
                    <a:pt x="43205" y="432003"/>
                  </a:lnTo>
                  <a:lnTo>
                    <a:pt x="86398" y="432003"/>
                  </a:lnTo>
                  <a:lnTo>
                    <a:pt x="86398" y="475221"/>
                  </a:lnTo>
                  <a:lnTo>
                    <a:pt x="129603" y="475221"/>
                  </a:lnTo>
                  <a:lnTo>
                    <a:pt x="129603" y="518401"/>
                  </a:lnTo>
                  <a:lnTo>
                    <a:pt x="172808" y="518401"/>
                  </a:lnTo>
                  <a:lnTo>
                    <a:pt x="172808" y="475195"/>
                  </a:lnTo>
                  <a:lnTo>
                    <a:pt x="172808" y="432003"/>
                  </a:lnTo>
                  <a:lnTo>
                    <a:pt x="216001" y="432003"/>
                  </a:lnTo>
                  <a:lnTo>
                    <a:pt x="216001" y="475195"/>
                  </a:lnTo>
                  <a:lnTo>
                    <a:pt x="216001" y="518401"/>
                  </a:lnTo>
                  <a:lnTo>
                    <a:pt x="259207" y="518401"/>
                  </a:lnTo>
                  <a:lnTo>
                    <a:pt x="302399" y="518401"/>
                  </a:lnTo>
                  <a:lnTo>
                    <a:pt x="345605" y="518401"/>
                  </a:lnTo>
                  <a:lnTo>
                    <a:pt x="345605" y="561594"/>
                  </a:lnTo>
                  <a:lnTo>
                    <a:pt x="388810" y="561594"/>
                  </a:lnTo>
                  <a:lnTo>
                    <a:pt x="388810" y="475221"/>
                  </a:lnTo>
                  <a:lnTo>
                    <a:pt x="388810" y="432003"/>
                  </a:lnTo>
                  <a:lnTo>
                    <a:pt x="345605" y="432003"/>
                  </a:lnTo>
                  <a:lnTo>
                    <a:pt x="345605" y="475195"/>
                  </a:lnTo>
                  <a:lnTo>
                    <a:pt x="302412" y="475195"/>
                  </a:lnTo>
                  <a:lnTo>
                    <a:pt x="259207" y="475195"/>
                  </a:lnTo>
                  <a:lnTo>
                    <a:pt x="259207" y="432003"/>
                  </a:lnTo>
                  <a:lnTo>
                    <a:pt x="302399" y="432003"/>
                  </a:lnTo>
                  <a:lnTo>
                    <a:pt x="345605" y="432003"/>
                  </a:lnTo>
                  <a:lnTo>
                    <a:pt x="345605" y="388810"/>
                  </a:lnTo>
                  <a:lnTo>
                    <a:pt x="388810" y="388810"/>
                  </a:lnTo>
                  <a:lnTo>
                    <a:pt x="388810" y="345605"/>
                  </a:lnTo>
                  <a:close/>
                </a:path>
                <a:path w="389254" h="1080134">
                  <a:moveTo>
                    <a:pt x="388810" y="259207"/>
                  </a:moveTo>
                  <a:lnTo>
                    <a:pt x="388810" y="259207"/>
                  </a:lnTo>
                  <a:lnTo>
                    <a:pt x="86398" y="259207"/>
                  </a:lnTo>
                  <a:lnTo>
                    <a:pt x="86398" y="302412"/>
                  </a:lnTo>
                  <a:lnTo>
                    <a:pt x="388810" y="302412"/>
                  </a:lnTo>
                  <a:lnTo>
                    <a:pt x="388810" y="259207"/>
                  </a:lnTo>
                  <a:close/>
                </a:path>
                <a:path w="389254" h="1080134">
                  <a:moveTo>
                    <a:pt x="388810" y="0"/>
                  </a:moveTo>
                  <a:lnTo>
                    <a:pt x="388810" y="0"/>
                  </a:lnTo>
                  <a:lnTo>
                    <a:pt x="86398" y="0"/>
                  </a:lnTo>
                  <a:lnTo>
                    <a:pt x="86398" y="259194"/>
                  </a:lnTo>
                  <a:lnTo>
                    <a:pt x="129603" y="259194"/>
                  </a:lnTo>
                  <a:lnTo>
                    <a:pt x="129603" y="43205"/>
                  </a:lnTo>
                  <a:lnTo>
                    <a:pt x="172796" y="43205"/>
                  </a:lnTo>
                  <a:lnTo>
                    <a:pt x="345605" y="43205"/>
                  </a:lnTo>
                  <a:lnTo>
                    <a:pt x="345605" y="259194"/>
                  </a:lnTo>
                  <a:lnTo>
                    <a:pt x="388810" y="259194"/>
                  </a:lnTo>
                  <a:lnTo>
                    <a:pt x="388810" y="0"/>
                  </a:lnTo>
                  <a:close/>
                </a:path>
              </a:pathLst>
            </a:custGeom>
            <a:solidFill>
              <a:srgbClr val="231F20"/>
            </a:solidFill>
          </p:spPr>
          <p:txBody>
            <a:bodyPr wrap="square" lIns="0" tIns="0" rIns="0" bIns="0" rtlCol="0"/>
            <a:lstStyle/>
            <a:p>
              <a:endParaRPr/>
            </a:p>
          </p:txBody>
        </p:sp>
        <p:sp>
          <p:nvSpPr>
            <p:cNvPr id="16" name="object 16"/>
            <p:cNvSpPr/>
            <p:nvPr/>
          </p:nvSpPr>
          <p:spPr>
            <a:xfrm>
              <a:off x="6353607" y="6582625"/>
              <a:ext cx="43815" cy="216535"/>
            </a:xfrm>
            <a:custGeom>
              <a:avLst/>
              <a:gdLst/>
              <a:ahLst/>
              <a:cxnLst/>
              <a:rect l="l" t="t" r="r" b="b"/>
              <a:pathLst>
                <a:path w="43814" h="216534">
                  <a:moveTo>
                    <a:pt x="43205" y="0"/>
                  </a:moveTo>
                  <a:lnTo>
                    <a:pt x="0" y="0"/>
                  </a:lnTo>
                  <a:lnTo>
                    <a:pt x="0" y="129603"/>
                  </a:lnTo>
                  <a:lnTo>
                    <a:pt x="0" y="216001"/>
                  </a:lnTo>
                  <a:lnTo>
                    <a:pt x="43205" y="216001"/>
                  </a:lnTo>
                  <a:lnTo>
                    <a:pt x="43205" y="129603"/>
                  </a:lnTo>
                  <a:lnTo>
                    <a:pt x="43205" y="0"/>
                  </a:lnTo>
                  <a:close/>
                </a:path>
              </a:pathLst>
            </a:custGeom>
            <a:solidFill>
              <a:srgbClr val="231F20"/>
            </a:solidFill>
          </p:spPr>
          <p:txBody>
            <a:bodyPr wrap="square" lIns="0" tIns="0" rIns="0" bIns="0" rtlCol="0"/>
            <a:lstStyle/>
            <a:p>
              <a:endParaRPr/>
            </a:p>
          </p:txBody>
        </p:sp>
      </p:grpSp>
      <p:sp>
        <p:nvSpPr>
          <p:cNvPr id="17" name="object 17"/>
          <p:cNvSpPr txBox="1"/>
          <p:nvPr/>
        </p:nvSpPr>
        <p:spPr>
          <a:xfrm>
            <a:off x="5307064" y="6909307"/>
            <a:ext cx="1318260" cy="389255"/>
          </a:xfrm>
          <a:prstGeom prst="rect">
            <a:avLst/>
          </a:prstGeom>
        </p:spPr>
        <p:txBody>
          <a:bodyPr vert="horz" wrap="square" lIns="0" tIns="27939" rIns="0" bIns="0" rtlCol="0">
            <a:spAutoFit/>
          </a:bodyPr>
          <a:lstStyle/>
          <a:p>
            <a:pPr marL="12700" marR="5080">
              <a:lnSpc>
                <a:spcPts val="1390"/>
              </a:lnSpc>
              <a:spcBef>
                <a:spcPts val="219"/>
              </a:spcBef>
            </a:pPr>
            <a:r>
              <a:rPr sz="1200" dirty="0">
                <a:solidFill>
                  <a:srgbClr val="231F20"/>
                </a:solidFill>
                <a:latin typeface="Avenir Book"/>
                <a:cs typeface="Avenir Book"/>
              </a:rPr>
              <a:t>Scan</a:t>
            </a:r>
            <a:r>
              <a:rPr sz="1200" spc="65" dirty="0">
                <a:solidFill>
                  <a:srgbClr val="231F20"/>
                </a:solidFill>
                <a:latin typeface="Avenir Book"/>
                <a:cs typeface="Avenir Book"/>
              </a:rPr>
              <a:t> </a:t>
            </a:r>
            <a:r>
              <a:rPr sz="1200" dirty="0">
                <a:solidFill>
                  <a:srgbClr val="231F20"/>
                </a:solidFill>
                <a:latin typeface="Avenir Book"/>
                <a:cs typeface="Avenir Book"/>
              </a:rPr>
              <a:t>the</a:t>
            </a:r>
            <a:r>
              <a:rPr sz="1200" spc="65" dirty="0">
                <a:solidFill>
                  <a:srgbClr val="231F20"/>
                </a:solidFill>
                <a:latin typeface="Avenir Book"/>
                <a:cs typeface="Avenir Book"/>
              </a:rPr>
              <a:t> </a:t>
            </a:r>
            <a:r>
              <a:rPr sz="1200" dirty="0">
                <a:solidFill>
                  <a:srgbClr val="231F20"/>
                </a:solidFill>
                <a:latin typeface="Avenir Book"/>
                <a:cs typeface="Avenir Book"/>
              </a:rPr>
              <a:t>code</a:t>
            </a:r>
            <a:r>
              <a:rPr sz="1200" spc="65" dirty="0">
                <a:solidFill>
                  <a:srgbClr val="231F20"/>
                </a:solidFill>
                <a:latin typeface="Avenir Book"/>
                <a:cs typeface="Avenir Book"/>
              </a:rPr>
              <a:t> </a:t>
            </a:r>
            <a:r>
              <a:rPr sz="1200" spc="-25" dirty="0">
                <a:solidFill>
                  <a:srgbClr val="231F20"/>
                </a:solidFill>
                <a:latin typeface="Avenir Book"/>
                <a:cs typeface="Avenir Book"/>
              </a:rPr>
              <a:t>to </a:t>
            </a:r>
            <a:r>
              <a:rPr sz="1200" dirty="0">
                <a:solidFill>
                  <a:srgbClr val="231F20"/>
                </a:solidFill>
                <a:latin typeface="Avenir Book"/>
                <a:cs typeface="Avenir Book"/>
              </a:rPr>
              <a:t>access</a:t>
            </a:r>
            <a:r>
              <a:rPr sz="1200" spc="70" dirty="0">
                <a:solidFill>
                  <a:srgbClr val="231F20"/>
                </a:solidFill>
                <a:latin typeface="Avenir Book"/>
                <a:cs typeface="Avenir Book"/>
              </a:rPr>
              <a:t> </a:t>
            </a:r>
            <a:r>
              <a:rPr sz="1200" spc="-10" dirty="0">
                <a:solidFill>
                  <a:srgbClr val="25408F"/>
                </a:solidFill>
                <a:latin typeface="Avenir Book"/>
                <a:cs typeface="Avenir Book"/>
              </a:rPr>
              <a:t>airnow.gov</a:t>
            </a:r>
            <a:r>
              <a:rPr sz="1200" spc="-10" dirty="0">
                <a:solidFill>
                  <a:srgbClr val="231F20"/>
                </a:solidFill>
                <a:latin typeface="Avenir Book"/>
                <a:cs typeface="Avenir Book"/>
              </a:rPr>
              <a:t>.</a:t>
            </a:r>
            <a:endParaRPr sz="1200">
              <a:latin typeface="Avenir Book"/>
              <a:cs typeface="Avenir Book"/>
            </a:endParaRPr>
          </a:p>
        </p:txBody>
      </p:sp>
      <p:sp>
        <p:nvSpPr>
          <p:cNvPr id="18" name="object 18"/>
          <p:cNvSpPr txBox="1"/>
          <p:nvPr/>
        </p:nvSpPr>
        <p:spPr>
          <a:xfrm>
            <a:off x="331215" y="7383780"/>
            <a:ext cx="4212590"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a:latin typeface="Avenir Next Medium"/>
              <a:cs typeface="Avenir Next Medium"/>
            </a:endParaRPr>
          </a:p>
        </p:txBody>
      </p:sp>
      <p:sp>
        <p:nvSpPr>
          <p:cNvPr id="19" name="object 19"/>
          <p:cNvSpPr txBox="1"/>
          <p:nvPr/>
        </p:nvSpPr>
        <p:spPr>
          <a:xfrm>
            <a:off x="8230616" y="7142480"/>
            <a:ext cx="1485900" cy="482600"/>
          </a:xfrm>
          <a:prstGeom prst="rect">
            <a:avLst/>
          </a:prstGeom>
        </p:spPr>
        <p:txBody>
          <a:bodyPr vert="horz" wrap="square" lIns="0" tIns="12700" rIns="0" bIns="0" rtlCol="0">
            <a:spAutoFit/>
          </a:bodyPr>
          <a:lstStyle/>
          <a:p>
            <a:pPr marL="12700">
              <a:lnSpc>
                <a:spcPct val="100000"/>
              </a:lnSpc>
              <a:spcBef>
                <a:spcPts val="100"/>
              </a:spcBef>
              <a:tabLst>
                <a:tab pos="1075055"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385" dirty="0">
                <a:solidFill>
                  <a:srgbClr val="004E71"/>
                </a:solidFill>
                <a:latin typeface="Avenir Next Medium"/>
                <a:cs typeface="Avenir Next Medium"/>
              </a:rPr>
              <a:t>18</a:t>
            </a:r>
            <a:endParaRPr sz="3000">
              <a:latin typeface="Avenir Next Medium"/>
              <a:cs typeface="Avenir Next Medium"/>
            </a:endParaRPr>
          </a:p>
        </p:txBody>
      </p:sp>
      <p:grpSp>
        <p:nvGrpSpPr>
          <p:cNvPr id="20" name="object 20"/>
          <p:cNvGrpSpPr/>
          <p:nvPr/>
        </p:nvGrpSpPr>
        <p:grpSpPr>
          <a:xfrm>
            <a:off x="228606" y="1371600"/>
            <a:ext cx="4757420" cy="6400800"/>
            <a:chOff x="228606" y="1371600"/>
            <a:chExt cx="4757420" cy="6400800"/>
          </a:xfrm>
        </p:grpSpPr>
        <p:sp>
          <p:nvSpPr>
            <p:cNvPr id="21" name="object 21"/>
            <p:cNvSpPr/>
            <p:nvPr/>
          </p:nvSpPr>
          <p:spPr>
            <a:xfrm>
              <a:off x="228606" y="1371600"/>
              <a:ext cx="4757420" cy="6400800"/>
            </a:xfrm>
            <a:custGeom>
              <a:avLst/>
              <a:gdLst/>
              <a:ahLst/>
              <a:cxnLst/>
              <a:rect l="l" t="t" r="r" b="b"/>
              <a:pathLst>
                <a:path w="4757420" h="6400800">
                  <a:moveTo>
                    <a:pt x="4456658" y="0"/>
                  </a:moveTo>
                  <a:lnTo>
                    <a:pt x="300443" y="0"/>
                  </a:lnTo>
                  <a:lnTo>
                    <a:pt x="251708" y="3932"/>
                  </a:lnTo>
                  <a:lnTo>
                    <a:pt x="205477" y="15317"/>
                  </a:lnTo>
                  <a:lnTo>
                    <a:pt x="162369" y="33535"/>
                  </a:lnTo>
                  <a:lnTo>
                    <a:pt x="123002" y="57969"/>
                  </a:lnTo>
                  <a:lnTo>
                    <a:pt x="87995" y="87999"/>
                  </a:lnTo>
                  <a:lnTo>
                    <a:pt x="57966" y="123007"/>
                  </a:lnTo>
                  <a:lnTo>
                    <a:pt x="33533" y="162374"/>
                  </a:lnTo>
                  <a:lnTo>
                    <a:pt x="15316" y="205482"/>
                  </a:lnTo>
                  <a:lnTo>
                    <a:pt x="3932" y="251711"/>
                  </a:lnTo>
                  <a:lnTo>
                    <a:pt x="0" y="300443"/>
                  </a:lnTo>
                  <a:lnTo>
                    <a:pt x="0" y="6234315"/>
                  </a:lnTo>
                  <a:lnTo>
                    <a:pt x="3932" y="6283051"/>
                  </a:lnTo>
                  <a:lnTo>
                    <a:pt x="15316" y="6329282"/>
                  </a:lnTo>
                  <a:lnTo>
                    <a:pt x="33533" y="6372390"/>
                  </a:lnTo>
                  <a:lnTo>
                    <a:pt x="51165" y="6400800"/>
                  </a:lnTo>
                  <a:lnTo>
                    <a:pt x="4705933" y="6400800"/>
                  </a:lnTo>
                  <a:lnTo>
                    <a:pt x="4723566" y="6372390"/>
                  </a:lnTo>
                  <a:lnTo>
                    <a:pt x="4741785" y="6329282"/>
                  </a:lnTo>
                  <a:lnTo>
                    <a:pt x="4753170" y="6283051"/>
                  </a:lnTo>
                  <a:lnTo>
                    <a:pt x="4757102" y="6234315"/>
                  </a:lnTo>
                  <a:lnTo>
                    <a:pt x="4757102" y="300443"/>
                  </a:lnTo>
                  <a:lnTo>
                    <a:pt x="4753170" y="251711"/>
                  </a:lnTo>
                  <a:lnTo>
                    <a:pt x="4741785" y="205482"/>
                  </a:lnTo>
                  <a:lnTo>
                    <a:pt x="4723566" y="162374"/>
                  </a:lnTo>
                  <a:lnTo>
                    <a:pt x="4699132" y="123007"/>
                  </a:lnTo>
                  <a:lnTo>
                    <a:pt x="4669102" y="87999"/>
                  </a:lnTo>
                  <a:lnTo>
                    <a:pt x="4634094" y="57969"/>
                  </a:lnTo>
                  <a:lnTo>
                    <a:pt x="4594727" y="33535"/>
                  </a:lnTo>
                  <a:lnTo>
                    <a:pt x="4551620" y="15317"/>
                  </a:lnTo>
                  <a:lnTo>
                    <a:pt x="4505390" y="3932"/>
                  </a:lnTo>
                  <a:lnTo>
                    <a:pt x="4456658" y="0"/>
                  </a:lnTo>
                  <a:close/>
                </a:path>
              </a:pathLst>
            </a:custGeom>
            <a:solidFill>
              <a:srgbClr val="231F20"/>
            </a:solidFill>
          </p:spPr>
          <p:txBody>
            <a:bodyPr wrap="square" lIns="0" tIns="0" rIns="0" bIns="0" rtlCol="0"/>
            <a:lstStyle/>
            <a:p>
              <a:endParaRPr/>
            </a:p>
          </p:txBody>
        </p:sp>
        <p:pic>
          <p:nvPicPr>
            <p:cNvPr id="22" name="object 22"/>
            <p:cNvPicPr/>
            <p:nvPr/>
          </p:nvPicPr>
          <p:blipFill>
            <a:blip r:embed="rId3" cstate="print"/>
            <a:stretch>
              <a:fillRect/>
            </a:stretch>
          </p:blipFill>
          <p:spPr>
            <a:xfrm>
              <a:off x="529049" y="3224368"/>
              <a:ext cx="4217050" cy="4358560"/>
            </a:xfrm>
            <a:prstGeom prst="rect">
              <a:avLst/>
            </a:prstGeom>
          </p:spPr>
        </p:pic>
        <p:sp>
          <p:nvSpPr>
            <p:cNvPr id="23" name="object 23"/>
            <p:cNvSpPr/>
            <p:nvPr/>
          </p:nvSpPr>
          <p:spPr>
            <a:xfrm>
              <a:off x="504014" y="3199330"/>
              <a:ext cx="4267200" cy="4408805"/>
            </a:xfrm>
            <a:custGeom>
              <a:avLst/>
              <a:gdLst/>
              <a:ahLst/>
              <a:cxnLst/>
              <a:rect l="l" t="t" r="r" b="b"/>
              <a:pathLst>
                <a:path w="4267200" h="4408805">
                  <a:moveTo>
                    <a:pt x="175259" y="0"/>
                  </a:moveTo>
                  <a:lnTo>
                    <a:pt x="128724" y="6271"/>
                  </a:lnTo>
                  <a:lnTo>
                    <a:pt x="86873" y="23963"/>
                  </a:lnTo>
                  <a:lnTo>
                    <a:pt x="51392" y="51392"/>
                  </a:lnTo>
                  <a:lnTo>
                    <a:pt x="23963" y="86873"/>
                  </a:lnTo>
                  <a:lnTo>
                    <a:pt x="6271" y="128724"/>
                  </a:lnTo>
                  <a:lnTo>
                    <a:pt x="0" y="175260"/>
                  </a:lnTo>
                  <a:lnTo>
                    <a:pt x="0" y="4233379"/>
                  </a:lnTo>
                  <a:lnTo>
                    <a:pt x="6271" y="4279915"/>
                  </a:lnTo>
                  <a:lnTo>
                    <a:pt x="23963" y="4321766"/>
                  </a:lnTo>
                  <a:lnTo>
                    <a:pt x="51392" y="4357247"/>
                  </a:lnTo>
                  <a:lnTo>
                    <a:pt x="86873" y="4384676"/>
                  </a:lnTo>
                  <a:lnTo>
                    <a:pt x="128724" y="4402368"/>
                  </a:lnTo>
                  <a:lnTo>
                    <a:pt x="175259" y="4408639"/>
                  </a:lnTo>
                  <a:lnTo>
                    <a:pt x="4091863" y="4408639"/>
                  </a:lnTo>
                  <a:lnTo>
                    <a:pt x="4138399" y="4402368"/>
                  </a:lnTo>
                  <a:lnTo>
                    <a:pt x="4180250" y="4384676"/>
                  </a:lnTo>
                  <a:lnTo>
                    <a:pt x="4215731" y="4357247"/>
                  </a:lnTo>
                  <a:lnTo>
                    <a:pt x="4243160" y="4321766"/>
                  </a:lnTo>
                  <a:lnTo>
                    <a:pt x="4260852" y="4279915"/>
                  </a:lnTo>
                  <a:lnTo>
                    <a:pt x="4267123" y="4233379"/>
                  </a:lnTo>
                  <a:lnTo>
                    <a:pt x="4267123" y="175260"/>
                  </a:lnTo>
                  <a:lnTo>
                    <a:pt x="4260852" y="128724"/>
                  </a:lnTo>
                  <a:lnTo>
                    <a:pt x="4243160" y="86873"/>
                  </a:lnTo>
                  <a:lnTo>
                    <a:pt x="4215731" y="51392"/>
                  </a:lnTo>
                  <a:lnTo>
                    <a:pt x="4180250" y="23963"/>
                  </a:lnTo>
                  <a:lnTo>
                    <a:pt x="4138399" y="6271"/>
                  </a:lnTo>
                  <a:lnTo>
                    <a:pt x="4091863" y="0"/>
                  </a:lnTo>
                  <a:lnTo>
                    <a:pt x="175259" y="0"/>
                  </a:lnTo>
                  <a:close/>
                </a:path>
              </a:pathLst>
            </a:custGeom>
            <a:ln w="50076">
              <a:solidFill>
                <a:srgbClr val="515154"/>
              </a:solidFill>
            </a:ln>
          </p:spPr>
          <p:txBody>
            <a:bodyPr wrap="square" lIns="0" tIns="0" rIns="0" bIns="0" rtlCol="0"/>
            <a:lstStyle/>
            <a:p>
              <a:endParaRPr/>
            </a:p>
          </p:txBody>
        </p:sp>
        <p:sp>
          <p:nvSpPr>
            <p:cNvPr id="24" name="object 24"/>
            <p:cNvSpPr/>
            <p:nvPr/>
          </p:nvSpPr>
          <p:spPr>
            <a:xfrm>
              <a:off x="541564" y="1722123"/>
              <a:ext cx="4181475" cy="1302385"/>
            </a:xfrm>
            <a:custGeom>
              <a:avLst/>
              <a:gdLst/>
              <a:ahLst/>
              <a:cxnLst/>
              <a:rect l="l" t="t" r="r" b="b"/>
              <a:pathLst>
                <a:path w="4181475" h="1302385">
                  <a:moveTo>
                    <a:pt x="4031030" y="0"/>
                  </a:moveTo>
                  <a:lnTo>
                    <a:pt x="150228" y="0"/>
                  </a:lnTo>
                  <a:lnTo>
                    <a:pt x="102744" y="7658"/>
                  </a:lnTo>
                  <a:lnTo>
                    <a:pt x="61505" y="28985"/>
                  </a:lnTo>
                  <a:lnTo>
                    <a:pt x="28985" y="61505"/>
                  </a:lnTo>
                  <a:lnTo>
                    <a:pt x="7658" y="102744"/>
                  </a:lnTo>
                  <a:lnTo>
                    <a:pt x="0" y="150228"/>
                  </a:lnTo>
                  <a:lnTo>
                    <a:pt x="0" y="1151724"/>
                  </a:lnTo>
                  <a:lnTo>
                    <a:pt x="7658" y="1199207"/>
                  </a:lnTo>
                  <a:lnTo>
                    <a:pt x="28985" y="1240443"/>
                  </a:lnTo>
                  <a:lnTo>
                    <a:pt x="61505" y="1272959"/>
                  </a:lnTo>
                  <a:lnTo>
                    <a:pt x="102744" y="1294283"/>
                  </a:lnTo>
                  <a:lnTo>
                    <a:pt x="150228" y="1301940"/>
                  </a:lnTo>
                  <a:lnTo>
                    <a:pt x="4031030" y="1301940"/>
                  </a:lnTo>
                  <a:lnTo>
                    <a:pt x="4078513" y="1294283"/>
                  </a:lnTo>
                  <a:lnTo>
                    <a:pt x="4119749" y="1272959"/>
                  </a:lnTo>
                  <a:lnTo>
                    <a:pt x="4152265" y="1240443"/>
                  </a:lnTo>
                  <a:lnTo>
                    <a:pt x="4173589" y="1199207"/>
                  </a:lnTo>
                  <a:lnTo>
                    <a:pt x="4181246" y="1151724"/>
                  </a:lnTo>
                  <a:lnTo>
                    <a:pt x="4181246" y="150228"/>
                  </a:lnTo>
                  <a:lnTo>
                    <a:pt x="4173589" y="102744"/>
                  </a:lnTo>
                  <a:lnTo>
                    <a:pt x="4152265" y="61505"/>
                  </a:lnTo>
                  <a:lnTo>
                    <a:pt x="4119749" y="28985"/>
                  </a:lnTo>
                  <a:lnTo>
                    <a:pt x="4078513" y="7658"/>
                  </a:lnTo>
                  <a:lnTo>
                    <a:pt x="4031030" y="0"/>
                  </a:lnTo>
                  <a:close/>
                </a:path>
              </a:pathLst>
            </a:custGeom>
            <a:solidFill>
              <a:srgbClr val="FFFFFF"/>
            </a:solidFill>
          </p:spPr>
          <p:txBody>
            <a:bodyPr wrap="square" lIns="0" tIns="0" rIns="0" bIns="0" rtlCol="0"/>
            <a:lstStyle/>
            <a:p>
              <a:endParaRPr/>
            </a:p>
          </p:txBody>
        </p:sp>
        <p:pic>
          <p:nvPicPr>
            <p:cNvPr id="25" name="object 25"/>
            <p:cNvPicPr/>
            <p:nvPr/>
          </p:nvPicPr>
          <p:blipFill>
            <a:blip r:embed="rId4" cstate="print"/>
            <a:stretch>
              <a:fillRect/>
            </a:stretch>
          </p:blipFill>
          <p:spPr>
            <a:xfrm>
              <a:off x="1680771" y="1872348"/>
              <a:ext cx="1752619" cy="1014015"/>
            </a:xfrm>
            <a:prstGeom prst="rect">
              <a:avLst/>
            </a:prstGeom>
          </p:spPr>
        </p:pic>
        <p:sp>
          <p:nvSpPr>
            <p:cNvPr id="26" name="object 26"/>
            <p:cNvSpPr/>
            <p:nvPr/>
          </p:nvSpPr>
          <p:spPr>
            <a:xfrm>
              <a:off x="541564" y="1722123"/>
              <a:ext cx="4181475" cy="1302385"/>
            </a:xfrm>
            <a:custGeom>
              <a:avLst/>
              <a:gdLst/>
              <a:ahLst/>
              <a:cxnLst/>
              <a:rect l="l" t="t" r="r" b="b"/>
              <a:pathLst>
                <a:path w="4181475" h="1302385">
                  <a:moveTo>
                    <a:pt x="150228" y="0"/>
                  </a:moveTo>
                  <a:lnTo>
                    <a:pt x="102744" y="7658"/>
                  </a:lnTo>
                  <a:lnTo>
                    <a:pt x="61505" y="28985"/>
                  </a:lnTo>
                  <a:lnTo>
                    <a:pt x="28985" y="61505"/>
                  </a:lnTo>
                  <a:lnTo>
                    <a:pt x="7658" y="102744"/>
                  </a:lnTo>
                  <a:lnTo>
                    <a:pt x="0" y="150228"/>
                  </a:lnTo>
                  <a:lnTo>
                    <a:pt x="0" y="1151724"/>
                  </a:lnTo>
                  <a:lnTo>
                    <a:pt x="7658" y="1199207"/>
                  </a:lnTo>
                  <a:lnTo>
                    <a:pt x="28985" y="1240443"/>
                  </a:lnTo>
                  <a:lnTo>
                    <a:pt x="61505" y="1272959"/>
                  </a:lnTo>
                  <a:lnTo>
                    <a:pt x="102744" y="1294283"/>
                  </a:lnTo>
                  <a:lnTo>
                    <a:pt x="150228" y="1301940"/>
                  </a:lnTo>
                  <a:lnTo>
                    <a:pt x="4031030" y="1301940"/>
                  </a:lnTo>
                  <a:lnTo>
                    <a:pt x="4078513" y="1294283"/>
                  </a:lnTo>
                  <a:lnTo>
                    <a:pt x="4119749" y="1272959"/>
                  </a:lnTo>
                  <a:lnTo>
                    <a:pt x="4152265" y="1240443"/>
                  </a:lnTo>
                  <a:lnTo>
                    <a:pt x="4173589" y="1199207"/>
                  </a:lnTo>
                  <a:lnTo>
                    <a:pt x="4181246" y="1151724"/>
                  </a:lnTo>
                  <a:lnTo>
                    <a:pt x="4181246" y="150228"/>
                  </a:lnTo>
                  <a:lnTo>
                    <a:pt x="4173589" y="102744"/>
                  </a:lnTo>
                  <a:lnTo>
                    <a:pt x="4152265" y="61505"/>
                  </a:lnTo>
                  <a:lnTo>
                    <a:pt x="4119749" y="28985"/>
                  </a:lnTo>
                  <a:lnTo>
                    <a:pt x="4078513" y="7658"/>
                  </a:lnTo>
                  <a:lnTo>
                    <a:pt x="4031030" y="0"/>
                  </a:lnTo>
                  <a:lnTo>
                    <a:pt x="150228" y="0"/>
                  </a:lnTo>
                  <a:close/>
                </a:path>
              </a:pathLst>
            </a:custGeom>
            <a:ln w="25031">
              <a:solidFill>
                <a:srgbClr val="565658"/>
              </a:solidFill>
            </a:ln>
          </p:spPr>
          <p:txBody>
            <a:bodyPr wrap="square" lIns="0" tIns="0" rIns="0" bIns="0" rtlCol="0"/>
            <a:lstStyle/>
            <a:p>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8819" y="1113837"/>
            <a:ext cx="8253730" cy="1082040"/>
          </a:xfrm>
          <a:prstGeom prst="rect">
            <a:avLst/>
          </a:prstGeom>
        </p:spPr>
        <p:txBody>
          <a:bodyPr vert="horz" wrap="square" lIns="0" tIns="63500" rIns="0" bIns="0" rtlCol="0">
            <a:spAutoFit/>
          </a:bodyPr>
          <a:lstStyle/>
          <a:p>
            <a:pPr marL="12700" marR="5080">
              <a:lnSpc>
                <a:spcPts val="4000"/>
              </a:lnSpc>
              <a:spcBef>
                <a:spcPts val="500"/>
              </a:spcBef>
            </a:pPr>
            <a:r>
              <a:rPr spc="180" dirty="0"/>
              <a:t>How</a:t>
            </a:r>
            <a:r>
              <a:rPr spc="55" dirty="0"/>
              <a:t> </a:t>
            </a:r>
            <a:r>
              <a:rPr dirty="0"/>
              <a:t>you</a:t>
            </a:r>
            <a:r>
              <a:rPr spc="55" dirty="0"/>
              <a:t> </a:t>
            </a:r>
            <a:r>
              <a:rPr spc="100" dirty="0"/>
              <a:t>can</a:t>
            </a:r>
            <a:r>
              <a:rPr spc="55" dirty="0"/>
              <a:t> </a:t>
            </a:r>
            <a:r>
              <a:rPr dirty="0"/>
              <a:t>decrease</a:t>
            </a:r>
            <a:r>
              <a:rPr spc="55" dirty="0"/>
              <a:t> </a:t>
            </a:r>
            <a:r>
              <a:rPr spc="60" dirty="0"/>
              <a:t>exposure</a:t>
            </a:r>
            <a:r>
              <a:rPr spc="55" dirty="0"/>
              <a:t> </a:t>
            </a:r>
            <a:r>
              <a:rPr spc="130" dirty="0"/>
              <a:t>to</a:t>
            </a:r>
            <a:r>
              <a:rPr spc="55" dirty="0"/>
              <a:t> </a:t>
            </a:r>
            <a:r>
              <a:rPr spc="-10" dirty="0"/>
              <a:t>wildfire </a:t>
            </a:r>
            <a:r>
              <a:rPr dirty="0"/>
              <a:t>smoke</a:t>
            </a:r>
            <a:r>
              <a:rPr spc="140" dirty="0"/>
              <a:t> </a:t>
            </a:r>
            <a:r>
              <a:rPr dirty="0"/>
              <a:t>pollution.</a:t>
            </a:r>
            <a:r>
              <a:rPr spc="150" dirty="0"/>
              <a:t> </a:t>
            </a:r>
            <a:r>
              <a:rPr spc="70" dirty="0"/>
              <a:t>Here</a:t>
            </a:r>
            <a:r>
              <a:rPr spc="155" dirty="0"/>
              <a:t> </a:t>
            </a:r>
            <a:r>
              <a:rPr spc="80" dirty="0"/>
              <a:t>are</a:t>
            </a:r>
            <a:r>
              <a:rPr spc="150" dirty="0"/>
              <a:t> </a:t>
            </a:r>
            <a:r>
              <a:rPr dirty="0"/>
              <a:t>some</a:t>
            </a:r>
            <a:r>
              <a:rPr spc="155" dirty="0"/>
              <a:t> </a:t>
            </a:r>
            <a:r>
              <a:rPr spc="-10" dirty="0"/>
              <a:t>tips.</a:t>
            </a:r>
          </a:p>
        </p:txBody>
      </p:sp>
      <p:sp>
        <p:nvSpPr>
          <p:cNvPr id="3" name="object 3"/>
          <p:cNvSpPr txBox="1"/>
          <p:nvPr/>
        </p:nvSpPr>
        <p:spPr>
          <a:xfrm>
            <a:off x="718858" y="2345737"/>
            <a:ext cx="2918460" cy="33020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Avenir Heavy"/>
                <a:cs typeface="Avenir Heavy"/>
              </a:rPr>
              <a:t>In</a:t>
            </a:r>
            <a:r>
              <a:rPr sz="2000" b="1" spc="-25" dirty="0">
                <a:solidFill>
                  <a:srgbClr val="231F20"/>
                </a:solidFill>
                <a:latin typeface="Avenir Heavy"/>
                <a:cs typeface="Avenir Heavy"/>
              </a:rPr>
              <a:t> </a:t>
            </a:r>
            <a:r>
              <a:rPr sz="2000" b="1" dirty="0">
                <a:solidFill>
                  <a:srgbClr val="231F20"/>
                </a:solidFill>
                <a:latin typeface="Avenir Heavy"/>
                <a:cs typeface="Avenir Heavy"/>
              </a:rPr>
              <a:t>the</a:t>
            </a:r>
            <a:r>
              <a:rPr sz="2000" b="1" spc="-25" dirty="0">
                <a:solidFill>
                  <a:srgbClr val="231F20"/>
                </a:solidFill>
                <a:latin typeface="Avenir Heavy"/>
                <a:cs typeface="Avenir Heavy"/>
              </a:rPr>
              <a:t> </a:t>
            </a:r>
            <a:r>
              <a:rPr sz="2000" b="1" dirty="0">
                <a:solidFill>
                  <a:srgbClr val="231F20"/>
                </a:solidFill>
                <a:latin typeface="Avenir Heavy"/>
                <a:cs typeface="Avenir Heavy"/>
              </a:rPr>
              <a:t>event</a:t>
            </a:r>
            <a:r>
              <a:rPr sz="2000" b="1" spc="-25" dirty="0">
                <a:solidFill>
                  <a:srgbClr val="231F20"/>
                </a:solidFill>
                <a:latin typeface="Avenir Heavy"/>
                <a:cs typeface="Avenir Heavy"/>
              </a:rPr>
              <a:t> </a:t>
            </a:r>
            <a:r>
              <a:rPr sz="2000" b="1" dirty="0">
                <a:solidFill>
                  <a:srgbClr val="231F20"/>
                </a:solidFill>
                <a:latin typeface="Avenir Heavy"/>
                <a:cs typeface="Avenir Heavy"/>
              </a:rPr>
              <a:t>of</a:t>
            </a:r>
            <a:r>
              <a:rPr sz="2000" b="1" spc="-20" dirty="0">
                <a:solidFill>
                  <a:srgbClr val="231F20"/>
                </a:solidFill>
                <a:latin typeface="Avenir Heavy"/>
                <a:cs typeface="Avenir Heavy"/>
              </a:rPr>
              <a:t> </a:t>
            </a:r>
            <a:r>
              <a:rPr sz="2000" b="1" spc="-10" dirty="0">
                <a:solidFill>
                  <a:srgbClr val="231F20"/>
                </a:solidFill>
                <a:latin typeface="Avenir Heavy"/>
                <a:cs typeface="Avenir Heavy"/>
              </a:rPr>
              <a:t>wildfires:</a:t>
            </a:r>
            <a:endParaRPr sz="2000">
              <a:latin typeface="Avenir Heavy"/>
              <a:cs typeface="Avenir Heavy"/>
            </a:endParaRPr>
          </a:p>
        </p:txBody>
      </p:sp>
      <p:sp>
        <p:nvSpPr>
          <p:cNvPr id="4" name="object 4"/>
          <p:cNvSpPr txBox="1"/>
          <p:nvPr/>
        </p:nvSpPr>
        <p:spPr>
          <a:xfrm>
            <a:off x="718788" y="324108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718788" y="392688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718788" y="432058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718788" y="529848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718788" y="2650537"/>
            <a:ext cx="8452485" cy="3162300"/>
          </a:xfrm>
          <a:prstGeom prst="rect">
            <a:avLst/>
          </a:prstGeom>
        </p:spPr>
        <p:txBody>
          <a:bodyPr vert="horz" wrap="square" lIns="0" tIns="101600" rIns="0" bIns="0" rtlCol="0">
            <a:spAutoFit/>
          </a:bodyPr>
          <a:lstStyle/>
          <a:p>
            <a:pPr marL="234950" indent="-222250">
              <a:lnSpc>
                <a:spcPct val="100000"/>
              </a:lnSpc>
              <a:spcBef>
                <a:spcPts val="800"/>
              </a:spcBef>
              <a:buClr>
                <a:srgbClr val="E16C25"/>
              </a:buClr>
              <a:buSzPct val="52500"/>
              <a:buFont typeface="Apple Symbols"/>
              <a:buChar char="■"/>
              <a:tabLst>
                <a:tab pos="234950" algn="l"/>
              </a:tabLst>
            </a:pPr>
            <a:r>
              <a:rPr sz="2000" dirty="0">
                <a:solidFill>
                  <a:srgbClr val="231F20"/>
                </a:solidFill>
                <a:latin typeface="Avenir Book"/>
                <a:cs typeface="Avenir Book"/>
              </a:rPr>
              <a:t>Keep</a:t>
            </a:r>
            <a:r>
              <a:rPr sz="2000" spc="-35" dirty="0">
                <a:solidFill>
                  <a:srgbClr val="231F20"/>
                </a:solidFill>
                <a:latin typeface="Avenir Book"/>
                <a:cs typeface="Avenir Book"/>
              </a:rPr>
              <a:t> </a:t>
            </a:r>
            <a:r>
              <a:rPr sz="2000" dirty="0">
                <a:solidFill>
                  <a:srgbClr val="231F20"/>
                </a:solidFill>
                <a:latin typeface="Avenir Book"/>
                <a:cs typeface="Avenir Book"/>
              </a:rPr>
              <a:t>children</a:t>
            </a:r>
            <a:r>
              <a:rPr sz="2000" spc="-35" dirty="0">
                <a:solidFill>
                  <a:srgbClr val="231F20"/>
                </a:solidFill>
                <a:latin typeface="Avenir Book"/>
                <a:cs typeface="Avenir Book"/>
              </a:rPr>
              <a:t> </a:t>
            </a:r>
            <a:r>
              <a:rPr sz="2000" dirty="0">
                <a:solidFill>
                  <a:srgbClr val="231F20"/>
                </a:solidFill>
                <a:latin typeface="Avenir Book"/>
                <a:cs typeface="Avenir Book"/>
              </a:rPr>
              <a:t>indoors</a:t>
            </a:r>
            <a:r>
              <a:rPr sz="2000" spc="-35" dirty="0">
                <a:solidFill>
                  <a:srgbClr val="231F20"/>
                </a:solidFill>
                <a:latin typeface="Avenir Book"/>
                <a:cs typeface="Avenir Book"/>
              </a:rPr>
              <a:t> </a:t>
            </a:r>
            <a:r>
              <a:rPr sz="2000" dirty="0">
                <a:solidFill>
                  <a:srgbClr val="231F20"/>
                </a:solidFill>
                <a:latin typeface="Avenir Book"/>
                <a:cs typeface="Avenir Book"/>
              </a:rPr>
              <a:t>with</a:t>
            </a:r>
            <a:r>
              <a:rPr sz="2000" spc="-35" dirty="0">
                <a:solidFill>
                  <a:srgbClr val="231F20"/>
                </a:solidFill>
                <a:latin typeface="Avenir Book"/>
                <a:cs typeface="Avenir Book"/>
              </a:rPr>
              <a:t> </a:t>
            </a:r>
            <a:r>
              <a:rPr sz="2000" dirty="0">
                <a:solidFill>
                  <a:srgbClr val="231F20"/>
                </a:solidFill>
                <a:latin typeface="Avenir Book"/>
                <a:cs typeface="Avenir Book"/>
              </a:rPr>
              <a:t>the</a:t>
            </a:r>
            <a:r>
              <a:rPr sz="2000" spc="-30" dirty="0">
                <a:solidFill>
                  <a:srgbClr val="231F20"/>
                </a:solidFill>
                <a:latin typeface="Avenir Book"/>
                <a:cs typeface="Avenir Book"/>
              </a:rPr>
              <a:t> </a:t>
            </a:r>
            <a:r>
              <a:rPr sz="2000" dirty="0">
                <a:solidFill>
                  <a:srgbClr val="231F20"/>
                </a:solidFill>
                <a:latin typeface="Avenir Book"/>
                <a:cs typeface="Avenir Book"/>
              </a:rPr>
              <a:t>doors</a:t>
            </a:r>
            <a:r>
              <a:rPr sz="2000" spc="-35" dirty="0">
                <a:solidFill>
                  <a:srgbClr val="231F20"/>
                </a:solidFill>
                <a:latin typeface="Avenir Book"/>
                <a:cs typeface="Avenir Book"/>
              </a:rPr>
              <a:t> </a:t>
            </a:r>
            <a:r>
              <a:rPr sz="2000" dirty="0">
                <a:solidFill>
                  <a:srgbClr val="231F20"/>
                </a:solidFill>
                <a:latin typeface="Avenir Book"/>
                <a:cs typeface="Avenir Book"/>
              </a:rPr>
              <a:t>and</a:t>
            </a:r>
            <a:r>
              <a:rPr sz="2000" spc="-35" dirty="0">
                <a:solidFill>
                  <a:srgbClr val="231F20"/>
                </a:solidFill>
                <a:latin typeface="Avenir Book"/>
                <a:cs typeface="Avenir Book"/>
              </a:rPr>
              <a:t> </a:t>
            </a:r>
            <a:r>
              <a:rPr sz="2000" dirty="0">
                <a:solidFill>
                  <a:srgbClr val="231F20"/>
                </a:solidFill>
                <a:latin typeface="Avenir Book"/>
                <a:cs typeface="Avenir Book"/>
              </a:rPr>
              <a:t>windows</a:t>
            </a:r>
            <a:r>
              <a:rPr sz="2000" spc="-35" dirty="0">
                <a:solidFill>
                  <a:srgbClr val="231F20"/>
                </a:solidFill>
                <a:latin typeface="Avenir Book"/>
                <a:cs typeface="Avenir Book"/>
              </a:rPr>
              <a:t> </a:t>
            </a:r>
            <a:r>
              <a:rPr sz="2000" spc="-10" dirty="0">
                <a:solidFill>
                  <a:srgbClr val="231F20"/>
                </a:solidFill>
                <a:latin typeface="Avenir Book"/>
                <a:cs typeface="Avenir Book"/>
              </a:rPr>
              <a:t>closed.</a:t>
            </a:r>
            <a:endParaRPr sz="2000">
              <a:latin typeface="Avenir Book"/>
              <a:cs typeface="Avenir Book"/>
            </a:endParaRPr>
          </a:p>
          <a:p>
            <a:pPr marL="235585" marR="5080">
              <a:lnSpc>
                <a:spcPts val="2300"/>
              </a:lnSpc>
              <a:spcBef>
                <a:spcPts val="860"/>
              </a:spcBef>
            </a:pPr>
            <a:r>
              <a:rPr sz="2000" dirty="0">
                <a:solidFill>
                  <a:srgbClr val="231F20"/>
                </a:solidFill>
                <a:latin typeface="Avenir Book"/>
                <a:cs typeface="Avenir Book"/>
              </a:rPr>
              <a:t>If</a:t>
            </a:r>
            <a:r>
              <a:rPr sz="2000" spc="-10" dirty="0">
                <a:solidFill>
                  <a:srgbClr val="231F20"/>
                </a:solidFill>
                <a:latin typeface="Avenir Book"/>
                <a:cs typeface="Avenir Book"/>
              </a:rPr>
              <a:t> </a:t>
            </a:r>
            <a:r>
              <a:rPr sz="2000" dirty="0">
                <a:solidFill>
                  <a:srgbClr val="231F20"/>
                </a:solidFill>
                <a:latin typeface="Avenir Book"/>
                <a:cs typeface="Avenir Book"/>
              </a:rPr>
              <a:t>you</a:t>
            </a:r>
            <a:r>
              <a:rPr sz="2000" spc="-5" dirty="0">
                <a:solidFill>
                  <a:srgbClr val="231F20"/>
                </a:solidFill>
                <a:latin typeface="Avenir Book"/>
                <a:cs typeface="Avenir Book"/>
              </a:rPr>
              <a:t> </a:t>
            </a:r>
            <a:r>
              <a:rPr sz="2000" dirty="0">
                <a:solidFill>
                  <a:srgbClr val="231F20"/>
                </a:solidFill>
                <a:latin typeface="Avenir Book"/>
                <a:cs typeface="Avenir Book"/>
              </a:rPr>
              <a:t>have</a:t>
            </a:r>
            <a:r>
              <a:rPr sz="2000" spc="-5" dirty="0">
                <a:solidFill>
                  <a:srgbClr val="231F20"/>
                </a:solidFill>
                <a:latin typeface="Avenir Book"/>
                <a:cs typeface="Avenir Book"/>
              </a:rPr>
              <a:t> </a:t>
            </a:r>
            <a:r>
              <a:rPr sz="2000" dirty="0">
                <a:solidFill>
                  <a:srgbClr val="231F20"/>
                </a:solidFill>
                <a:latin typeface="Avenir Book"/>
                <a:cs typeface="Avenir Book"/>
              </a:rPr>
              <a:t>an</a:t>
            </a:r>
            <a:r>
              <a:rPr sz="2000" spc="-5" dirty="0">
                <a:solidFill>
                  <a:srgbClr val="231F20"/>
                </a:solidFill>
                <a:latin typeface="Avenir Book"/>
                <a:cs typeface="Avenir Book"/>
              </a:rPr>
              <a:t> </a:t>
            </a:r>
            <a:r>
              <a:rPr sz="2000" dirty="0">
                <a:solidFill>
                  <a:srgbClr val="231F20"/>
                </a:solidFill>
                <a:latin typeface="Avenir Book"/>
                <a:cs typeface="Avenir Book"/>
              </a:rPr>
              <a:t>air</a:t>
            </a:r>
            <a:r>
              <a:rPr sz="2000" spc="-5" dirty="0">
                <a:solidFill>
                  <a:srgbClr val="231F20"/>
                </a:solidFill>
                <a:latin typeface="Avenir Book"/>
                <a:cs typeface="Avenir Book"/>
              </a:rPr>
              <a:t> </a:t>
            </a:r>
            <a:r>
              <a:rPr sz="2000" spc="-10" dirty="0">
                <a:solidFill>
                  <a:srgbClr val="231F20"/>
                </a:solidFill>
                <a:latin typeface="Avenir Book"/>
                <a:cs typeface="Avenir Book"/>
              </a:rPr>
              <a:t>conditioner,</a:t>
            </a:r>
            <a:r>
              <a:rPr sz="2000" spc="-5" dirty="0">
                <a:solidFill>
                  <a:srgbClr val="231F20"/>
                </a:solidFill>
                <a:latin typeface="Avenir Book"/>
                <a:cs typeface="Avenir Book"/>
              </a:rPr>
              <a:t> </a:t>
            </a:r>
            <a:r>
              <a:rPr sz="2000" dirty="0">
                <a:solidFill>
                  <a:srgbClr val="231F20"/>
                </a:solidFill>
                <a:latin typeface="Avenir Book"/>
                <a:cs typeface="Avenir Book"/>
              </a:rPr>
              <a:t>run</a:t>
            </a:r>
            <a:r>
              <a:rPr sz="2000" spc="-5" dirty="0">
                <a:solidFill>
                  <a:srgbClr val="231F20"/>
                </a:solidFill>
                <a:latin typeface="Avenir Book"/>
                <a:cs typeface="Avenir Book"/>
              </a:rPr>
              <a:t> </a:t>
            </a:r>
            <a:r>
              <a:rPr sz="2000" dirty="0">
                <a:solidFill>
                  <a:srgbClr val="231F20"/>
                </a:solidFill>
                <a:latin typeface="Avenir Book"/>
                <a:cs typeface="Avenir Book"/>
              </a:rPr>
              <a:t>it</a:t>
            </a:r>
            <a:r>
              <a:rPr sz="2000" spc="-5" dirty="0">
                <a:solidFill>
                  <a:srgbClr val="231F20"/>
                </a:solidFill>
                <a:latin typeface="Avenir Book"/>
                <a:cs typeface="Avenir Book"/>
              </a:rPr>
              <a:t> </a:t>
            </a:r>
            <a:r>
              <a:rPr sz="2000" dirty="0">
                <a:solidFill>
                  <a:srgbClr val="231F20"/>
                </a:solidFill>
                <a:latin typeface="Avenir Book"/>
                <a:cs typeface="Avenir Book"/>
              </a:rPr>
              <a:t>with</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fresh-</a:t>
            </a:r>
            <a:r>
              <a:rPr sz="2000" dirty="0">
                <a:solidFill>
                  <a:srgbClr val="231F20"/>
                </a:solidFill>
                <a:latin typeface="Avenir Book"/>
                <a:cs typeface="Avenir Book"/>
              </a:rPr>
              <a:t>air</a:t>
            </a:r>
            <a:r>
              <a:rPr sz="2000" spc="-5" dirty="0">
                <a:solidFill>
                  <a:srgbClr val="231F20"/>
                </a:solidFill>
                <a:latin typeface="Avenir Book"/>
                <a:cs typeface="Avenir Book"/>
              </a:rPr>
              <a:t> </a:t>
            </a:r>
            <a:r>
              <a:rPr sz="2000" dirty="0">
                <a:solidFill>
                  <a:srgbClr val="231F20"/>
                </a:solidFill>
                <a:latin typeface="Avenir Book"/>
                <a:cs typeface="Avenir Book"/>
              </a:rPr>
              <a:t>intake</a:t>
            </a:r>
            <a:r>
              <a:rPr sz="2000" spc="-5" dirty="0">
                <a:solidFill>
                  <a:srgbClr val="231F20"/>
                </a:solidFill>
                <a:latin typeface="Avenir Book"/>
                <a:cs typeface="Avenir Book"/>
              </a:rPr>
              <a:t> </a:t>
            </a:r>
            <a:r>
              <a:rPr sz="2000" dirty="0">
                <a:solidFill>
                  <a:srgbClr val="231F20"/>
                </a:solidFill>
                <a:latin typeface="Avenir Book"/>
                <a:cs typeface="Avenir Book"/>
              </a:rPr>
              <a:t>closed</a:t>
            </a:r>
            <a:r>
              <a:rPr sz="2000" spc="-5" dirty="0">
                <a:solidFill>
                  <a:srgbClr val="231F20"/>
                </a:solidFill>
                <a:latin typeface="Avenir Book"/>
                <a:cs typeface="Avenir Book"/>
              </a:rPr>
              <a:t> </a:t>
            </a:r>
            <a:r>
              <a:rPr sz="2000" spc="-10" dirty="0">
                <a:solidFill>
                  <a:srgbClr val="231F20"/>
                </a:solidFill>
                <a:latin typeface="Avenir Book"/>
                <a:cs typeface="Avenir Book"/>
              </a:rPr>
              <a:t>(recir- </a:t>
            </a:r>
            <a:r>
              <a:rPr sz="2000" dirty="0">
                <a:solidFill>
                  <a:srgbClr val="231F20"/>
                </a:solidFill>
                <a:latin typeface="Avenir Book"/>
                <a:cs typeface="Avenir Book"/>
              </a:rPr>
              <a:t>culate </a:t>
            </a:r>
            <a:r>
              <a:rPr sz="2000" spc="-10" dirty="0">
                <a:solidFill>
                  <a:srgbClr val="231F20"/>
                </a:solidFill>
                <a:latin typeface="Avenir Book"/>
                <a:cs typeface="Avenir Book"/>
              </a:rPr>
              <a:t>mode).</a:t>
            </a:r>
            <a:endParaRPr sz="2000">
              <a:latin typeface="Avenir Book"/>
              <a:cs typeface="Avenir Book"/>
            </a:endParaRPr>
          </a:p>
          <a:p>
            <a:pPr marL="235585">
              <a:lnSpc>
                <a:spcPct val="100000"/>
              </a:lnSpc>
              <a:spcBef>
                <a:spcPts val="640"/>
              </a:spcBef>
            </a:pPr>
            <a:r>
              <a:rPr sz="2000" dirty="0">
                <a:solidFill>
                  <a:srgbClr val="231F20"/>
                </a:solidFill>
                <a:latin typeface="Avenir Book"/>
                <a:cs typeface="Avenir Book"/>
              </a:rPr>
              <a:t>Use</a:t>
            </a:r>
            <a:r>
              <a:rPr sz="2000" spc="-10" dirty="0">
                <a:solidFill>
                  <a:srgbClr val="231F20"/>
                </a:solidFill>
                <a:latin typeface="Avenir Book"/>
                <a:cs typeface="Avenir Book"/>
              </a:rPr>
              <a:t> </a:t>
            </a:r>
            <a:r>
              <a:rPr sz="2000" dirty="0">
                <a:solidFill>
                  <a:srgbClr val="231F20"/>
                </a:solidFill>
                <a:latin typeface="Avenir Book"/>
                <a:cs typeface="Avenir Book"/>
              </a:rPr>
              <a:t>portable</a:t>
            </a:r>
            <a:r>
              <a:rPr sz="2000" spc="-5" dirty="0">
                <a:solidFill>
                  <a:srgbClr val="231F20"/>
                </a:solidFill>
                <a:latin typeface="Avenir Book"/>
                <a:cs typeface="Avenir Book"/>
              </a:rPr>
              <a:t> </a:t>
            </a:r>
            <a:r>
              <a:rPr sz="2000" dirty="0">
                <a:solidFill>
                  <a:srgbClr val="231F20"/>
                </a:solidFill>
                <a:latin typeface="Avenir Book"/>
                <a:cs typeface="Avenir Book"/>
              </a:rPr>
              <a:t>air</a:t>
            </a:r>
            <a:r>
              <a:rPr sz="2000" spc="-5" dirty="0">
                <a:solidFill>
                  <a:srgbClr val="231F20"/>
                </a:solidFill>
                <a:latin typeface="Avenir Book"/>
                <a:cs typeface="Avenir Book"/>
              </a:rPr>
              <a:t> </a:t>
            </a:r>
            <a:r>
              <a:rPr sz="2000" dirty="0">
                <a:solidFill>
                  <a:srgbClr val="231F20"/>
                </a:solidFill>
                <a:latin typeface="Avenir Book"/>
                <a:cs typeface="Avenir Book"/>
              </a:rPr>
              <a:t>cleaners</a:t>
            </a:r>
            <a:r>
              <a:rPr sz="2000" spc="-10" dirty="0">
                <a:solidFill>
                  <a:srgbClr val="231F20"/>
                </a:solidFill>
                <a:latin typeface="Avenir Book"/>
                <a:cs typeface="Avenir Book"/>
              </a:rPr>
              <a:t> </a:t>
            </a:r>
            <a:r>
              <a:rPr sz="2000" dirty="0">
                <a:solidFill>
                  <a:srgbClr val="231F20"/>
                </a:solidFill>
                <a:latin typeface="Avenir Book"/>
                <a:cs typeface="Avenir Book"/>
              </a:rPr>
              <a:t>if</a:t>
            </a:r>
            <a:r>
              <a:rPr sz="2000" spc="-5" dirty="0">
                <a:solidFill>
                  <a:srgbClr val="231F20"/>
                </a:solidFill>
                <a:latin typeface="Avenir Book"/>
                <a:cs typeface="Avenir Book"/>
              </a:rPr>
              <a:t> </a:t>
            </a:r>
            <a:r>
              <a:rPr sz="2000" spc="-10" dirty="0">
                <a:solidFill>
                  <a:srgbClr val="231F20"/>
                </a:solidFill>
                <a:latin typeface="Avenir Book"/>
                <a:cs typeface="Avenir Book"/>
              </a:rPr>
              <a:t>available.</a:t>
            </a:r>
            <a:endParaRPr sz="2000">
              <a:latin typeface="Avenir Book"/>
              <a:cs typeface="Avenir Book"/>
            </a:endParaRPr>
          </a:p>
          <a:p>
            <a:pPr marL="235585" marR="128270">
              <a:lnSpc>
                <a:spcPts val="2300"/>
              </a:lnSpc>
              <a:spcBef>
                <a:spcPts val="860"/>
              </a:spcBef>
            </a:pPr>
            <a:r>
              <a:rPr sz="2000" dirty="0">
                <a:solidFill>
                  <a:srgbClr val="231F20"/>
                </a:solidFill>
                <a:latin typeface="Avenir Book"/>
                <a:cs typeface="Avenir Book"/>
              </a:rPr>
              <a:t>Have</a:t>
            </a:r>
            <a:r>
              <a:rPr sz="2000" spc="-20" dirty="0">
                <a:solidFill>
                  <a:srgbClr val="231F20"/>
                </a:solidFill>
                <a:latin typeface="Avenir Book"/>
                <a:cs typeface="Avenir Book"/>
              </a:rPr>
              <a:t> </a:t>
            </a:r>
            <a:r>
              <a:rPr sz="2000" dirty="0">
                <a:solidFill>
                  <a:srgbClr val="231F20"/>
                </a:solidFill>
                <a:latin typeface="Avenir Book"/>
                <a:cs typeface="Avenir Book"/>
              </a:rPr>
              <a:t>children</a:t>
            </a:r>
            <a:r>
              <a:rPr sz="2000" spc="-20" dirty="0">
                <a:solidFill>
                  <a:srgbClr val="231F20"/>
                </a:solidFill>
                <a:latin typeface="Avenir Book"/>
                <a:cs typeface="Avenir Book"/>
              </a:rPr>
              <a:t> </a:t>
            </a:r>
            <a:r>
              <a:rPr sz="2000" dirty="0">
                <a:solidFill>
                  <a:srgbClr val="231F20"/>
                </a:solidFill>
                <a:latin typeface="Avenir Book"/>
                <a:cs typeface="Avenir Book"/>
              </a:rPr>
              <a:t>wear</a:t>
            </a:r>
            <a:r>
              <a:rPr sz="2000" spc="-15" dirty="0">
                <a:solidFill>
                  <a:srgbClr val="231F20"/>
                </a:solidFill>
                <a:latin typeface="Avenir Book"/>
                <a:cs typeface="Avenir Book"/>
              </a:rPr>
              <a:t> </a:t>
            </a:r>
            <a:r>
              <a:rPr sz="2000" dirty="0">
                <a:solidFill>
                  <a:srgbClr val="231F20"/>
                </a:solidFill>
                <a:latin typeface="Avenir Book"/>
                <a:cs typeface="Avenir Book"/>
              </a:rPr>
              <a:t>an</a:t>
            </a:r>
            <a:r>
              <a:rPr sz="2000" spc="-20" dirty="0">
                <a:solidFill>
                  <a:srgbClr val="231F20"/>
                </a:solidFill>
                <a:latin typeface="Avenir Book"/>
                <a:cs typeface="Avenir Book"/>
              </a:rPr>
              <a:t> </a:t>
            </a:r>
            <a:r>
              <a:rPr sz="2000" dirty="0">
                <a:solidFill>
                  <a:srgbClr val="231F20"/>
                </a:solidFill>
                <a:latin typeface="Avenir Book"/>
                <a:cs typeface="Avenir Book"/>
              </a:rPr>
              <a:t>N95</a:t>
            </a:r>
            <a:r>
              <a:rPr sz="2000" spc="-15" dirty="0">
                <a:solidFill>
                  <a:srgbClr val="231F20"/>
                </a:solidFill>
                <a:latin typeface="Avenir Book"/>
                <a:cs typeface="Avenir Book"/>
              </a:rPr>
              <a:t> </a:t>
            </a:r>
            <a:r>
              <a:rPr sz="2000" dirty="0">
                <a:solidFill>
                  <a:srgbClr val="231F20"/>
                </a:solidFill>
                <a:latin typeface="Avenir Book"/>
                <a:cs typeface="Avenir Book"/>
              </a:rPr>
              <a:t>or</a:t>
            </a:r>
            <a:r>
              <a:rPr sz="2000" spc="-20" dirty="0">
                <a:solidFill>
                  <a:srgbClr val="231F20"/>
                </a:solidFill>
                <a:latin typeface="Avenir Book"/>
                <a:cs typeface="Avenir Book"/>
              </a:rPr>
              <a:t> </a:t>
            </a:r>
            <a:r>
              <a:rPr sz="2000" dirty="0">
                <a:solidFill>
                  <a:srgbClr val="231F20"/>
                </a:solidFill>
                <a:latin typeface="Avenir Book"/>
                <a:cs typeface="Avenir Book"/>
              </a:rPr>
              <a:t>KN95</a:t>
            </a:r>
            <a:r>
              <a:rPr sz="2000" spc="-15" dirty="0">
                <a:solidFill>
                  <a:srgbClr val="231F20"/>
                </a:solidFill>
                <a:latin typeface="Avenir Book"/>
                <a:cs typeface="Avenir Book"/>
              </a:rPr>
              <a:t> </a:t>
            </a:r>
            <a:r>
              <a:rPr sz="2000" dirty="0">
                <a:solidFill>
                  <a:srgbClr val="231F20"/>
                </a:solidFill>
                <a:latin typeface="Avenir Book"/>
                <a:cs typeface="Avenir Book"/>
              </a:rPr>
              <a:t>mask,</a:t>
            </a:r>
            <a:r>
              <a:rPr sz="2000" spc="-20" dirty="0">
                <a:solidFill>
                  <a:srgbClr val="231F20"/>
                </a:solidFill>
                <a:latin typeface="Avenir Book"/>
                <a:cs typeface="Avenir Book"/>
              </a:rPr>
              <a:t> </a:t>
            </a:r>
            <a:r>
              <a:rPr sz="2000" dirty="0">
                <a:solidFill>
                  <a:srgbClr val="231F20"/>
                </a:solidFill>
                <a:latin typeface="Avenir Book"/>
                <a:cs typeface="Avenir Book"/>
              </a:rPr>
              <a:t>but</a:t>
            </a:r>
            <a:r>
              <a:rPr sz="2000" spc="-20" dirty="0">
                <a:solidFill>
                  <a:srgbClr val="231F20"/>
                </a:solidFill>
                <a:latin typeface="Avenir Book"/>
                <a:cs typeface="Avenir Book"/>
              </a:rPr>
              <a:t> </a:t>
            </a:r>
            <a:r>
              <a:rPr sz="2000" dirty="0">
                <a:solidFill>
                  <a:srgbClr val="231F20"/>
                </a:solidFill>
                <a:latin typeface="Avenir Book"/>
                <a:cs typeface="Avenir Book"/>
              </a:rPr>
              <a:t>only</a:t>
            </a:r>
            <a:r>
              <a:rPr sz="2000" spc="-15" dirty="0">
                <a:solidFill>
                  <a:srgbClr val="231F20"/>
                </a:solidFill>
                <a:latin typeface="Avenir Book"/>
                <a:cs typeface="Avenir Book"/>
              </a:rPr>
              <a:t> </a:t>
            </a:r>
            <a:r>
              <a:rPr sz="2000" dirty="0">
                <a:solidFill>
                  <a:srgbClr val="231F20"/>
                </a:solidFill>
                <a:latin typeface="Avenir Book"/>
                <a:cs typeface="Avenir Book"/>
              </a:rPr>
              <a:t>if</a:t>
            </a:r>
            <a:r>
              <a:rPr sz="2000" spc="-20" dirty="0">
                <a:solidFill>
                  <a:srgbClr val="231F20"/>
                </a:solidFill>
                <a:latin typeface="Avenir Book"/>
                <a:cs typeface="Avenir Book"/>
              </a:rPr>
              <a:t> </a:t>
            </a:r>
            <a:r>
              <a:rPr sz="2000" dirty="0">
                <a:solidFill>
                  <a:srgbClr val="231F20"/>
                </a:solidFill>
                <a:latin typeface="Avenir Book"/>
                <a:cs typeface="Avenir Book"/>
              </a:rPr>
              <a:t>they</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20" dirty="0">
                <a:solidFill>
                  <a:srgbClr val="231F20"/>
                </a:solidFill>
                <a:latin typeface="Avenir Book"/>
                <a:cs typeface="Avenir Book"/>
              </a:rPr>
              <a:t> </a:t>
            </a:r>
            <a:r>
              <a:rPr sz="2000" spc="-10" dirty="0">
                <a:solidFill>
                  <a:srgbClr val="231F20"/>
                </a:solidFill>
                <a:latin typeface="Avenir Book"/>
                <a:cs typeface="Avenir Book"/>
              </a:rPr>
              <a:t>fitted </a:t>
            </a:r>
            <a:r>
              <a:rPr sz="2000" dirty="0">
                <a:solidFill>
                  <a:srgbClr val="231F20"/>
                </a:solidFill>
                <a:latin typeface="Avenir Book"/>
                <a:cs typeface="Avenir Book"/>
              </a:rPr>
              <a:t>tightly</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face.</a:t>
            </a:r>
            <a:r>
              <a:rPr sz="2000" spc="-10" dirty="0">
                <a:solidFill>
                  <a:srgbClr val="231F20"/>
                </a:solidFill>
                <a:latin typeface="Avenir Book"/>
                <a:cs typeface="Avenir Book"/>
              </a:rPr>
              <a:t> </a:t>
            </a:r>
            <a:r>
              <a:rPr sz="2000" dirty="0">
                <a:solidFill>
                  <a:srgbClr val="231F20"/>
                </a:solidFill>
                <a:latin typeface="Avenir Book"/>
                <a:cs typeface="Avenir Book"/>
              </a:rPr>
              <a:t>Use</a:t>
            </a:r>
            <a:r>
              <a:rPr sz="2000" spc="-10" dirty="0">
                <a:solidFill>
                  <a:srgbClr val="231F20"/>
                </a:solidFill>
                <a:latin typeface="Avenir Book"/>
                <a:cs typeface="Avenir Book"/>
              </a:rPr>
              <a:t> </a:t>
            </a:r>
            <a:r>
              <a:rPr sz="2000" dirty="0">
                <a:solidFill>
                  <a:srgbClr val="231F20"/>
                </a:solidFill>
                <a:latin typeface="Avenir Book"/>
                <a:cs typeface="Avenir Book"/>
              </a:rPr>
              <a:t>masks</a:t>
            </a:r>
            <a:r>
              <a:rPr sz="2000" spc="-15" dirty="0">
                <a:solidFill>
                  <a:srgbClr val="231F20"/>
                </a:solidFill>
                <a:latin typeface="Avenir Book"/>
                <a:cs typeface="Avenir Book"/>
              </a:rPr>
              <a:t> </a:t>
            </a:r>
            <a:r>
              <a:rPr sz="2000" dirty="0">
                <a:solidFill>
                  <a:srgbClr val="231F20"/>
                </a:solidFill>
                <a:latin typeface="Avenir Book"/>
                <a:cs typeface="Avenir Book"/>
              </a:rPr>
              <a:t>only</a:t>
            </a:r>
            <a:r>
              <a:rPr sz="2000" spc="-10"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dirty="0">
                <a:solidFill>
                  <a:srgbClr val="231F20"/>
                </a:solidFill>
                <a:latin typeface="Avenir Book"/>
                <a:cs typeface="Avenir Book"/>
              </a:rPr>
              <a:t>short</a:t>
            </a:r>
            <a:r>
              <a:rPr sz="2000" spc="-10" dirty="0">
                <a:solidFill>
                  <a:srgbClr val="231F20"/>
                </a:solidFill>
                <a:latin typeface="Avenir Book"/>
                <a:cs typeface="Avenir Book"/>
              </a:rPr>
              <a:t> </a:t>
            </a:r>
            <a:r>
              <a:rPr sz="2000" dirty="0">
                <a:solidFill>
                  <a:srgbClr val="231F20"/>
                </a:solidFill>
                <a:latin typeface="Avenir Book"/>
                <a:cs typeface="Avenir Book"/>
              </a:rPr>
              <a:t>periods</a:t>
            </a:r>
            <a:r>
              <a:rPr sz="2000" spc="-10" dirty="0">
                <a:solidFill>
                  <a:srgbClr val="231F20"/>
                </a:solidFill>
                <a:latin typeface="Avenir Book"/>
                <a:cs typeface="Avenir Book"/>
              </a:rPr>
              <a:t> </a:t>
            </a:r>
            <a:r>
              <a:rPr sz="2000" dirty="0">
                <a:solidFill>
                  <a:srgbClr val="231F20"/>
                </a:solidFill>
                <a:latin typeface="Avenir Book"/>
                <a:cs typeface="Avenir Book"/>
              </a:rPr>
              <a:t>when</a:t>
            </a:r>
            <a:r>
              <a:rPr sz="2000" spc="-15" dirty="0">
                <a:solidFill>
                  <a:srgbClr val="231F20"/>
                </a:solidFill>
                <a:latin typeface="Avenir Book"/>
                <a:cs typeface="Avenir Book"/>
              </a:rPr>
              <a:t> </a:t>
            </a:r>
            <a:r>
              <a:rPr sz="2000" dirty="0">
                <a:solidFill>
                  <a:srgbClr val="231F20"/>
                </a:solidFill>
                <a:latin typeface="Avenir Book"/>
                <a:cs typeface="Avenir Book"/>
              </a:rPr>
              <a:t>children</a:t>
            </a:r>
            <a:r>
              <a:rPr sz="2000" spc="-10" dirty="0">
                <a:solidFill>
                  <a:srgbClr val="231F20"/>
                </a:solidFill>
                <a:latin typeface="Avenir Book"/>
                <a:cs typeface="Avenir Book"/>
              </a:rPr>
              <a:t> </a:t>
            </a:r>
            <a:r>
              <a:rPr sz="2000" spc="-20" dirty="0">
                <a:solidFill>
                  <a:srgbClr val="231F20"/>
                </a:solidFill>
                <a:latin typeface="Avenir Book"/>
                <a:cs typeface="Avenir Book"/>
              </a:rPr>
              <a:t>must </a:t>
            </a:r>
            <a:r>
              <a:rPr sz="2000" dirty="0">
                <a:solidFill>
                  <a:srgbClr val="231F20"/>
                </a:solidFill>
                <a:latin typeface="Avenir Book"/>
                <a:cs typeface="Avenir Book"/>
              </a:rPr>
              <a:t>be</a:t>
            </a:r>
            <a:r>
              <a:rPr sz="2000" spc="-25" dirty="0">
                <a:solidFill>
                  <a:srgbClr val="231F20"/>
                </a:solidFill>
                <a:latin typeface="Avenir Book"/>
                <a:cs typeface="Avenir Book"/>
              </a:rPr>
              <a:t> </a:t>
            </a:r>
            <a:r>
              <a:rPr sz="2000" spc="-10" dirty="0">
                <a:solidFill>
                  <a:srgbClr val="231F20"/>
                </a:solidFill>
                <a:latin typeface="Avenir Book"/>
                <a:cs typeface="Avenir Book"/>
              </a:rPr>
              <a:t>outdoors.</a:t>
            </a:r>
            <a:endParaRPr sz="2000">
              <a:latin typeface="Avenir Book"/>
              <a:cs typeface="Avenir Book"/>
            </a:endParaRPr>
          </a:p>
          <a:p>
            <a:pPr marL="235585" marR="184150">
              <a:lnSpc>
                <a:spcPts val="2300"/>
              </a:lnSpc>
              <a:spcBef>
                <a:spcPts val="800"/>
              </a:spcBef>
            </a:pPr>
            <a:r>
              <a:rPr sz="2000" dirty="0">
                <a:solidFill>
                  <a:srgbClr val="231F20"/>
                </a:solidFill>
                <a:latin typeface="Avenir Book"/>
                <a:cs typeface="Avenir Book"/>
              </a:rPr>
              <a:t>Before</a:t>
            </a:r>
            <a:r>
              <a:rPr sz="2000" spc="-25" dirty="0">
                <a:solidFill>
                  <a:srgbClr val="231F20"/>
                </a:solidFill>
                <a:latin typeface="Avenir Book"/>
                <a:cs typeface="Avenir Book"/>
              </a:rPr>
              <a:t> </a:t>
            </a:r>
            <a:r>
              <a:rPr sz="2000" dirty="0">
                <a:solidFill>
                  <a:srgbClr val="231F20"/>
                </a:solidFill>
                <a:latin typeface="Avenir Book"/>
                <a:cs typeface="Avenir Book"/>
              </a:rPr>
              <a:t>being</a:t>
            </a:r>
            <a:r>
              <a:rPr sz="2000" spc="-20" dirty="0">
                <a:solidFill>
                  <a:srgbClr val="231F20"/>
                </a:solidFill>
                <a:latin typeface="Avenir Book"/>
                <a:cs typeface="Avenir Book"/>
              </a:rPr>
              <a:t> </a:t>
            </a:r>
            <a:r>
              <a:rPr sz="2000" dirty="0">
                <a:solidFill>
                  <a:srgbClr val="231F20"/>
                </a:solidFill>
                <a:latin typeface="Avenir Book"/>
                <a:cs typeface="Avenir Book"/>
              </a:rPr>
              <a:t>active</a:t>
            </a:r>
            <a:r>
              <a:rPr sz="2000" spc="-25" dirty="0">
                <a:solidFill>
                  <a:srgbClr val="231F20"/>
                </a:solidFill>
                <a:latin typeface="Avenir Book"/>
                <a:cs typeface="Avenir Book"/>
              </a:rPr>
              <a:t> </a:t>
            </a:r>
            <a:r>
              <a:rPr sz="2000" dirty="0">
                <a:solidFill>
                  <a:srgbClr val="231F20"/>
                </a:solidFill>
                <a:latin typeface="Avenir Book"/>
                <a:cs typeface="Avenir Book"/>
              </a:rPr>
              <a:t>outdoors,</a:t>
            </a:r>
            <a:r>
              <a:rPr sz="2000" spc="-20" dirty="0">
                <a:solidFill>
                  <a:srgbClr val="231F20"/>
                </a:solidFill>
                <a:latin typeface="Avenir Book"/>
                <a:cs typeface="Avenir Book"/>
              </a:rPr>
              <a:t> </a:t>
            </a:r>
            <a:r>
              <a:rPr sz="2000" dirty="0">
                <a:solidFill>
                  <a:srgbClr val="231F20"/>
                </a:solidFill>
                <a:latin typeface="Avenir Book"/>
                <a:cs typeface="Avenir Book"/>
              </a:rPr>
              <a:t>make</a:t>
            </a:r>
            <a:r>
              <a:rPr sz="2000" spc="-25" dirty="0">
                <a:solidFill>
                  <a:srgbClr val="231F20"/>
                </a:solidFill>
                <a:latin typeface="Avenir Book"/>
                <a:cs typeface="Avenir Book"/>
              </a:rPr>
              <a:t> </a:t>
            </a:r>
            <a:r>
              <a:rPr sz="2000" dirty="0">
                <a:solidFill>
                  <a:srgbClr val="231F20"/>
                </a:solidFill>
                <a:latin typeface="Avenir Book"/>
                <a:cs typeface="Avenir Book"/>
              </a:rPr>
              <a:t>sure</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local</a:t>
            </a:r>
            <a:r>
              <a:rPr sz="2000" spc="-25" dirty="0">
                <a:solidFill>
                  <a:srgbClr val="231F20"/>
                </a:solidFill>
                <a:latin typeface="Avenir Book"/>
                <a:cs typeface="Avenir Book"/>
              </a:rPr>
              <a:t> </a:t>
            </a:r>
            <a:r>
              <a:rPr sz="2000" dirty="0">
                <a:solidFill>
                  <a:srgbClr val="231F20"/>
                </a:solidFill>
                <a:latin typeface="Avenir Book"/>
                <a:cs typeface="Avenir Book"/>
              </a:rPr>
              <a:t>air</a:t>
            </a:r>
            <a:r>
              <a:rPr sz="2000" spc="-20" dirty="0">
                <a:solidFill>
                  <a:srgbClr val="231F20"/>
                </a:solidFill>
                <a:latin typeface="Avenir Book"/>
                <a:cs typeface="Avenir Book"/>
              </a:rPr>
              <a:t> </a:t>
            </a:r>
            <a:r>
              <a:rPr sz="2000" dirty="0">
                <a:solidFill>
                  <a:srgbClr val="231F20"/>
                </a:solidFill>
                <a:latin typeface="Avenir Book"/>
                <a:cs typeface="Avenir Book"/>
              </a:rPr>
              <a:t>quality</a:t>
            </a:r>
            <a:r>
              <a:rPr sz="2000" spc="-25" dirty="0">
                <a:solidFill>
                  <a:srgbClr val="231F20"/>
                </a:solidFill>
                <a:latin typeface="Avenir Book"/>
                <a:cs typeface="Avenir Book"/>
              </a:rPr>
              <a:t> </a:t>
            </a:r>
            <a:r>
              <a:rPr sz="2000" dirty="0">
                <a:solidFill>
                  <a:srgbClr val="231F20"/>
                </a:solidFill>
                <a:latin typeface="Avenir Book"/>
                <a:cs typeface="Avenir Book"/>
              </a:rPr>
              <a:t>report</a:t>
            </a:r>
            <a:r>
              <a:rPr sz="2000" spc="-20" dirty="0">
                <a:solidFill>
                  <a:srgbClr val="231F20"/>
                </a:solidFill>
                <a:latin typeface="Avenir Book"/>
                <a:cs typeface="Avenir Book"/>
              </a:rPr>
              <a:t> </a:t>
            </a:r>
            <a:r>
              <a:rPr sz="2000" spc="-25" dirty="0">
                <a:solidFill>
                  <a:srgbClr val="231F20"/>
                </a:solidFill>
                <a:latin typeface="Avenir Book"/>
                <a:cs typeface="Avenir Book"/>
              </a:rPr>
              <a:t>has </a:t>
            </a:r>
            <a:r>
              <a:rPr sz="2000" dirty="0">
                <a:solidFill>
                  <a:srgbClr val="231F20"/>
                </a:solidFill>
                <a:latin typeface="Avenir Book"/>
                <a:cs typeface="Avenir Book"/>
              </a:rPr>
              <a:t>improved</a:t>
            </a:r>
            <a:r>
              <a:rPr sz="2000" spc="-15" dirty="0">
                <a:solidFill>
                  <a:srgbClr val="231F20"/>
                </a:solidFill>
                <a:latin typeface="Avenir Book"/>
                <a:cs typeface="Avenir Book"/>
              </a:rPr>
              <a:t> </a:t>
            </a:r>
            <a:r>
              <a:rPr sz="2000" dirty="0">
                <a:solidFill>
                  <a:srgbClr val="231F20"/>
                </a:solidFill>
                <a:latin typeface="Avenir Book"/>
                <a:cs typeface="Avenir Book"/>
              </a:rPr>
              <a:t>or</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air</a:t>
            </a:r>
            <a:r>
              <a:rPr sz="2000" spc="-10" dirty="0">
                <a:solidFill>
                  <a:srgbClr val="231F20"/>
                </a:solidFill>
                <a:latin typeface="Avenir Book"/>
                <a:cs typeface="Avenir Book"/>
              </a:rPr>
              <a:t> </a:t>
            </a:r>
            <a:r>
              <a:rPr sz="2000" dirty="0">
                <a:solidFill>
                  <a:srgbClr val="231F20"/>
                </a:solidFill>
                <a:latin typeface="Avenir Book"/>
                <a:cs typeface="Avenir Book"/>
              </a:rPr>
              <a:t>no</a:t>
            </a:r>
            <a:r>
              <a:rPr sz="2000" spc="-10" dirty="0">
                <a:solidFill>
                  <a:srgbClr val="231F20"/>
                </a:solidFill>
                <a:latin typeface="Avenir Book"/>
                <a:cs typeface="Avenir Book"/>
              </a:rPr>
              <a:t> </a:t>
            </a:r>
            <a:r>
              <a:rPr sz="2000" dirty="0">
                <a:solidFill>
                  <a:srgbClr val="231F20"/>
                </a:solidFill>
                <a:latin typeface="Avenir Book"/>
                <a:cs typeface="Avenir Book"/>
              </a:rPr>
              <a:t>longer</a:t>
            </a:r>
            <a:r>
              <a:rPr sz="2000" spc="-15" dirty="0">
                <a:solidFill>
                  <a:srgbClr val="231F20"/>
                </a:solidFill>
                <a:latin typeface="Avenir Book"/>
                <a:cs typeface="Avenir Book"/>
              </a:rPr>
              <a:t> </a:t>
            </a:r>
            <a:r>
              <a:rPr sz="2000" dirty="0">
                <a:solidFill>
                  <a:srgbClr val="231F20"/>
                </a:solidFill>
                <a:latin typeface="Avenir Book"/>
                <a:cs typeface="Avenir Book"/>
              </a:rPr>
              <a:t>smells</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15" dirty="0">
                <a:solidFill>
                  <a:srgbClr val="231F20"/>
                </a:solidFill>
                <a:latin typeface="Avenir Book"/>
                <a:cs typeface="Avenir Book"/>
              </a:rPr>
              <a:t> </a:t>
            </a:r>
            <a:r>
              <a:rPr sz="2000" dirty="0">
                <a:solidFill>
                  <a:srgbClr val="231F20"/>
                </a:solidFill>
                <a:latin typeface="Avenir Book"/>
                <a:cs typeface="Avenir Book"/>
              </a:rPr>
              <a:t>looks</a:t>
            </a:r>
            <a:r>
              <a:rPr sz="2000" spc="-10" dirty="0">
                <a:solidFill>
                  <a:srgbClr val="231F20"/>
                </a:solidFill>
                <a:latin typeface="Avenir Book"/>
                <a:cs typeface="Avenir Book"/>
              </a:rPr>
              <a:t> smoky.</a:t>
            </a:r>
            <a:endParaRPr sz="2000">
              <a:latin typeface="Avenir Book"/>
              <a:cs typeface="Avenir Book"/>
            </a:endParaRPr>
          </a:p>
        </p:txBody>
      </p:sp>
      <p:sp>
        <p:nvSpPr>
          <p:cNvPr id="9" name="object 9"/>
          <p:cNvSpPr txBox="1"/>
          <p:nvPr/>
        </p:nvSpPr>
        <p:spPr>
          <a:xfrm>
            <a:off x="292100" y="7391399"/>
            <a:ext cx="52705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0" name="object 10"/>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8493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425" dirty="0">
                <a:solidFill>
                  <a:srgbClr val="004E71"/>
                </a:solidFill>
                <a:latin typeface="Avenir Next Medium"/>
                <a:cs typeface="Avenir Next Medium"/>
              </a:rPr>
              <a:t>19</a:t>
            </a:r>
            <a:endParaRPr sz="3000">
              <a:latin typeface="Avenir Next Medium"/>
              <a:cs typeface="Avenir Next Medium"/>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299" y="114300"/>
            <a:ext cx="9829799" cy="7543800"/>
          </a:xfrm>
          <a:prstGeom prst="rect">
            <a:avLst/>
          </a:prstGeom>
        </p:spPr>
      </p:pic>
      <p:sp>
        <p:nvSpPr>
          <p:cNvPr id="3" name="object 3"/>
          <p:cNvSpPr txBox="1">
            <a:spLocks noGrp="1"/>
          </p:cNvSpPr>
          <p:nvPr>
            <p:ph type="title"/>
          </p:nvPr>
        </p:nvSpPr>
        <p:spPr>
          <a:xfrm>
            <a:off x="462787" y="2137661"/>
            <a:ext cx="5146675" cy="1296035"/>
          </a:xfrm>
          <a:prstGeom prst="rect">
            <a:avLst/>
          </a:prstGeom>
        </p:spPr>
        <p:txBody>
          <a:bodyPr vert="horz" wrap="square" lIns="0" tIns="68580" rIns="0" bIns="0" rtlCol="0">
            <a:spAutoFit/>
          </a:bodyPr>
          <a:lstStyle/>
          <a:p>
            <a:pPr marL="12700" marR="5080">
              <a:lnSpc>
                <a:spcPts val="3200"/>
              </a:lnSpc>
              <a:spcBef>
                <a:spcPts val="540"/>
              </a:spcBef>
            </a:pPr>
            <a:r>
              <a:rPr sz="3000" spc="155" dirty="0"/>
              <a:t>How</a:t>
            </a:r>
            <a:r>
              <a:rPr sz="3000" spc="55" dirty="0"/>
              <a:t> </a:t>
            </a:r>
            <a:r>
              <a:rPr sz="3000" dirty="0"/>
              <a:t>you</a:t>
            </a:r>
            <a:r>
              <a:rPr sz="3000" spc="60" dirty="0"/>
              <a:t> </a:t>
            </a:r>
            <a:r>
              <a:rPr sz="3000" spc="90" dirty="0"/>
              <a:t>can</a:t>
            </a:r>
            <a:r>
              <a:rPr sz="3000" spc="55" dirty="0"/>
              <a:t> </a:t>
            </a:r>
            <a:r>
              <a:rPr sz="3000" dirty="0"/>
              <a:t>decrease</a:t>
            </a:r>
            <a:r>
              <a:rPr sz="3000" spc="60" dirty="0"/>
              <a:t> </a:t>
            </a:r>
            <a:r>
              <a:rPr sz="3000" spc="45" dirty="0"/>
              <a:t>exposure </a:t>
            </a:r>
            <a:r>
              <a:rPr sz="3000" spc="110" dirty="0"/>
              <a:t>to</a:t>
            </a:r>
            <a:r>
              <a:rPr sz="3000" spc="90" dirty="0"/>
              <a:t> </a:t>
            </a:r>
            <a:r>
              <a:rPr sz="3000" dirty="0"/>
              <a:t>wildfire</a:t>
            </a:r>
            <a:r>
              <a:rPr sz="3000" spc="95" dirty="0"/>
              <a:t> </a:t>
            </a:r>
            <a:r>
              <a:rPr sz="3000" dirty="0"/>
              <a:t>smoke</a:t>
            </a:r>
            <a:r>
              <a:rPr sz="3000" spc="95" dirty="0"/>
              <a:t> </a:t>
            </a:r>
            <a:r>
              <a:rPr sz="3000" spc="-10" dirty="0"/>
              <a:t>pollution.</a:t>
            </a:r>
            <a:endParaRPr sz="3000"/>
          </a:p>
          <a:p>
            <a:pPr marL="12700">
              <a:lnSpc>
                <a:spcPts val="3160"/>
              </a:lnSpc>
            </a:pPr>
            <a:r>
              <a:rPr sz="3000" spc="60" dirty="0"/>
              <a:t>Here</a:t>
            </a:r>
            <a:r>
              <a:rPr sz="3000" spc="50" dirty="0"/>
              <a:t> </a:t>
            </a:r>
            <a:r>
              <a:rPr sz="3000" spc="70" dirty="0"/>
              <a:t>are</a:t>
            </a:r>
            <a:r>
              <a:rPr sz="3000" spc="55" dirty="0"/>
              <a:t> </a:t>
            </a:r>
            <a:r>
              <a:rPr sz="3000" dirty="0"/>
              <a:t>some</a:t>
            </a:r>
            <a:r>
              <a:rPr sz="3000" spc="55" dirty="0"/>
              <a:t> </a:t>
            </a:r>
            <a:r>
              <a:rPr sz="3000" spc="-20" dirty="0"/>
              <a:t>tips.</a:t>
            </a:r>
            <a:endParaRPr sz="3000"/>
          </a:p>
        </p:txBody>
      </p:sp>
      <p:sp>
        <p:nvSpPr>
          <p:cNvPr id="4" name="object 4"/>
          <p:cNvSpPr txBox="1"/>
          <p:nvPr/>
        </p:nvSpPr>
        <p:spPr>
          <a:xfrm>
            <a:off x="462787" y="3481118"/>
            <a:ext cx="2918460" cy="33020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Avenir Heavy"/>
                <a:cs typeface="Avenir Heavy"/>
              </a:rPr>
              <a:t>In</a:t>
            </a:r>
            <a:r>
              <a:rPr sz="2000" b="1" spc="-25" dirty="0">
                <a:solidFill>
                  <a:srgbClr val="231F20"/>
                </a:solidFill>
                <a:latin typeface="Avenir Heavy"/>
                <a:cs typeface="Avenir Heavy"/>
              </a:rPr>
              <a:t> </a:t>
            </a:r>
            <a:r>
              <a:rPr sz="2000" b="1" dirty="0">
                <a:solidFill>
                  <a:srgbClr val="231F20"/>
                </a:solidFill>
                <a:latin typeface="Avenir Heavy"/>
                <a:cs typeface="Avenir Heavy"/>
              </a:rPr>
              <a:t>the</a:t>
            </a:r>
            <a:r>
              <a:rPr sz="2000" b="1" spc="-25" dirty="0">
                <a:solidFill>
                  <a:srgbClr val="231F20"/>
                </a:solidFill>
                <a:latin typeface="Avenir Heavy"/>
                <a:cs typeface="Avenir Heavy"/>
              </a:rPr>
              <a:t> </a:t>
            </a:r>
            <a:r>
              <a:rPr sz="2000" b="1" dirty="0">
                <a:solidFill>
                  <a:srgbClr val="231F20"/>
                </a:solidFill>
                <a:latin typeface="Avenir Heavy"/>
                <a:cs typeface="Avenir Heavy"/>
              </a:rPr>
              <a:t>event</a:t>
            </a:r>
            <a:r>
              <a:rPr sz="2000" b="1" spc="-25" dirty="0">
                <a:solidFill>
                  <a:srgbClr val="231F20"/>
                </a:solidFill>
                <a:latin typeface="Avenir Heavy"/>
                <a:cs typeface="Avenir Heavy"/>
              </a:rPr>
              <a:t> </a:t>
            </a:r>
            <a:r>
              <a:rPr sz="2000" b="1" dirty="0">
                <a:solidFill>
                  <a:srgbClr val="231F20"/>
                </a:solidFill>
                <a:latin typeface="Avenir Heavy"/>
                <a:cs typeface="Avenir Heavy"/>
              </a:rPr>
              <a:t>of</a:t>
            </a:r>
            <a:r>
              <a:rPr sz="2000" b="1" spc="-20" dirty="0">
                <a:solidFill>
                  <a:srgbClr val="231F20"/>
                </a:solidFill>
                <a:latin typeface="Avenir Heavy"/>
                <a:cs typeface="Avenir Heavy"/>
              </a:rPr>
              <a:t> </a:t>
            </a:r>
            <a:r>
              <a:rPr sz="2000" b="1" spc="-10" dirty="0">
                <a:solidFill>
                  <a:srgbClr val="231F20"/>
                </a:solidFill>
                <a:latin typeface="Avenir Heavy"/>
                <a:cs typeface="Avenir Heavy"/>
              </a:rPr>
              <a:t>wildfires:</a:t>
            </a:r>
            <a:endParaRPr sz="2000">
              <a:latin typeface="Avenir Heavy"/>
              <a:cs typeface="Avenir Heavy"/>
            </a:endParaRPr>
          </a:p>
        </p:txBody>
      </p:sp>
      <p:sp>
        <p:nvSpPr>
          <p:cNvPr id="5" name="object 5"/>
          <p:cNvSpPr txBox="1"/>
          <p:nvPr/>
        </p:nvSpPr>
        <p:spPr>
          <a:xfrm>
            <a:off x="462756" y="466856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462756" y="535436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462756" y="574806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462756" y="672596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462756" y="3874818"/>
            <a:ext cx="7902575" cy="3365500"/>
          </a:xfrm>
          <a:prstGeom prst="rect">
            <a:avLst/>
          </a:prstGeom>
        </p:spPr>
        <p:txBody>
          <a:bodyPr vert="horz" wrap="square" lIns="0" tIns="33020" rIns="0" bIns="0" rtlCol="0">
            <a:spAutoFit/>
          </a:bodyPr>
          <a:lstStyle/>
          <a:p>
            <a:pPr marL="234315" marR="3467735"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Keep</a:t>
            </a:r>
            <a:r>
              <a:rPr sz="2000" spc="-25" dirty="0">
                <a:solidFill>
                  <a:srgbClr val="231F20"/>
                </a:solidFill>
                <a:latin typeface="Avenir Book"/>
                <a:cs typeface="Avenir Book"/>
              </a:rPr>
              <a:t> </a:t>
            </a:r>
            <a:r>
              <a:rPr sz="2000" dirty="0">
                <a:solidFill>
                  <a:srgbClr val="231F20"/>
                </a:solidFill>
                <a:latin typeface="Avenir Book"/>
                <a:cs typeface="Avenir Book"/>
              </a:rPr>
              <a:t>children</a:t>
            </a:r>
            <a:r>
              <a:rPr sz="2000" spc="-20" dirty="0">
                <a:solidFill>
                  <a:srgbClr val="231F20"/>
                </a:solidFill>
                <a:latin typeface="Avenir Book"/>
                <a:cs typeface="Avenir Book"/>
              </a:rPr>
              <a:t> </a:t>
            </a:r>
            <a:r>
              <a:rPr sz="2000" dirty="0">
                <a:solidFill>
                  <a:srgbClr val="231F20"/>
                </a:solidFill>
                <a:latin typeface="Avenir Book"/>
                <a:cs typeface="Avenir Book"/>
              </a:rPr>
              <a:t>indoors</a:t>
            </a:r>
            <a:r>
              <a:rPr sz="2000" spc="-25" dirty="0">
                <a:solidFill>
                  <a:srgbClr val="231F20"/>
                </a:solidFill>
                <a:latin typeface="Avenir Book"/>
                <a:cs typeface="Avenir Book"/>
              </a:rPr>
              <a:t> </a:t>
            </a:r>
            <a:r>
              <a:rPr sz="2000" dirty="0">
                <a:solidFill>
                  <a:srgbClr val="231F20"/>
                </a:solidFill>
                <a:latin typeface="Avenir Book"/>
                <a:cs typeface="Avenir Book"/>
              </a:rPr>
              <a:t>with</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spc="-10" dirty="0">
                <a:solidFill>
                  <a:srgbClr val="231F20"/>
                </a:solidFill>
                <a:latin typeface="Avenir Book"/>
                <a:cs typeface="Avenir Book"/>
              </a:rPr>
              <a:t>doors 	</a:t>
            </a:r>
            <a:r>
              <a:rPr sz="2000" dirty="0">
                <a:solidFill>
                  <a:srgbClr val="231F20"/>
                </a:solidFill>
                <a:latin typeface="Avenir Book"/>
                <a:cs typeface="Avenir Book"/>
              </a:rPr>
              <a:t>and</a:t>
            </a:r>
            <a:r>
              <a:rPr sz="2000" spc="-60" dirty="0">
                <a:solidFill>
                  <a:srgbClr val="231F20"/>
                </a:solidFill>
                <a:latin typeface="Avenir Book"/>
                <a:cs typeface="Avenir Book"/>
              </a:rPr>
              <a:t> </a:t>
            </a:r>
            <a:r>
              <a:rPr sz="2000" dirty="0">
                <a:solidFill>
                  <a:srgbClr val="231F20"/>
                </a:solidFill>
                <a:latin typeface="Avenir Book"/>
                <a:cs typeface="Avenir Book"/>
              </a:rPr>
              <a:t>windows</a:t>
            </a:r>
            <a:r>
              <a:rPr sz="2000" spc="-55" dirty="0">
                <a:solidFill>
                  <a:srgbClr val="231F20"/>
                </a:solidFill>
                <a:latin typeface="Avenir Book"/>
                <a:cs typeface="Avenir Book"/>
              </a:rPr>
              <a:t> </a:t>
            </a:r>
            <a:r>
              <a:rPr sz="2000" spc="-10" dirty="0">
                <a:solidFill>
                  <a:srgbClr val="231F20"/>
                </a:solidFill>
                <a:latin typeface="Avenir Book"/>
                <a:cs typeface="Avenir Book"/>
              </a:rPr>
              <a:t>closed.</a:t>
            </a:r>
            <a:endParaRPr sz="2000">
              <a:latin typeface="Avenir Book"/>
              <a:cs typeface="Avenir Book"/>
            </a:endParaRPr>
          </a:p>
          <a:p>
            <a:pPr marL="235585" marR="2690495">
              <a:lnSpc>
                <a:spcPts val="2300"/>
              </a:lnSpc>
              <a:spcBef>
                <a:spcPts val="800"/>
              </a:spcBef>
            </a:pPr>
            <a:r>
              <a:rPr sz="2000" dirty="0">
                <a:solidFill>
                  <a:srgbClr val="231F20"/>
                </a:solidFill>
                <a:latin typeface="Avenir Book"/>
                <a:cs typeface="Avenir Book"/>
              </a:rPr>
              <a:t>If</a:t>
            </a:r>
            <a:r>
              <a:rPr sz="2000" spc="-15" dirty="0">
                <a:solidFill>
                  <a:srgbClr val="231F20"/>
                </a:solidFill>
                <a:latin typeface="Avenir Book"/>
                <a:cs typeface="Avenir Book"/>
              </a:rPr>
              <a:t> </a:t>
            </a:r>
            <a:r>
              <a:rPr sz="2000" dirty="0">
                <a:solidFill>
                  <a:srgbClr val="231F20"/>
                </a:solidFill>
                <a:latin typeface="Avenir Book"/>
                <a:cs typeface="Avenir Book"/>
              </a:rPr>
              <a:t>you</a:t>
            </a:r>
            <a:r>
              <a:rPr sz="2000" spc="-10" dirty="0">
                <a:solidFill>
                  <a:srgbClr val="231F20"/>
                </a:solidFill>
                <a:latin typeface="Avenir Book"/>
                <a:cs typeface="Avenir Book"/>
              </a:rPr>
              <a:t> </a:t>
            </a:r>
            <a:r>
              <a:rPr sz="2000" dirty="0">
                <a:solidFill>
                  <a:srgbClr val="231F20"/>
                </a:solidFill>
                <a:latin typeface="Avenir Book"/>
                <a:cs typeface="Avenir Book"/>
              </a:rPr>
              <a:t>have</a:t>
            </a:r>
            <a:r>
              <a:rPr sz="2000" spc="-10" dirty="0">
                <a:solidFill>
                  <a:srgbClr val="231F20"/>
                </a:solidFill>
                <a:latin typeface="Avenir Book"/>
                <a:cs typeface="Avenir Book"/>
              </a:rPr>
              <a:t> </a:t>
            </a:r>
            <a:r>
              <a:rPr sz="2000" dirty="0">
                <a:solidFill>
                  <a:srgbClr val="231F20"/>
                </a:solidFill>
                <a:latin typeface="Avenir Book"/>
                <a:cs typeface="Avenir Book"/>
              </a:rPr>
              <a:t>an</a:t>
            </a:r>
            <a:r>
              <a:rPr sz="2000" spc="-10" dirty="0">
                <a:solidFill>
                  <a:srgbClr val="231F20"/>
                </a:solidFill>
                <a:latin typeface="Avenir Book"/>
                <a:cs typeface="Avenir Book"/>
              </a:rPr>
              <a:t> </a:t>
            </a:r>
            <a:r>
              <a:rPr sz="2000" dirty="0">
                <a:solidFill>
                  <a:srgbClr val="231F20"/>
                </a:solidFill>
                <a:latin typeface="Avenir Book"/>
                <a:cs typeface="Avenir Book"/>
              </a:rPr>
              <a:t>air</a:t>
            </a:r>
            <a:r>
              <a:rPr sz="2000" spc="-10" dirty="0">
                <a:solidFill>
                  <a:srgbClr val="231F20"/>
                </a:solidFill>
                <a:latin typeface="Avenir Book"/>
                <a:cs typeface="Avenir Book"/>
              </a:rPr>
              <a:t> conditioner, </a:t>
            </a:r>
            <a:r>
              <a:rPr sz="2000" dirty="0">
                <a:solidFill>
                  <a:srgbClr val="231F20"/>
                </a:solidFill>
                <a:latin typeface="Avenir Book"/>
                <a:cs typeface="Avenir Book"/>
              </a:rPr>
              <a:t>run</a:t>
            </a:r>
            <a:r>
              <a:rPr sz="2000" spc="-10" dirty="0">
                <a:solidFill>
                  <a:srgbClr val="231F20"/>
                </a:solidFill>
                <a:latin typeface="Avenir Book"/>
                <a:cs typeface="Avenir Book"/>
              </a:rPr>
              <a:t> </a:t>
            </a:r>
            <a:r>
              <a:rPr sz="2000" dirty="0">
                <a:solidFill>
                  <a:srgbClr val="231F20"/>
                </a:solidFill>
                <a:latin typeface="Avenir Book"/>
                <a:cs typeface="Avenir Book"/>
              </a:rPr>
              <a:t>it</a:t>
            </a:r>
            <a:r>
              <a:rPr sz="2000" spc="-10" dirty="0">
                <a:solidFill>
                  <a:srgbClr val="231F20"/>
                </a:solidFill>
                <a:latin typeface="Avenir Book"/>
                <a:cs typeface="Avenir Book"/>
              </a:rPr>
              <a:t> </a:t>
            </a:r>
            <a:r>
              <a:rPr sz="2000" dirty="0">
                <a:solidFill>
                  <a:srgbClr val="231F20"/>
                </a:solidFill>
                <a:latin typeface="Avenir Book"/>
                <a:cs typeface="Avenir Book"/>
              </a:rPr>
              <a:t>with</a:t>
            </a:r>
            <a:r>
              <a:rPr sz="2000" spc="-10" dirty="0">
                <a:solidFill>
                  <a:srgbClr val="231F20"/>
                </a:solidFill>
                <a:latin typeface="Avenir Book"/>
                <a:cs typeface="Avenir Book"/>
              </a:rPr>
              <a:t> </a:t>
            </a:r>
            <a:r>
              <a:rPr sz="2000" spc="-25" dirty="0">
                <a:solidFill>
                  <a:srgbClr val="231F20"/>
                </a:solidFill>
                <a:latin typeface="Avenir Book"/>
                <a:cs typeface="Avenir Book"/>
              </a:rPr>
              <a:t>the </a:t>
            </a:r>
            <a:r>
              <a:rPr sz="2000" spc="-10" dirty="0">
                <a:solidFill>
                  <a:srgbClr val="231F20"/>
                </a:solidFill>
                <a:latin typeface="Avenir Book"/>
                <a:cs typeface="Avenir Book"/>
              </a:rPr>
              <a:t>fresh-</a:t>
            </a:r>
            <a:r>
              <a:rPr sz="2000" dirty="0">
                <a:solidFill>
                  <a:srgbClr val="231F20"/>
                </a:solidFill>
                <a:latin typeface="Avenir Book"/>
                <a:cs typeface="Avenir Book"/>
              </a:rPr>
              <a:t>air</a:t>
            </a:r>
            <a:r>
              <a:rPr sz="2000" spc="-20" dirty="0">
                <a:solidFill>
                  <a:srgbClr val="231F20"/>
                </a:solidFill>
                <a:latin typeface="Avenir Book"/>
                <a:cs typeface="Avenir Book"/>
              </a:rPr>
              <a:t> </a:t>
            </a:r>
            <a:r>
              <a:rPr sz="2000" dirty="0">
                <a:solidFill>
                  <a:srgbClr val="231F20"/>
                </a:solidFill>
                <a:latin typeface="Avenir Book"/>
                <a:cs typeface="Avenir Book"/>
              </a:rPr>
              <a:t>intake</a:t>
            </a:r>
            <a:r>
              <a:rPr sz="2000" spc="-20" dirty="0">
                <a:solidFill>
                  <a:srgbClr val="231F20"/>
                </a:solidFill>
                <a:latin typeface="Avenir Book"/>
                <a:cs typeface="Avenir Book"/>
              </a:rPr>
              <a:t> </a:t>
            </a:r>
            <a:r>
              <a:rPr sz="2000" dirty="0">
                <a:solidFill>
                  <a:srgbClr val="231F20"/>
                </a:solidFill>
                <a:latin typeface="Avenir Book"/>
                <a:cs typeface="Avenir Book"/>
              </a:rPr>
              <a:t>closed</a:t>
            </a:r>
            <a:r>
              <a:rPr sz="2000" spc="-15" dirty="0">
                <a:solidFill>
                  <a:srgbClr val="231F20"/>
                </a:solidFill>
                <a:latin typeface="Avenir Book"/>
                <a:cs typeface="Avenir Book"/>
              </a:rPr>
              <a:t> </a:t>
            </a:r>
            <a:r>
              <a:rPr sz="2000" dirty="0">
                <a:solidFill>
                  <a:srgbClr val="231F20"/>
                </a:solidFill>
                <a:latin typeface="Avenir Book"/>
                <a:cs typeface="Avenir Book"/>
              </a:rPr>
              <a:t>(recirculate</a:t>
            </a:r>
            <a:r>
              <a:rPr sz="2000" spc="-20" dirty="0">
                <a:solidFill>
                  <a:srgbClr val="231F20"/>
                </a:solidFill>
                <a:latin typeface="Avenir Book"/>
                <a:cs typeface="Avenir Book"/>
              </a:rPr>
              <a:t> </a:t>
            </a:r>
            <a:r>
              <a:rPr sz="2000" spc="-10" dirty="0">
                <a:solidFill>
                  <a:srgbClr val="231F20"/>
                </a:solidFill>
                <a:latin typeface="Avenir Book"/>
                <a:cs typeface="Avenir Book"/>
              </a:rPr>
              <a:t>mode).</a:t>
            </a:r>
            <a:endParaRPr sz="2000">
              <a:latin typeface="Avenir Book"/>
              <a:cs typeface="Avenir Book"/>
            </a:endParaRPr>
          </a:p>
          <a:p>
            <a:pPr marL="235585">
              <a:lnSpc>
                <a:spcPct val="100000"/>
              </a:lnSpc>
              <a:spcBef>
                <a:spcPts val="640"/>
              </a:spcBef>
            </a:pPr>
            <a:r>
              <a:rPr sz="2000" dirty="0">
                <a:solidFill>
                  <a:srgbClr val="231F20"/>
                </a:solidFill>
                <a:latin typeface="Avenir Book"/>
                <a:cs typeface="Avenir Book"/>
              </a:rPr>
              <a:t>Use</a:t>
            </a:r>
            <a:r>
              <a:rPr sz="2000" spc="-10" dirty="0">
                <a:solidFill>
                  <a:srgbClr val="231F20"/>
                </a:solidFill>
                <a:latin typeface="Avenir Book"/>
                <a:cs typeface="Avenir Book"/>
              </a:rPr>
              <a:t> </a:t>
            </a:r>
            <a:r>
              <a:rPr sz="2000" dirty="0">
                <a:solidFill>
                  <a:srgbClr val="231F20"/>
                </a:solidFill>
                <a:latin typeface="Avenir Book"/>
                <a:cs typeface="Avenir Book"/>
              </a:rPr>
              <a:t>portable</a:t>
            </a:r>
            <a:r>
              <a:rPr sz="2000" spc="-5" dirty="0">
                <a:solidFill>
                  <a:srgbClr val="231F20"/>
                </a:solidFill>
                <a:latin typeface="Avenir Book"/>
                <a:cs typeface="Avenir Book"/>
              </a:rPr>
              <a:t> </a:t>
            </a:r>
            <a:r>
              <a:rPr sz="2000" dirty="0">
                <a:solidFill>
                  <a:srgbClr val="231F20"/>
                </a:solidFill>
                <a:latin typeface="Avenir Book"/>
                <a:cs typeface="Avenir Book"/>
              </a:rPr>
              <a:t>air</a:t>
            </a:r>
            <a:r>
              <a:rPr sz="2000" spc="-5" dirty="0">
                <a:solidFill>
                  <a:srgbClr val="231F20"/>
                </a:solidFill>
                <a:latin typeface="Avenir Book"/>
                <a:cs typeface="Avenir Book"/>
              </a:rPr>
              <a:t> </a:t>
            </a:r>
            <a:r>
              <a:rPr sz="2000" dirty="0">
                <a:solidFill>
                  <a:srgbClr val="231F20"/>
                </a:solidFill>
                <a:latin typeface="Avenir Book"/>
                <a:cs typeface="Avenir Book"/>
              </a:rPr>
              <a:t>cleaners</a:t>
            </a:r>
            <a:r>
              <a:rPr sz="2000" spc="-10" dirty="0">
                <a:solidFill>
                  <a:srgbClr val="231F20"/>
                </a:solidFill>
                <a:latin typeface="Avenir Book"/>
                <a:cs typeface="Avenir Book"/>
              </a:rPr>
              <a:t> </a:t>
            </a:r>
            <a:r>
              <a:rPr sz="2000" dirty="0">
                <a:solidFill>
                  <a:srgbClr val="231F20"/>
                </a:solidFill>
                <a:latin typeface="Avenir Book"/>
                <a:cs typeface="Avenir Book"/>
              </a:rPr>
              <a:t>if</a:t>
            </a:r>
            <a:r>
              <a:rPr sz="2000" spc="-5" dirty="0">
                <a:solidFill>
                  <a:srgbClr val="231F20"/>
                </a:solidFill>
                <a:latin typeface="Avenir Book"/>
                <a:cs typeface="Avenir Book"/>
              </a:rPr>
              <a:t> </a:t>
            </a:r>
            <a:r>
              <a:rPr sz="2000" spc="-10" dirty="0">
                <a:solidFill>
                  <a:srgbClr val="231F20"/>
                </a:solidFill>
                <a:latin typeface="Avenir Book"/>
                <a:cs typeface="Avenir Book"/>
              </a:rPr>
              <a:t>available.</a:t>
            </a:r>
            <a:endParaRPr sz="2000">
              <a:latin typeface="Avenir Book"/>
              <a:cs typeface="Avenir Book"/>
            </a:endParaRPr>
          </a:p>
          <a:p>
            <a:pPr marL="235585" marR="5080">
              <a:lnSpc>
                <a:spcPts val="2300"/>
              </a:lnSpc>
              <a:spcBef>
                <a:spcPts val="860"/>
              </a:spcBef>
            </a:pPr>
            <a:r>
              <a:rPr sz="2000" dirty="0">
                <a:solidFill>
                  <a:srgbClr val="231F20"/>
                </a:solidFill>
                <a:latin typeface="Avenir Book"/>
                <a:cs typeface="Avenir Book"/>
              </a:rPr>
              <a:t>Have</a:t>
            </a:r>
            <a:r>
              <a:rPr sz="2000" spc="-20" dirty="0">
                <a:solidFill>
                  <a:srgbClr val="231F20"/>
                </a:solidFill>
                <a:latin typeface="Avenir Book"/>
                <a:cs typeface="Avenir Book"/>
              </a:rPr>
              <a:t> </a:t>
            </a:r>
            <a:r>
              <a:rPr sz="2000" dirty="0">
                <a:solidFill>
                  <a:srgbClr val="231F20"/>
                </a:solidFill>
                <a:latin typeface="Avenir Book"/>
                <a:cs typeface="Avenir Book"/>
              </a:rPr>
              <a:t>children</a:t>
            </a:r>
            <a:r>
              <a:rPr sz="2000" spc="-20" dirty="0">
                <a:solidFill>
                  <a:srgbClr val="231F20"/>
                </a:solidFill>
                <a:latin typeface="Avenir Book"/>
                <a:cs typeface="Avenir Book"/>
              </a:rPr>
              <a:t> </a:t>
            </a:r>
            <a:r>
              <a:rPr sz="2000" dirty="0">
                <a:solidFill>
                  <a:srgbClr val="231F20"/>
                </a:solidFill>
                <a:latin typeface="Avenir Book"/>
                <a:cs typeface="Avenir Book"/>
              </a:rPr>
              <a:t>wear</a:t>
            </a:r>
            <a:r>
              <a:rPr sz="2000" spc="-15" dirty="0">
                <a:solidFill>
                  <a:srgbClr val="231F20"/>
                </a:solidFill>
                <a:latin typeface="Avenir Book"/>
                <a:cs typeface="Avenir Book"/>
              </a:rPr>
              <a:t> </a:t>
            </a:r>
            <a:r>
              <a:rPr sz="2000" dirty="0">
                <a:solidFill>
                  <a:srgbClr val="231F20"/>
                </a:solidFill>
                <a:latin typeface="Avenir Book"/>
                <a:cs typeface="Avenir Book"/>
              </a:rPr>
              <a:t>an</a:t>
            </a:r>
            <a:r>
              <a:rPr sz="2000" spc="-20" dirty="0">
                <a:solidFill>
                  <a:srgbClr val="231F20"/>
                </a:solidFill>
                <a:latin typeface="Avenir Book"/>
                <a:cs typeface="Avenir Book"/>
              </a:rPr>
              <a:t> </a:t>
            </a:r>
            <a:r>
              <a:rPr sz="2000" dirty="0">
                <a:solidFill>
                  <a:srgbClr val="231F20"/>
                </a:solidFill>
                <a:latin typeface="Avenir Book"/>
                <a:cs typeface="Avenir Book"/>
              </a:rPr>
              <a:t>N95</a:t>
            </a:r>
            <a:r>
              <a:rPr sz="2000" spc="-15" dirty="0">
                <a:solidFill>
                  <a:srgbClr val="231F20"/>
                </a:solidFill>
                <a:latin typeface="Avenir Book"/>
                <a:cs typeface="Avenir Book"/>
              </a:rPr>
              <a:t> </a:t>
            </a:r>
            <a:r>
              <a:rPr sz="2000" dirty="0">
                <a:solidFill>
                  <a:srgbClr val="231F20"/>
                </a:solidFill>
                <a:latin typeface="Avenir Book"/>
                <a:cs typeface="Avenir Book"/>
              </a:rPr>
              <a:t>or</a:t>
            </a:r>
            <a:r>
              <a:rPr sz="2000" spc="-20" dirty="0">
                <a:solidFill>
                  <a:srgbClr val="231F20"/>
                </a:solidFill>
                <a:latin typeface="Avenir Book"/>
                <a:cs typeface="Avenir Book"/>
              </a:rPr>
              <a:t> </a:t>
            </a:r>
            <a:r>
              <a:rPr sz="2000" dirty="0">
                <a:solidFill>
                  <a:srgbClr val="231F20"/>
                </a:solidFill>
                <a:latin typeface="Avenir Book"/>
                <a:cs typeface="Avenir Book"/>
              </a:rPr>
              <a:t>KN95</a:t>
            </a:r>
            <a:r>
              <a:rPr sz="2000" spc="-15" dirty="0">
                <a:solidFill>
                  <a:srgbClr val="231F20"/>
                </a:solidFill>
                <a:latin typeface="Avenir Book"/>
                <a:cs typeface="Avenir Book"/>
              </a:rPr>
              <a:t> </a:t>
            </a:r>
            <a:r>
              <a:rPr sz="2000" dirty="0">
                <a:solidFill>
                  <a:srgbClr val="231F20"/>
                </a:solidFill>
                <a:latin typeface="Avenir Book"/>
                <a:cs typeface="Avenir Book"/>
              </a:rPr>
              <a:t>mask,</a:t>
            </a:r>
            <a:r>
              <a:rPr sz="2000" spc="-20" dirty="0">
                <a:solidFill>
                  <a:srgbClr val="231F20"/>
                </a:solidFill>
                <a:latin typeface="Avenir Book"/>
                <a:cs typeface="Avenir Book"/>
              </a:rPr>
              <a:t> </a:t>
            </a:r>
            <a:r>
              <a:rPr sz="2000" dirty="0">
                <a:solidFill>
                  <a:srgbClr val="231F20"/>
                </a:solidFill>
                <a:latin typeface="Avenir Book"/>
                <a:cs typeface="Avenir Book"/>
              </a:rPr>
              <a:t>but</a:t>
            </a:r>
            <a:r>
              <a:rPr sz="2000" spc="-20" dirty="0">
                <a:solidFill>
                  <a:srgbClr val="231F20"/>
                </a:solidFill>
                <a:latin typeface="Avenir Book"/>
                <a:cs typeface="Avenir Book"/>
              </a:rPr>
              <a:t> </a:t>
            </a:r>
            <a:r>
              <a:rPr sz="2000" dirty="0">
                <a:solidFill>
                  <a:srgbClr val="231F20"/>
                </a:solidFill>
                <a:latin typeface="Avenir Book"/>
                <a:cs typeface="Avenir Book"/>
              </a:rPr>
              <a:t>only</a:t>
            </a:r>
            <a:r>
              <a:rPr sz="2000" spc="-15" dirty="0">
                <a:solidFill>
                  <a:srgbClr val="231F20"/>
                </a:solidFill>
                <a:latin typeface="Avenir Book"/>
                <a:cs typeface="Avenir Book"/>
              </a:rPr>
              <a:t> </a:t>
            </a:r>
            <a:r>
              <a:rPr sz="2000" dirty="0">
                <a:solidFill>
                  <a:srgbClr val="231F20"/>
                </a:solidFill>
                <a:latin typeface="Avenir Book"/>
                <a:cs typeface="Avenir Book"/>
              </a:rPr>
              <a:t>if</a:t>
            </a:r>
            <a:r>
              <a:rPr sz="2000" spc="-20" dirty="0">
                <a:solidFill>
                  <a:srgbClr val="231F20"/>
                </a:solidFill>
                <a:latin typeface="Avenir Book"/>
                <a:cs typeface="Avenir Book"/>
              </a:rPr>
              <a:t> </a:t>
            </a:r>
            <a:r>
              <a:rPr sz="2000" dirty="0">
                <a:solidFill>
                  <a:srgbClr val="231F20"/>
                </a:solidFill>
                <a:latin typeface="Avenir Book"/>
                <a:cs typeface="Avenir Book"/>
              </a:rPr>
              <a:t>they</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20" dirty="0">
                <a:solidFill>
                  <a:srgbClr val="231F20"/>
                </a:solidFill>
                <a:latin typeface="Avenir Book"/>
                <a:cs typeface="Avenir Book"/>
              </a:rPr>
              <a:t> </a:t>
            </a:r>
            <a:r>
              <a:rPr sz="2000" spc="-10" dirty="0">
                <a:solidFill>
                  <a:srgbClr val="231F20"/>
                </a:solidFill>
                <a:latin typeface="Avenir Book"/>
                <a:cs typeface="Avenir Book"/>
              </a:rPr>
              <a:t>fitted </a:t>
            </a:r>
            <a:r>
              <a:rPr sz="2000" dirty="0">
                <a:solidFill>
                  <a:srgbClr val="231F20"/>
                </a:solidFill>
                <a:latin typeface="Avenir Book"/>
                <a:cs typeface="Avenir Book"/>
              </a:rPr>
              <a:t>tightly</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face.</a:t>
            </a:r>
            <a:r>
              <a:rPr sz="2000" spc="-5" dirty="0">
                <a:solidFill>
                  <a:srgbClr val="231F20"/>
                </a:solidFill>
                <a:latin typeface="Avenir Book"/>
                <a:cs typeface="Avenir Book"/>
              </a:rPr>
              <a:t> </a:t>
            </a:r>
            <a:r>
              <a:rPr sz="2000" dirty="0">
                <a:solidFill>
                  <a:srgbClr val="231F20"/>
                </a:solidFill>
                <a:latin typeface="Avenir Book"/>
                <a:cs typeface="Avenir Book"/>
              </a:rPr>
              <a:t>Use</a:t>
            </a:r>
            <a:r>
              <a:rPr sz="2000" spc="-10" dirty="0">
                <a:solidFill>
                  <a:srgbClr val="231F20"/>
                </a:solidFill>
                <a:latin typeface="Avenir Book"/>
                <a:cs typeface="Avenir Book"/>
              </a:rPr>
              <a:t> </a:t>
            </a:r>
            <a:r>
              <a:rPr sz="2000" dirty="0">
                <a:solidFill>
                  <a:srgbClr val="231F20"/>
                </a:solidFill>
                <a:latin typeface="Avenir Book"/>
                <a:cs typeface="Avenir Book"/>
              </a:rPr>
              <a:t>masks</a:t>
            </a:r>
            <a:r>
              <a:rPr sz="2000" spc="-5" dirty="0">
                <a:solidFill>
                  <a:srgbClr val="231F20"/>
                </a:solidFill>
                <a:latin typeface="Avenir Book"/>
                <a:cs typeface="Avenir Book"/>
              </a:rPr>
              <a:t> </a:t>
            </a:r>
            <a:r>
              <a:rPr sz="2000" dirty="0">
                <a:solidFill>
                  <a:srgbClr val="231F20"/>
                </a:solidFill>
                <a:latin typeface="Avenir Book"/>
                <a:cs typeface="Avenir Book"/>
              </a:rPr>
              <a:t>only</a:t>
            </a:r>
            <a:r>
              <a:rPr sz="2000" spc="-10" dirty="0">
                <a:solidFill>
                  <a:srgbClr val="231F20"/>
                </a:solidFill>
                <a:latin typeface="Avenir Book"/>
                <a:cs typeface="Avenir Book"/>
              </a:rPr>
              <a:t> </a:t>
            </a:r>
            <a:r>
              <a:rPr sz="2000" dirty="0">
                <a:solidFill>
                  <a:srgbClr val="231F20"/>
                </a:solidFill>
                <a:latin typeface="Avenir Book"/>
                <a:cs typeface="Avenir Book"/>
              </a:rPr>
              <a:t>for</a:t>
            </a:r>
            <a:r>
              <a:rPr sz="2000" spc="-5" dirty="0">
                <a:solidFill>
                  <a:srgbClr val="231F20"/>
                </a:solidFill>
                <a:latin typeface="Avenir Book"/>
                <a:cs typeface="Avenir Book"/>
              </a:rPr>
              <a:t> </a:t>
            </a:r>
            <a:r>
              <a:rPr sz="2000" dirty="0">
                <a:solidFill>
                  <a:srgbClr val="231F20"/>
                </a:solidFill>
                <a:latin typeface="Avenir Book"/>
                <a:cs typeface="Avenir Book"/>
              </a:rPr>
              <a:t>short</a:t>
            </a:r>
            <a:r>
              <a:rPr sz="2000" spc="-10" dirty="0">
                <a:solidFill>
                  <a:srgbClr val="231F20"/>
                </a:solidFill>
                <a:latin typeface="Avenir Book"/>
                <a:cs typeface="Avenir Book"/>
              </a:rPr>
              <a:t> </a:t>
            </a:r>
            <a:r>
              <a:rPr sz="2000" dirty="0">
                <a:solidFill>
                  <a:srgbClr val="231F20"/>
                </a:solidFill>
                <a:latin typeface="Avenir Book"/>
                <a:cs typeface="Avenir Book"/>
              </a:rPr>
              <a:t>periods</a:t>
            </a:r>
            <a:r>
              <a:rPr sz="2000" spc="-5" dirty="0">
                <a:solidFill>
                  <a:srgbClr val="231F20"/>
                </a:solidFill>
                <a:latin typeface="Avenir Book"/>
                <a:cs typeface="Avenir Book"/>
              </a:rPr>
              <a:t> </a:t>
            </a:r>
            <a:r>
              <a:rPr sz="2000" dirty="0">
                <a:solidFill>
                  <a:srgbClr val="231F20"/>
                </a:solidFill>
                <a:latin typeface="Avenir Book"/>
                <a:cs typeface="Avenir Book"/>
              </a:rPr>
              <a:t>when</a:t>
            </a:r>
            <a:r>
              <a:rPr sz="2000" spc="-10" dirty="0">
                <a:solidFill>
                  <a:srgbClr val="231F20"/>
                </a:solidFill>
                <a:latin typeface="Avenir Book"/>
                <a:cs typeface="Avenir Book"/>
              </a:rPr>
              <a:t> children </a:t>
            </a:r>
            <a:r>
              <a:rPr sz="2000" dirty="0">
                <a:solidFill>
                  <a:srgbClr val="231F20"/>
                </a:solidFill>
                <a:latin typeface="Avenir Book"/>
                <a:cs typeface="Avenir Book"/>
              </a:rPr>
              <a:t>must</a:t>
            </a:r>
            <a:r>
              <a:rPr sz="2000" spc="-15" dirty="0">
                <a:solidFill>
                  <a:srgbClr val="231F20"/>
                </a:solidFill>
                <a:latin typeface="Avenir Book"/>
                <a:cs typeface="Avenir Book"/>
              </a:rPr>
              <a:t> </a:t>
            </a:r>
            <a:r>
              <a:rPr sz="2000" dirty="0">
                <a:solidFill>
                  <a:srgbClr val="231F20"/>
                </a:solidFill>
                <a:latin typeface="Avenir Book"/>
                <a:cs typeface="Avenir Book"/>
              </a:rPr>
              <a:t>be</a:t>
            </a:r>
            <a:r>
              <a:rPr sz="2000" spc="-10" dirty="0">
                <a:solidFill>
                  <a:srgbClr val="231F20"/>
                </a:solidFill>
                <a:latin typeface="Avenir Book"/>
                <a:cs typeface="Avenir Book"/>
              </a:rPr>
              <a:t> outdoors.</a:t>
            </a:r>
            <a:endParaRPr sz="2000">
              <a:latin typeface="Avenir Book"/>
              <a:cs typeface="Avenir Book"/>
            </a:endParaRPr>
          </a:p>
          <a:p>
            <a:pPr marL="235585" marR="86360">
              <a:lnSpc>
                <a:spcPts val="2300"/>
              </a:lnSpc>
              <a:spcBef>
                <a:spcPts val="800"/>
              </a:spcBef>
            </a:pPr>
            <a:r>
              <a:rPr sz="2000" dirty="0">
                <a:solidFill>
                  <a:srgbClr val="231F20"/>
                </a:solidFill>
                <a:latin typeface="Avenir Book"/>
                <a:cs typeface="Avenir Book"/>
              </a:rPr>
              <a:t>Before</a:t>
            </a:r>
            <a:r>
              <a:rPr sz="2000" spc="-20" dirty="0">
                <a:solidFill>
                  <a:srgbClr val="231F20"/>
                </a:solidFill>
                <a:latin typeface="Avenir Book"/>
                <a:cs typeface="Avenir Book"/>
              </a:rPr>
              <a:t> </a:t>
            </a:r>
            <a:r>
              <a:rPr sz="2000" dirty="0">
                <a:solidFill>
                  <a:srgbClr val="231F20"/>
                </a:solidFill>
                <a:latin typeface="Avenir Book"/>
                <a:cs typeface="Avenir Book"/>
              </a:rPr>
              <a:t>being</a:t>
            </a:r>
            <a:r>
              <a:rPr sz="2000" spc="-15" dirty="0">
                <a:solidFill>
                  <a:srgbClr val="231F20"/>
                </a:solidFill>
                <a:latin typeface="Avenir Book"/>
                <a:cs typeface="Avenir Book"/>
              </a:rPr>
              <a:t> </a:t>
            </a:r>
            <a:r>
              <a:rPr sz="2000" dirty="0">
                <a:solidFill>
                  <a:srgbClr val="231F20"/>
                </a:solidFill>
                <a:latin typeface="Avenir Book"/>
                <a:cs typeface="Avenir Book"/>
              </a:rPr>
              <a:t>active</a:t>
            </a:r>
            <a:r>
              <a:rPr sz="2000" spc="-15" dirty="0">
                <a:solidFill>
                  <a:srgbClr val="231F20"/>
                </a:solidFill>
                <a:latin typeface="Avenir Book"/>
                <a:cs typeface="Avenir Book"/>
              </a:rPr>
              <a:t> </a:t>
            </a:r>
            <a:r>
              <a:rPr sz="2000" dirty="0">
                <a:solidFill>
                  <a:srgbClr val="231F20"/>
                </a:solidFill>
                <a:latin typeface="Avenir Book"/>
                <a:cs typeface="Avenir Book"/>
              </a:rPr>
              <a:t>outdoors,</a:t>
            </a:r>
            <a:r>
              <a:rPr sz="2000" spc="-15" dirty="0">
                <a:solidFill>
                  <a:srgbClr val="231F20"/>
                </a:solidFill>
                <a:latin typeface="Avenir Book"/>
                <a:cs typeface="Avenir Book"/>
              </a:rPr>
              <a:t> </a:t>
            </a:r>
            <a:r>
              <a:rPr sz="2000" dirty="0">
                <a:solidFill>
                  <a:srgbClr val="231F20"/>
                </a:solidFill>
                <a:latin typeface="Avenir Book"/>
                <a:cs typeface="Avenir Book"/>
              </a:rPr>
              <a:t>make</a:t>
            </a:r>
            <a:r>
              <a:rPr sz="2000" spc="-15" dirty="0">
                <a:solidFill>
                  <a:srgbClr val="231F20"/>
                </a:solidFill>
                <a:latin typeface="Avenir Book"/>
                <a:cs typeface="Avenir Book"/>
              </a:rPr>
              <a:t> </a:t>
            </a:r>
            <a:r>
              <a:rPr sz="2000" dirty="0">
                <a:solidFill>
                  <a:srgbClr val="231F20"/>
                </a:solidFill>
                <a:latin typeface="Avenir Book"/>
                <a:cs typeface="Avenir Book"/>
              </a:rPr>
              <a:t>sure</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local</a:t>
            </a:r>
            <a:r>
              <a:rPr sz="2000" spc="-15" dirty="0">
                <a:solidFill>
                  <a:srgbClr val="231F20"/>
                </a:solidFill>
                <a:latin typeface="Avenir Book"/>
                <a:cs typeface="Avenir Book"/>
              </a:rPr>
              <a:t> </a:t>
            </a:r>
            <a:r>
              <a:rPr sz="2000" dirty="0">
                <a:solidFill>
                  <a:srgbClr val="231F20"/>
                </a:solidFill>
                <a:latin typeface="Avenir Book"/>
                <a:cs typeface="Avenir Book"/>
              </a:rPr>
              <a:t>air</a:t>
            </a:r>
            <a:r>
              <a:rPr sz="2000" spc="-15" dirty="0">
                <a:solidFill>
                  <a:srgbClr val="231F20"/>
                </a:solidFill>
                <a:latin typeface="Avenir Book"/>
                <a:cs typeface="Avenir Book"/>
              </a:rPr>
              <a:t> </a:t>
            </a:r>
            <a:r>
              <a:rPr sz="2000" dirty="0">
                <a:solidFill>
                  <a:srgbClr val="231F20"/>
                </a:solidFill>
                <a:latin typeface="Avenir Book"/>
                <a:cs typeface="Avenir Book"/>
              </a:rPr>
              <a:t>quality</a:t>
            </a:r>
            <a:r>
              <a:rPr sz="2000" spc="-15" dirty="0">
                <a:solidFill>
                  <a:srgbClr val="231F20"/>
                </a:solidFill>
                <a:latin typeface="Avenir Book"/>
                <a:cs typeface="Avenir Book"/>
              </a:rPr>
              <a:t> </a:t>
            </a:r>
            <a:r>
              <a:rPr sz="2000" spc="-10" dirty="0">
                <a:solidFill>
                  <a:srgbClr val="231F20"/>
                </a:solidFill>
                <a:latin typeface="Avenir Book"/>
                <a:cs typeface="Avenir Book"/>
              </a:rPr>
              <a:t>report </a:t>
            </a:r>
            <a:r>
              <a:rPr sz="2000" dirty="0">
                <a:solidFill>
                  <a:srgbClr val="231F20"/>
                </a:solidFill>
                <a:latin typeface="Avenir Book"/>
                <a:cs typeface="Avenir Book"/>
              </a:rPr>
              <a:t>has</a:t>
            </a:r>
            <a:r>
              <a:rPr sz="2000" spc="-15" dirty="0">
                <a:solidFill>
                  <a:srgbClr val="231F20"/>
                </a:solidFill>
                <a:latin typeface="Avenir Book"/>
                <a:cs typeface="Avenir Book"/>
              </a:rPr>
              <a:t> </a:t>
            </a:r>
            <a:r>
              <a:rPr sz="2000" dirty="0">
                <a:solidFill>
                  <a:srgbClr val="231F20"/>
                </a:solidFill>
                <a:latin typeface="Avenir Book"/>
                <a:cs typeface="Avenir Book"/>
              </a:rPr>
              <a:t>improved</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air</a:t>
            </a:r>
            <a:r>
              <a:rPr sz="2000" spc="-10" dirty="0">
                <a:solidFill>
                  <a:srgbClr val="231F20"/>
                </a:solidFill>
                <a:latin typeface="Avenir Book"/>
                <a:cs typeface="Avenir Book"/>
              </a:rPr>
              <a:t> </a:t>
            </a:r>
            <a:r>
              <a:rPr sz="2000" dirty="0">
                <a:solidFill>
                  <a:srgbClr val="231F20"/>
                </a:solidFill>
                <a:latin typeface="Avenir Book"/>
                <a:cs typeface="Avenir Book"/>
              </a:rPr>
              <a:t>no</a:t>
            </a:r>
            <a:r>
              <a:rPr sz="2000" spc="-10" dirty="0">
                <a:solidFill>
                  <a:srgbClr val="231F20"/>
                </a:solidFill>
                <a:latin typeface="Avenir Book"/>
                <a:cs typeface="Avenir Book"/>
              </a:rPr>
              <a:t> </a:t>
            </a:r>
            <a:r>
              <a:rPr sz="2000" dirty="0">
                <a:solidFill>
                  <a:srgbClr val="231F20"/>
                </a:solidFill>
                <a:latin typeface="Avenir Book"/>
                <a:cs typeface="Avenir Book"/>
              </a:rPr>
              <a:t>longer</a:t>
            </a:r>
            <a:r>
              <a:rPr sz="2000" spc="-15" dirty="0">
                <a:solidFill>
                  <a:srgbClr val="231F20"/>
                </a:solidFill>
                <a:latin typeface="Avenir Book"/>
                <a:cs typeface="Avenir Book"/>
              </a:rPr>
              <a:t> </a:t>
            </a:r>
            <a:r>
              <a:rPr sz="2000" dirty="0">
                <a:solidFill>
                  <a:srgbClr val="231F20"/>
                </a:solidFill>
                <a:latin typeface="Avenir Book"/>
                <a:cs typeface="Avenir Book"/>
              </a:rPr>
              <a:t>smells</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10" dirty="0">
                <a:solidFill>
                  <a:srgbClr val="231F20"/>
                </a:solidFill>
                <a:latin typeface="Avenir Book"/>
                <a:cs typeface="Avenir Book"/>
              </a:rPr>
              <a:t> </a:t>
            </a:r>
            <a:r>
              <a:rPr sz="2000" dirty="0">
                <a:solidFill>
                  <a:srgbClr val="231F20"/>
                </a:solidFill>
                <a:latin typeface="Avenir Book"/>
                <a:cs typeface="Avenir Book"/>
              </a:rPr>
              <a:t>looks</a:t>
            </a:r>
            <a:r>
              <a:rPr sz="2000" spc="-10" dirty="0">
                <a:solidFill>
                  <a:srgbClr val="231F20"/>
                </a:solidFill>
                <a:latin typeface="Avenir Book"/>
                <a:cs typeface="Avenir Book"/>
              </a:rPr>
              <a:t> smoky.</a:t>
            </a:r>
            <a:endParaRPr sz="2000">
              <a:latin typeface="Avenir Book"/>
              <a:cs typeface="Avenir Book"/>
            </a:endParaRPr>
          </a:p>
        </p:txBody>
      </p:sp>
      <p:grpSp>
        <p:nvGrpSpPr>
          <p:cNvPr id="10" name="object 10"/>
          <p:cNvGrpSpPr/>
          <p:nvPr/>
        </p:nvGrpSpPr>
        <p:grpSpPr>
          <a:xfrm>
            <a:off x="114300" y="466343"/>
            <a:ext cx="9829800" cy="4323715"/>
            <a:chOff x="114300" y="466343"/>
            <a:chExt cx="9829800" cy="4323715"/>
          </a:xfrm>
        </p:grpSpPr>
        <p:pic>
          <p:nvPicPr>
            <p:cNvPr id="11" name="object 11"/>
            <p:cNvPicPr/>
            <p:nvPr/>
          </p:nvPicPr>
          <p:blipFill>
            <a:blip r:embed="rId3" cstate="print"/>
            <a:stretch>
              <a:fillRect/>
            </a:stretch>
          </p:blipFill>
          <p:spPr>
            <a:xfrm>
              <a:off x="114300" y="466343"/>
              <a:ext cx="9829800" cy="1610130"/>
            </a:xfrm>
            <a:prstGeom prst="rect">
              <a:avLst/>
            </a:prstGeom>
          </p:spPr>
        </p:pic>
        <p:sp>
          <p:nvSpPr>
            <p:cNvPr id="12" name="object 12"/>
            <p:cNvSpPr/>
            <p:nvPr/>
          </p:nvSpPr>
          <p:spPr>
            <a:xfrm>
              <a:off x="5590232" y="1783076"/>
              <a:ext cx="4348480" cy="3006725"/>
            </a:xfrm>
            <a:custGeom>
              <a:avLst/>
              <a:gdLst/>
              <a:ahLst/>
              <a:cxnLst/>
              <a:rect l="l" t="t" r="r" b="b"/>
              <a:pathLst>
                <a:path w="4348480" h="3006725">
                  <a:moveTo>
                    <a:pt x="2173960" y="0"/>
                  </a:moveTo>
                  <a:lnTo>
                    <a:pt x="2116961" y="506"/>
                  </a:lnTo>
                  <a:lnTo>
                    <a:pt x="2060324" y="2018"/>
                  </a:lnTo>
                  <a:lnTo>
                    <a:pt x="2004066" y="4523"/>
                  </a:lnTo>
                  <a:lnTo>
                    <a:pt x="1948206" y="8007"/>
                  </a:lnTo>
                  <a:lnTo>
                    <a:pt x="1892761" y="12460"/>
                  </a:lnTo>
                  <a:lnTo>
                    <a:pt x="1837749" y="17869"/>
                  </a:lnTo>
                  <a:lnTo>
                    <a:pt x="1783188" y="24221"/>
                  </a:lnTo>
                  <a:lnTo>
                    <a:pt x="1729096" y="31503"/>
                  </a:lnTo>
                  <a:lnTo>
                    <a:pt x="1675491" y="39704"/>
                  </a:lnTo>
                  <a:lnTo>
                    <a:pt x="1622391" y="48811"/>
                  </a:lnTo>
                  <a:lnTo>
                    <a:pt x="1569813" y="58812"/>
                  </a:lnTo>
                  <a:lnTo>
                    <a:pt x="1517776" y="69694"/>
                  </a:lnTo>
                  <a:lnTo>
                    <a:pt x="1466297" y="81445"/>
                  </a:lnTo>
                  <a:lnTo>
                    <a:pt x="1415395" y="94053"/>
                  </a:lnTo>
                  <a:lnTo>
                    <a:pt x="1365087" y="107505"/>
                  </a:lnTo>
                  <a:lnTo>
                    <a:pt x="1315391" y="121788"/>
                  </a:lnTo>
                  <a:lnTo>
                    <a:pt x="1266325" y="136892"/>
                  </a:lnTo>
                  <a:lnTo>
                    <a:pt x="1217907" y="152802"/>
                  </a:lnTo>
                  <a:lnTo>
                    <a:pt x="1170155" y="169507"/>
                  </a:lnTo>
                  <a:lnTo>
                    <a:pt x="1123087" y="186994"/>
                  </a:lnTo>
                  <a:lnTo>
                    <a:pt x="1076721" y="205251"/>
                  </a:lnTo>
                  <a:lnTo>
                    <a:pt x="1031074" y="224265"/>
                  </a:lnTo>
                  <a:lnTo>
                    <a:pt x="986164" y="244025"/>
                  </a:lnTo>
                  <a:lnTo>
                    <a:pt x="942010" y="264518"/>
                  </a:lnTo>
                  <a:lnTo>
                    <a:pt x="898629" y="285731"/>
                  </a:lnTo>
                  <a:lnTo>
                    <a:pt x="856039" y="307652"/>
                  </a:lnTo>
                  <a:lnTo>
                    <a:pt x="814259" y="330268"/>
                  </a:lnTo>
                  <a:lnTo>
                    <a:pt x="773305" y="353568"/>
                  </a:lnTo>
                  <a:lnTo>
                    <a:pt x="733196" y="377539"/>
                  </a:lnTo>
                  <a:lnTo>
                    <a:pt x="693950" y="402168"/>
                  </a:lnTo>
                  <a:lnTo>
                    <a:pt x="655585" y="427443"/>
                  </a:lnTo>
                  <a:lnTo>
                    <a:pt x="618118" y="453353"/>
                  </a:lnTo>
                  <a:lnTo>
                    <a:pt x="581567" y="479883"/>
                  </a:lnTo>
                  <a:lnTo>
                    <a:pt x="545951" y="507023"/>
                  </a:lnTo>
                  <a:lnTo>
                    <a:pt x="511288" y="534759"/>
                  </a:lnTo>
                  <a:lnTo>
                    <a:pt x="477594" y="563079"/>
                  </a:lnTo>
                  <a:lnTo>
                    <a:pt x="444889" y="591971"/>
                  </a:lnTo>
                  <a:lnTo>
                    <a:pt x="413189" y="621423"/>
                  </a:lnTo>
                  <a:lnTo>
                    <a:pt x="382514" y="651422"/>
                  </a:lnTo>
                  <a:lnTo>
                    <a:pt x="352880" y="681955"/>
                  </a:lnTo>
                  <a:lnTo>
                    <a:pt x="324305" y="713011"/>
                  </a:lnTo>
                  <a:lnTo>
                    <a:pt x="296809" y="744577"/>
                  </a:lnTo>
                  <a:lnTo>
                    <a:pt x="270408" y="776640"/>
                  </a:lnTo>
                  <a:lnTo>
                    <a:pt x="245120" y="809189"/>
                  </a:lnTo>
                  <a:lnTo>
                    <a:pt x="220963" y="842210"/>
                  </a:lnTo>
                  <a:lnTo>
                    <a:pt x="197956" y="875692"/>
                  </a:lnTo>
                  <a:lnTo>
                    <a:pt x="176116" y="909622"/>
                  </a:lnTo>
                  <a:lnTo>
                    <a:pt x="155460" y="943988"/>
                  </a:lnTo>
                  <a:lnTo>
                    <a:pt x="136008" y="978777"/>
                  </a:lnTo>
                  <a:lnTo>
                    <a:pt x="117776" y="1013977"/>
                  </a:lnTo>
                  <a:lnTo>
                    <a:pt x="100783" y="1049575"/>
                  </a:lnTo>
                  <a:lnTo>
                    <a:pt x="85047" y="1085559"/>
                  </a:lnTo>
                  <a:lnTo>
                    <a:pt x="70585" y="1121918"/>
                  </a:lnTo>
                  <a:lnTo>
                    <a:pt x="57415" y="1158638"/>
                  </a:lnTo>
                  <a:lnTo>
                    <a:pt x="45556" y="1195706"/>
                  </a:lnTo>
                  <a:lnTo>
                    <a:pt x="35025" y="1233112"/>
                  </a:lnTo>
                  <a:lnTo>
                    <a:pt x="25840" y="1270842"/>
                  </a:lnTo>
                  <a:lnTo>
                    <a:pt x="18019" y="1308883"/>
                  </a:lnTo>
                  <a:lnTo>
                    <a:pt x="11580" y="1347224"/>
                  </a:lnTo>
                  <a:lnTo>
                    <a:pt x="6540" y="1385853"/>
                  </a:lnTo>
                  <a:lnTo>
                    <a:pt x="2918" y="1424756"/>
                  </a:lnTo>
                  <a:lnTo>
                    <a:pt x="732" y="1463921"/>
                  </a:lnTo>
                  <a:lnTo>
                    <a:pt x="0" y="1503337"/>
                  </a:lnTo>
                  <a:lnTo>
                    <a:pt x="732" y="1542752"/>
                  </a:lnTo>
                  <a:lnTo>
                    <a:pt x="2918" y="1581917"/>
                  </a:lnTo>
                  <a:lnTo>
                    <a:pt x="6540" y="1620821"/>
                  </a:lnTo>
                  <a:lnTo>
                    <a:pt x="11580" y="1659449"/>
                  </a:lnTo>
                  <a:lnTo>
                    <a:pt x="18019" y="1697790"/>
                  </a:lnTo>
                  <a:lnTo>
                    <a:pt x="25840" y="1735832"/>
                  </a:lnTo>
                  <a:lnTo>
                    <a:pt x="35025" y="1773561"/>
                  </a:lnTo>
                  <a:lnTo>
                    <a:pt x="45556" y="1810967"/>
                  </a:lnTo>
                  <a:lnTo>
                    <a:pt x="57415" y="1848036"/>
                  </a:lnTo>
                  <a:lnTo>
                    <a:pt x="70585" y="1884755"/>
                  </a:lnTo>
                  <a:lnTo>
                    <a:pt x="85047" y="1921114"/>
                  </a:lnTo>
                  <a:lnTo>
                    <a:pt x="100783" y="1957098"/>
                  </a:lnTo>
                  <a:lnTo>
                    <a:pt x="117776" y="1992697"/>
                  </a:lnTo>
                  <a:lnTo>
                    <a:pt x="136008" y="2027897"/>
                  </a:lnTo>
                  <a:lnTo>
                    <a:pt x="155460" y="2062685"/>
                  </a:lnTo>
                  <a:lnTo>
                    <a:pt x="176116" y="2097051"/>
                  </a:lnTo>
                  <a:lnTo>
                    <a:pt x="197956" y="2130981"/>
                  </a:lnTo>
                  <a:lnTo>
                    <a:pt x="220963" y="2164463"/>
                  </a:lnTo>
                  <a:lnTo>
                    <a:pt x="245120" y="2197484"/>
                  </a:lnTo>
                  <a:lnTo>
                    <a:pt x="270408" y="2230033"/>
                  </a:lnTo>
                  <a:lnTo>
                    <a:pt x="296809" y="2262096"/>
                  </a:lnTo>
                  <a:lnTo>
                    <a:pt x="324305" y="2293662"/>
                  </a:lnTo>
                  <a:lnTo>
                    <a:pt x="352880" y="2324718"/>
                  </a:lnTo>
                  <a:lnTo>
                    <a:pt x="382514" y="2355251"/>
                  </a:lnTo>
                  <a:lnTo>
                    <a:pt x="413189" y="2385250"/>
                  </a:lnTo>
                  <a:lnTo>
                    <a:pt x="444889" y="2414702"/>
                  </a:lnTo>
                  <a:lnTo>
                    <a:pt x="477594" y="2443594"/>
                  </a:lnTo>
                  <a:lnTo>
                    <a:pt x="511288" y="2471914"/>
                  </a:lnTo>
                  <a:lnTo>
                    <a:pt x="545951" y="2499651"/>
                  </a:lnTo>
                  <a:lnTo>
                    <a:pt x="581567" y="2526790"/>
                  </a:lnTo>
                  <a:lnTo>
                    <a:pt x="618118" y="2553321"/>
                  </a:lnTo>
                  <a:lnTo>
                    <a:pt x="655585" y="2579230"/>
                  </a:lnTo>
                  <a:lnTo>
                    <a:pt x="693950" y="2604505"/>
                  </a:lnTo>
                  <a:lnTo>
                    <a:pt x="733196" y="2629134"/>
                  </a:lnTo>
                  <a:lnTo>
                    <a:pt x="773305" y="2653105"/>
                  </a:lnTo>
                  <a:lnTo>
                    <a:pt x="814259" y="2676405"/>
                  </a:lnTo>
                  <a:lnTo>
                    <a:pt x="856039" y="2699022"/>
                  </a:lnTo>
                  <a:lnTo>
                    <a:pt x="898629" y="2720943"/>
                  </a:lnTo>
                  <a:lnTo>
                    <a:pt x="942010" y="2742156"/>
                  </a:lnTo>
                  <a:lnTo>
                    <a:pt x="986164" y="2762648"/>
                  </a:lnTo>
                  <a:lnTo>
                    <a:pt x="1031074" y="2782408"/>
                  </a:lnTo>
                  <a:lnTo>
                    <a:pt x="1076721" y="2801422"/>
                  </a:lnTo>
                  <a:lnTo>
                    <a:pt x="1123087" y="2819679"/>
                  </a:lnTo>
                  <a:lnTo>
                    <a:pt x="1170155" y="2837167"/>
                  </a:lnTo>
                  <a:lnTo>
                    <a:pt x="1217907" y="2853871"/>
                  </a:lnTo>
                  <a:lnTo>
                    <a:pt x="1266325" y="2869782"/>
                  </a:lnTo>
                  <a:lnTo>
                    <a:pt x="1315391" y="2884885"/>
                  </a:lnTo>
                  <a:lnTo>
                    <a:pt x="1365087" y="2899168"/>
                  </a:lnTo>
                  <a:lnTo>
                    <a:pt x="1415395" y="2912620"/>
                  </a:lnTo>
                  <a:lnTo>
                    <a:pt x="1466297" y="2925228"/>
                  </a:lnTo>
                  <a:lnTo>
                    <a:pt x="1517776" y="2936979"/>
                  </a:lnTo>
                  <a:lnTo>
                    <a:pt x="1569813" y="2947861"/>
                  </a:lnTo>
                  <a:lnTo>
                    <a:pt x="1622391" y="2957862"/>
                  </a:lnTo>
                  <a:lnTo>
                    <a:pt x="1675491" y="2966969"/>
                  </a:lnTo>
                  <a:lnTo>
                    <a:pt x="1729096" y="2975170"/>
                  </a:lnTo>
                  <a:lnTo>
                    <a:pt x="1783188" y="2982453"/>
                  </a:lnTo>
                  <a:lnTo>
                    <a:pt x="1837749" y="2988804"/>
                  </a:lnTo>
                  <a:lnTo>
                    <a:pt x="1892761" y="2994213"/>
                  </a:lnTo>
                  <a:lnTo>
                    <a:pt x="1948206" y="2998666"/>
                  </a:lnTo>
                  <a:lnTo>
                    <a:pt x="2004066" y="3002151"/>
                  </a:lnTo>
                  <a:lnTo>
                    <a:pt x="2060324" y="3004655"/>
                  </a:lnTo>
                  <a:lnTo>
                    <a:pt x="2116961" y="3006167"/>
                  </a:lnTo>
                  <a:lnTo>
                    <a:pt x="2173960" y="3006674"/>
                  </a:lnTo>
                  <a:lnTo>
                    <a:pt x="2230959" y="3006167"/>
                  </a:lnTo>
                  <a:lnTo>
                    <a:pt x="2287596" y="3004655"/>
                  </a:lnTo>
                  <a:lnTo>
                    <a:pt x="2343854" y="3002151"/>
                  </a:lnTo>
                  <a:lnTo>
                    <a:pt x="2399714" y="2998666"/>
                  </a:lnTo>
                  <a:lnTo>
                    <a:pt x="2455159" y="2994213"/>
                  </a:lnTo>
                  <a:lnTo>
                    <a:pt x="2510171" y="2988804"/>
                  </a:lnTo>
                  <a:lnTo>
                    <a:pt x="2564732" y="2982453"/>
                  </a:lnTo>
                  <a:lnTo>
                    <a:pt x="2618824" y="2975170"/>
                  </a:lnTo>
                  <a:lnTo>
                    <a:pt x="2672429" y="2966969"/>
                  </a:lnTo>
                  <a:lnTo>
                    <a:pt x="2725529" y="2957862"/>
                  </a:lnTo>
                  <a:lnTo>
                    <a:pt x="2778106" y="2947861"/>
                  </a:lnTo>
                  <a:lnTo>
                    <a:pt x="2830143" y="2936979"/>
                  </a:lnTo>
                  <a:lnTo>
                    <a:pt x="2881622" y="2925228"/>
                  </a:lnTo>
                  <a:lnTo>
                    <a:pt x="2932524" y="2912620"/>
                  </a:lnTo>
                  <a:lnTo>
                    <a:pt x="2982832" y="2899168"/>
                  </a:lnTo>
                  <a:lnTo>
                    <a:pt x="3032527" y="2884885"/>
                  </a:lnTo>
                  <a:lnTo>
                    <a:pt x="3081593" y="2869782"/>
                  </a:lnTo>
                  <a:lnTo>
                    <a:pt x="3130010" y="2853871"/>
                  </a:lnTo>
                  <a:lnTo>
                    <a:pt x="3177762" y="2837167"/>
                  </a:lnTo>
                  <a:lnTo>
                    <a:pt x="3224830" y="2819679"/>
                  </a:lnTo>
                  <a:lnTo>
                    <a:pt x="3271196" y="2801422"/>
                  </a:lnTo>
                  <a:lnTo>
                    <a:pt x="3316843" y="2782408"/>
                  </a:lnTo>
                  <a:lnTo>
                    <a:pt x="3361752" y="2762648"/>
                  </a:lnTo>
                  <a:lnTo>
                    <a:pt x="3405906" y="2742156"/>
                  </a:lnTo>
                  <a:lnTo>
                    <a:pt x="3449287" y="2720943"/>
                  </a:lnTo>
                  <a:lnTo>
                    <a:pt x="3491876" y="2699022"/>
                  </a:lnTo>
                  <a:lnTo>
                    <a:pt x="3533657" y="2676405"/>
                  </a:lnTo>
                  <a:lnTo>
                    <a:pt x="3574610" y="2653105"/>
                  </a:lnTo>
                  <a:lnTo>
                    <a:pt x="3614718" y="2629134"/>
                  </a:lnTo>
                  <a:lnTo>
                    <a:pt x="3653964" y="2604505"/>
                  </a:lnTo>
                  <a:lnTo>
                    <a:pt x="3692329" y="2579230"/>
                  </a:lnTo>
                  <a:lnTo>
                    <a:pt x="3729796" y="2553321"/>
                  </a:lnTo>
                  <a:lnTo>
                    <a:pt x="3766346" y="2526790"/>
                  </a:lnTo>
                  <a:lnTo>
                    <a:pt x="3801962" y="2499651"/>
                  </a:lnTo>
                  <a:lnTo>
                    <a:pt x="3836625" y="2471914"/>
                  </a:lnTo>
                  <a:lnTo>
                    <a:pt x="3870318" y="2443594"/>
                  </a:lnTo>
                  <a:lnTo>
                    <a:pt x="3903023" y="2414702"/>
                  </a:lnTo>
                  <a:lnTo>
                    <a:pt x="3934723" y="2385250"/>
                  </a:lnTo>
                  <a:lnTo>
                    <a:pt x="3965398" y="2355251"/>
                  </a:lnTo>
                  <a:lnTo>
                    <a:pt x="3995032" y="2324718"/>
                  </a:lnTo>
                  <a:lnTo>
                    <a:pt x="4023606" y="2293662"/>
                  </a:lnTo>
                  <a:lnTo>
                    <a:pt x="4051102" y="2262096"/>
                  </a:lnTo>
                  <a:lnTo>
                    <a:pt x="4077503" y="2230033"/>
                  </a:lnTo>
                  <a:lnTo>
                    <a:pt x="4102790" y="2197484"/>
                  </a:lnTo>
                  <a:lnTo>
                    <a:pt x="4126947" y="2164463"/>
                  </a:lnTo>
                  <a:lnTo>
                    <a:pt x="4149954" y="2130981"/>
                  </a:lnTo>
                  <a:lnTo>
                    <a:pt x="4171794" y="2097051"/>
                  </a:lnTo>
                  <a:lnTo>
                    <a:pt x="4192449" y="2062685"/>
                  </a:lnTo>
                  <a:lnTo>
                    <a:pt x="4211901" y="2027897"/>
                  </a:lnTo>
                  <a:lnTo>
                    <a:pt x="4230133" y="1992697"/>
                  </a:lnTo>
                  <a:lnTo>
                    <a:pt x="4247125" y="1957098"/>
                  </a:lnTo>
                  <a:lnTo>
                    <a:pt x="4262862" y="1921114"/>
                  </a:lnTo>
                  <a:lnTo>
                    <a:pt x="4277323" y="1884755"/>
                  </a:lnTo>
                  <a:lnTo>
                    <a:pt x="4290493" y="1848036"/>
                  </a:lnTo>
                  <a:lnTo>
                    <a:pt x="4302352" y="1810967"/>
                  </a:lnTo>
                  <a:lnTo>
                    <a:pt x="4312883" y="1773561"/>
                  </a:lnTo>
                  <a:lnTo>
                    <a:pt x="4322068" y="1735832"/>
                  </a:lnTo>
                  <a:lnTo>
                    <a:pt x="4329889" y="1697790"/>
                  </a:lnTo>
                  <a:lnTo>
                    <a:pt x="4336328" y="1659449"/>
                  </a:lnTo>
                  <a:lnTo>
                    <a:pt x="4341367" y="1620821"/>
                  </a:lnTo>
                  <a:lnTo>
                    <a:pt x="4344989" y="1581917"/>
                  </a:lnTo>
                  <a:lnTo>
                    <a:pt x="4347175" y="1542752"/>
                  </a:lnTo>
                  <a:lnTo>
                    <a:pt x="4347908" y="1503337"/>
                  </a:lnTo>
                  <a:lnTo>
                    <a:pt x="4347175" y="1463921"/>
                  </a:lnTo>
                  <a:lnTo>
                    <a:pt x="4344989" y="1424756"/>
                  </a:lnTo>
                  <a:lnTo>
                    <a:pt x="4341367" y="1385853"/>
                  </a:lnTo>
                  <a:lnTo>
                    <a:pt x="4336328" y="1347224"/>
                  </a:lnTo>
                  <a:lnTo>
                    <a:pt x="4329889" y="1308883"/>
                  </a:lnTo>
                  <a:lnTo>
                    <a:pt x="4322068" y="1270842"/>
                  </a:lnTo>
                  <a:lnTo>
                    <a:pt x="4312883" y="1233112"/>
                  </a:lnTo>
                  <a:lnTo>
                    <a:pt x="4302352" y="1195706"/>
                  </a:lnTo>
                  <a:lnTo>
                    <a:pt x="4290493" y="1158638"/>
                  </a:lnTo>
                  <a:lnTo>
                    <a:pt x="4277323" y="1121918"/>
                  </a:lnTo>
                  <a:lnTo>
                    <a:pt x="4262862" y="1085559"/>
                  </a:lnTo>
                  <a:lnTo>
                    <a:pt x="4247125" y="1049575"/>
                  </a:lnTo>
                  <a:lnTo>
                    <a:pt x="4230133" y="1013977"/>
                  </a:lnTo>
                  <a:lnTo>
                    <a:pt x="4211901" y="978777"/>
                  </a:lnTo>
                  <a:lnTo>
                    <a:pt x="4192449" y="943988"/>
                  </a:lnTo>
                  <a:lnTo>
                    <a:pt x="4171794" y="909622"/>
                  </a:lnTo>
                  <a:lnTo>
                    <a:pt x="4149954" y="875692"/>
                  </a:lnTo>
                  <a:lnTo>
                    <a:pt x="4126947" y="842210"/>
                  </a:lnTo>
                  <a:lnTo>
                    <a:pt x="4102790" y="809189"/>
                  </a:lnTo>
                  <a:lnTo>
                    <a:pt x="4077503" y="776640"/>
                  </a:lnTo>
                  <a:lnTo>
                    <a:pt x="4051102" y="744577"/>
                  </a:lnTo>
                  <a:lnTo>
                    <a:pt x="4023606" y="713011"/>
                  </a:lnTo>
                  <a:lnTo>
                    <a:pt x="3995032" y="681955"/>
                  </a:lnTo>
                  <a:lnTo>
                    <a:pt x="3965398" y="651422"/>
                  </a:lnTo>
                  <a:lnTo>
                    <a:pt x="3934723" y="621423"/>
                  </a:lnTo>
                  <a:lnTo>
                    <a:pt x="3903023" y="591971"/>
                  </a:lnTo>
                  <a:lnTo>
                    <a:pt x="3870318" y="563079"/>
                  </a:lnTo>
                  <a:lnTo>
                    <a:pt x="3836625" y="534759"/>
                  </a:lnTo>
                  <a:lnTo>
                    <a:pt x="3801962" y="507023"/>
                  </a:lnTo>
                  <a:lnTo>
                    <a:pt x="3766346" y="479883"/>
                  </a:lnTo>
                  <a:lnTo>
                    <a:pt x="3729796" y="453353"/>
                  </a:lnTo>
                  <a:lnTo>
                    <a:pt x="3692329" y="427443"/>
                  </a:lnTo>
                  <a:lnTo>
                    <a:pt x="3653964" y="402168"/>
                  </a:lnTo>
                  <a:lnTo>
                    <a:pt x="3614718" y="377539"/>
                  </a:lnTo>
                  <a:lnTo>
                    <a:pt x="3574610" y="353568"/>
                  </a:lnTo>
                  <a:lnTo>
                    <a:pt x="3533657" y="330268"/>
                  </a:lnTo>
                  <a:lnTo>
                    <a:pt x="3491876" y="307652"/>
                  </a:lnTo>
                  <a:lnTo>
                    <a:pt x="3449287" y="285731"/>
                  </a:lnTo>
                  <a:lnTo>
                    <a:pt x="3405906" y="264518"/>
                  </a:lnTo>
                  <a:lnTo>
                    <a:pt x="3361752" y="244025"/>
                  </a:lnTo>
                  <a:lnTo>
                    <a:pt x="3316843" y="224265"/>
                  </a:lnTo>
                  <a:lnTo>
                    <a:pt x="3271196" y="205251"/>
                  </a:lnTo>
                  <a:lnTo>
                    <a:pt x="3224830" y="186994"/>
                  </a:lnTo>
                  <a:lnTo>
                    <a:pt x="3177762" y="169507"/>
                  </a:lnTo>
                  <a:lnTo>
                    <a:pt x="3130010" y="152802"/>
                  </a:lnTo>
                  <a:lnTo>
                    <a:pt x="3081593" y="136892"/>
                  </a:lnTo>
                  <a:lnTo>
                    <a:pt x="3032527" y="121788"/>
                  </a:lnTo>
                  <a:lnTo>
                    <a:pt x="2982832" y="107505"/>
                  </a:lnTo>
                  <a:lnTo>
                    <a:pt x="2932524" y="94053"/>
                  </a:lnTo>
                  <a:lnTo>
                    <a:pt x="2881622" y="81445"/>
                  </a:lnTo>
                  <a:lnTo>
                    <a:pt x="2830143" y="69694"/>
                  </a:lnTo>
                  <a:lnTo>
                    <a:pt x="2778106" y="58812"/>
                  </a:lnTo>
                  <a:lnTo>
                    <a:pt x="2725529" y="48811"/>
                  </a:lnTo>
                  <a:lnTo>
                    <a:pt x="2672429" y="39704"/>
                  </a:lnTo>
                  <a:lnTo>
                    <a:pt x="2618824" y="31503"/>
                  </a:lnTo>
                  <a:lnTo>
                    <a:pt x="2564732" y="24221"/>
                  </a:lnTo>
                  <a:lnTo>
                    <a:pt x="2510171" y="17869"/>
                  </a:lnTo>
                  <a:lnTo>
                    <a:pt x="2455159" y="12460"/>
                  </a:lnTo>
                  <a:lnTo>
                    <a:pt x="2399714" y="8007"/>
                  </a:lnTo>
                  <a:lnTo>
                    <a:pt x="2343854" y="4523"/>
                  </a:lnTo>
                  <a:lnTo>
                    <a:pt x="2287596" y="2018"/>
                  </a:lnTo>
                  <a:lnTo>
                    <a:pt x="2230959" y="506"/>
                  </a:lnTo>
                  <a:lnTo>
                    <a:pt x="2173960" y="0"/>
                  </a:lnTo>
                  <a:close/>
                </a:path>
              </a:pathLst>
            </a:custGeom>
            <a:solidFill>
              <a:srgbClr val="58595B"/>
            </a:solidFill>
          </p:spPr>
          <p:txBody>
            <a:bodyPr wrap="square" lIns="0" tIns="0" rIns="0" bIns="0" rtlCol="0"/>
            <a:lstStyle/>
            <a:p>
              <a:endParaRPr/>
            </a:p>
          </p:txBody>
        </p:sp>
        <p:pic>
          <p:nvPicPr>
            <p:cNvPr id="13" name="object 13"/>
            <p:cNvPicPr/>
            <p:nvPr/>
          </p:nvPicPr>
          <p:blipFill>
            <a:blip r:embed="rId4" cstate="print"/>
            <a:stretch>
              <a:fillRect/>
            </a:stretch>
          </p:blipFill>
          <p:spPr>
            <a:xfrm>
              <a:off x="5592775" y="2000872"/>
              <a:ext cx="4020820" cy="2689110"/>
            </a:xfrm>
            <a:prstGeom prst="rect">
              <a:avLst/>
            </a:prstGeom>
          </p:spPr>
        </p:pic>
      </p:grpSp>
      <p:sp>
        <p:nvSpPr>
          <p:cNvPr id="14" name="object 14"/>
          <p:cNvSpPr txBox="1"/>
          <p:nvPr/>
        </p:nvSpPr>
        <p:spPr>
          <a:xfrm>
            <a:off x="331214" y="7303818"/>
            <a:ext cx="44693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5" name="object 15"/>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tabLst>
                <a:tab pos="1080135"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425" dirty="0">
                <a:solidFill>
                  <a:srgbClr val="004E71"/>
                </a:solidFill>
                <a:latin typeface="Avenir Next Medium"/>
                <a:cs typeface="Avenir Next Medium"/>
              </a:rPr>
              <a:t>19</a:t>
            </a:r>
            <a:endParaRPr sz="3000">
              <a:latin typeface="Avenir Next Medium"/>
              <a:cs typeface="Avenir Next Medium"/>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65579" rIns="0" bIns="0" rtlCol="0">
            <a:spAutoFit/>
          </a:bodyPr>
          <a:lstStyle/>
          <a:p>
            <a:pPr>
              <a:lnSpc>
                <a:spcPct val="100000"/>
              </a:lnSpc>
              <a:spcBef>
                <a:spcPts val="100"/>
              </a:spcBef>
            </a:pPr>
            <a:r>
              <a:rPr sz="3000" spc="130" dirty="0"/>
              <a:t>What</a:t>
            </a:r>
            <a:r>
              <a:rPr sz="3000" spc="5" dirty="0"/>
              <a:t> </a:t>
            </a:r>
            <a:r>
              <a:rPr sz="3000" dirty="0"/>
              <a:t>is</a:t>
            </a:r>
            <a:r>
              <a:rPr sz="3000" spc="10" dirty="0"/>
              <a:t> </a:t>
            </a:r>
            <a:r>
              <a:rPr sz="3000" spc="80" dirty="0"/>
              <a:t>indoor</a:t>
            </a:r>
            <a:r>
              <a:rPr sz="3000" spc="5" dirty="0"/>
              <a:t> </a:t>
            </a:r>
            <a:r>
              <a:rPr sz="3000" spc="90" dirty="0"/>
              <a:t>air</a:t>
            </a:r>
            <a:r>
              <a:rPr sz="3000" spc="10" dirty="0"/>
              <a:t> </a:t>
            </a:r>
            <a:r>
              <a:rPr sz="3000" spc="-10" dirty="0"/>
              <a:t>pollution?</a:t>
            </a:r>
            <a:endParaRPr sz="3000"/>
          </a:p>
        </p:txBody>
      </p:sp>
      <p:sp>
        <p:nvSpPr>
          <p:cNvPr id="3" name="object 3"/>
          <p:cNvSpPr txBox="1"/>
          <p:nvPr/>
        </p:nvSpPr>
        <p:spPr>
          <a:xfrm>
            <a:off x="773784" y="1122679"/>
            <a:ext cx="5093615" cy="320601"/>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Avenir Heavy"/>
                <a:cs typeface="Avenir Heavy"/>
              </a:rPr>
              <a:t>Potential</a:t>
            </a:r>
            <a:r>
              <a:rPr sz="2000" b="1" spc="-60" dirty="0">
                <a:solidFill>
                  <a:srgbClr val="231F20"/>
                </a:solidFill>
                <a:latin typeface="Avenir Heavy"/>
                <a:cs typeface="Avenir Heavy"/>
              </a:rPr>
              <a:t> </a:t>
            </a:r>
            <a:r>
              <a:rPr sz="2000" b="1" dirty="0">
                <a:solidFill>
                  <a:srgbClr val="231F20"/>
                </a:solidFill>
                <a:latin typeface="Avenir Heavy"/>
                <a:cs typeface="Avenir Heavy"/>
              </a:rPr>
              <a:t>Sources</a:t>
            </a:r>
            <a:r>
              <a:rPr sz="2000" b="1" spc="-55" dirty="0">
                <a:solidFill>
                  <a:srgbClr val="231F20"/>
                </a:solidFill>
                <a:latin typeface="Avenir Heavy"/>
                <a:cs typeface="Avenir Heavy"/>
              </a:rPr>
              <a:t> </a:t>
            </a:r>
            <a:r>
              <a:rPr sz="2000" b="1" dirty="0">
                <a:solidFill>
                  <a:srgbClr val="231F20"/>
                </a:solidFill>
                <a:latin typeface="Avenir Heavy"/>
                <a:cs typeface="Avenir Heavy"/>
              </a:rPr>
              <a:t>of</a:t>
            </a:r>
            <a:r>
              <a:rPr sz="2000" b="1" spc="-55" dirty="0">
                <a:solidFill>
                  <a:srgbClr val="231F20"/>
                </a:solidFill>
                <a:latin typeface="Avenir Heavy"/>
                <a:cs typeface="Avenir Heavy"/>
              </a:rPr>
              <a:t> </a:t>
            </a:r>
            <a:r>
              <a:rPr sz="2000" b="1" dirty="0">
                <a:solidFill>
                  <a:srgbClr val="231F20"/>
                </a:solidFill>
                <a:latin typeface="Avenir Heavy"/>
                <a:cs typeface="Avenir Heavy"/>
              </a:rPr>
              <a:t>Indoor</a:t>
            </a:r>
            <a:r>
              <a:rPr sz="2000" b="1" spc="-55" dirty="0">
                <a:solidFill>
                  <a:srgbClr val="231F20"/>
                </a:solidFill>
                <a:latin typeface="Avenir Heavy"/>
                <a:cs typeface="Avenir Heavy"/>
              </a:rPr>
              <a:t> </a:t>
            </a:r>
            <a:r>
              <a:rPr sz="2000" b="1" dirty="0">
                <a:solidFill>
                  <a:srgbClr val="231F20"/>
                </a:solidFill>
                <a:latin typeface="Avenir Heavy"/>
                <a:cs typeface="Avenir Heavy"/>
              </a:rPr>
              <a:t>Air</a:t>
            </a:r>
            <a:r>
              <a:rPr sz="2000" b="1" spc="-55" dirty="0">
                <a:solidFill>
                  <a:srgbClr val="231F20"/>
                </a:solidFill>
                <a:latin typeface="Avenir Heavy"/>
                <a:cs typeface="Avenir Heavy"/>
              </a:rPr>
              <a:t> </a:t>
            </a:r>
            <a:r>
              <a:rPr sz="2000" b="1" spc="-10" dirty="0">
                <a:solidFill>
                  <a:srgbClr val="231F20"/>
                </a:solidFill>
                <a:latin typeface="Avenir Heavy"/>
                <a:cs typeface="Avenir Heavy"/>
              </a:rPr>
              <a:t>Pollution</a:t>
            </a:r>
            <a:endParaRPr sz="2000" dirty="0">
              <a:latin typeface="Avenir Heavy"/>
              <a:cs typeface="Avenir Heavy"/>
            </a:endParaRPr>
          </a:p>
        </p:txBody>
      </p:sp>
      <p:sp>
        <p:nvSpPr>
          <p:cNvPr id="4" name="object 4"/>
          <p:cNvSpPr txBox="1"/>
          <p:nvPr/>
        </p:nvSpPr>
        <p:spPr>
          <a:xfrm>
            <a:off x="810228" y="338200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810228" y="435990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810228" y="504570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748162" y="1765080"/>
            <a:ext cx="3843020" cy="5560497"/>
          </a:xfrm>
          <a:prstGeom prst="rect">
            <a:avLst/>
          </a:prstGeom>
        </p:spPr>
        <p:txBody>
          <a:bodyPr vert="horz" wrap="square" lIns="0" tIns="33020" rIns="0" bIns="0" rtlCol="0">
            <a:spAutoFit/>
          </a:bodyPr>
          <a:lstStyle/>
          <a:p>
            <a:pPr marL="234315" marR="208279"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chemicals</a:t>
            </a:r>
            <a:r>
              <a:rPr sz="2000" spc="-20" dirty="0">
                <a:solidFill>
                  <a:srgbClr val="231F20"/>
                </a:solidFill>
                <a:latin typeface="Avenir Book"/>
                <a:cs typeface="Avenir Book"/>
              </a:rPr>
              <a:t> </a:t>
            </a:r>
            <a:r>
              <a:rPr sz="2000" dirty="0">
                <a:solidFill>
                  <a:srgbClr val="231F20"/>
                </a:solidFill>
                <a:latin typeface="Avenir Book"/>
                <a:cs typeface="Avenir Book"/>
              </a:rPr>
              <a:t>released</a:t>
            </a:r>
            <a:r>
              <a:rPr sz="2000" spc="-20" dirty="0">
                <a:solidFill>
                  <a:srgbClr val="231F20"/>
                </a:solidFill>
                <a:latin typeface="Avenir Book"/>
                <a:cs typeface="Avenir Book"/>
              </a:rPr>
              <a:t> from 	</a:t>
            </a:r>
            <a:r>
              <a:rPr sz="2000" dirty="0">
                <a:solidFill>
                  <a:srgbClr val="231F20"/>
                </a:solidFill>
                <a:latin typeface="Avenir Book"/>
                <a:cs typeface="Avenir Book"/>
              </a:rPr>
              <a:t>modern</a:t>
            </a:r>
            <a:r>
              <a:rPr sz="2000" spc="10" dirty="0">
                <a:solidFill>
                  <a:srgbClr val="231F20"/>
                </a:solidFill>
                <a:latin typeface="Avenir Book"/>
                <a:cs typeface="Avenir Book"/>
              </a:rPr>
              <a:t> </a:t>
            </a:r>
            <a:r>
              <a:rPr sz="2000" dirty="0">
                <a:solidFill>
                  <a:srgbClr val="231F20"/>
                </a:solidFill>
                <a:latin typeface="Avenir Book"/>
                <a:cs typeface="Avenir Book"/>
              </a:rPr>
              <a:t>building</a:t>
            </a:r>
            <a:r>
              <a:rPr sz="2000" spc="10"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furnishing</a:t>
            </a:r>
            <a:r>
              <a:rPr sz="2000" spc="15" dirty="0">
                <a:solidFill>
                  <a:srgbClr val="231F20"/>
                </a:solidFill>
                <a:latin typeface="Avenir Book"/>
                <a:cs typeface="Avenir Book"/>
              </a:rPr>
              <a:t> </a:t>
            </a:r>
            <a:r>
              <a:rPr sz="2000" dirty="0">
                <a:solidFill>
                  <a:srgbClr val="231F20"/>
                </a:solidFill>
                <a:latin typeface="Avenir Book"/>
                <a:cs typeface="Avenir Book"/>
              </a:rPr>
              <a:t>materials</a:t>
            </a:r>
            <a:r>
              <a:rPr sz="2000" spc="20" dirty="0">
                <a:solidFill>
                  <a:srgbClr val="231F20"/>
                </a:solidFill>
                <a:latin typeface="Avenir Book"/>
                <a:cs typeface="Avenir Book"/>
              </a:rPr>
              <a:t> </a:t>
            </a:r>
            <a:r>
              <a:rPr sz="2000" spc="-10" dirty="0">
                <a:solidFill>
                  <a:srgbClr val="231F20"/>
                </a:solidFill>
                <a:latin typeface="Avenir Book"/>
                <a:cs typeface="Avenir Book"/>
              </a:rPr>
              <a:t>including 	</a:t>
            </a:r>
            <a:r>
              <a:rPr sz="2000" dirty="0">
                <a:solidFill>
                  <a:srgbClr val="231F20"/>
                </a:solidFill>
                <a:latin typeface="Avenir Book"/>
                <a:cs typeface="Avenir Book"/>
              </a:rPr>
              <a:t>tapestries,</a:t>
            </a:r>
            <a:r>
              <a:rPr sz="2000" spc="-25" dirty="0">
                <a:solidFill>
                  <a:srgbClr val="231F20"/>
                </a:solidFill>
                <a:latin typeface="Avenir Book"/>
                <a:cs typeface="Avenir Book"/>
              </a:rPr>
              <a:t> </a:t>
            </a:r>
            <a:r>
              <a:rPr sz="2000" dirty="0">
                <a:solidFill>
                  <a:srgbClr val="231F20"/>
                </a:solidFill>
                <a:latin typeface="Avenir Book"/>
                <a:cs typeface="Avenir Book"/>
              </a:rPr>
              <a:t>electronics</a:t>
            </a:r>
            <a:r>
              <a:rPr sz="2000" spc="-25" dirty="0">
                <a:solidFill>
                  <a:srgbClr val="231F20"/>
                </a:solidFill>
                <a:latin typeface="Avenir Book"/>
                <a:cs typeface="Avenir Book"/>
              </a:rPr>
              <a:t> </a:t>
            </a:r>
            <a:r>
              <a:rPr sz="2000" dirty="0">
                <a:solidFill>
                  <a:srgbClr val="231F20"/>
                </a:solidFill>
                <a:latin typeface="Avenir Book"/>
                <a:cs typeface="Avenir Book"/>
              </a:rPr>
              <a:t>and</a:t>
            </a:r>
            <a:r>
              <a:rPr sz="2000" spc="-25" dirty="0">
                <a:solidFill>
                  <a:srgbClr val="231F20"/>
                </a:solidFill>
                <a:latin typeface="Avenir Book"/>
                <a:cs typeface="Avenir Book"/>
              </a:rPr>
              <a:t> the 	</a:t>
            </a:r>
            <a:r>
              <a:rPr sz="2000" dirty="0">
                <a:solidFill>
                  <a:srgbClr val="231F20"/>
                </a:solidFill>
                <a:latin typeface="Avenir Book"/>
                <a:cs typeface="Avenir Book"/>
              </a:rPr>
              <a:t>housing</a:t>
            </a:r>
            <a:r>
              <a:rPr sz="2000" spc="-30" dirty="0">
                <a:solidFill>
                  <a:srgbClr val="231F20"/>
                </a:solidFill>
                <a:latin typeface="Avenir Book"/>
                <a:cs typeface="Avenir Book"/>
              </a:rPr>
              <a:t> </a:t>
            </a:r>
            <a:r>
              <a:rPr sz="2000" dirty="0">
                <a:solidFill>
                  <a:srgbClr val="231F20"/>
                </a:solidFill>
                <a:latin typeface="Avenir Book"/>
                <a:cs typeface="Avenir Book"/>
              </a:rPr>
              <a:t>structure</a:t>
            </a:r>
            <a:r>
              <a:rPr sz="2000" spc="-25" dirty="0">
                <a:solidFill>
                  <a:srgbClr val="231F20"/>
                </a:solidFill>
                <a:latin typeface="Avenir Book"/>
                <a:cs typeface="Avenir Book"/>
              </a:rPr>
              <a:t> </a:t>
            </a:r>
            <a:r>
              <a:rPr sz="2000" spc="-10" dirty="0" smtClean="0">
                <a:solidFill>
                  <a:srgbClr val="231F20"/>
                </a:solidFill>
                <a:latin typeface="Avenir Book"/>
                <a:cs typeface="Avenir Book"/>
              </a:rPr>
              <a:t>itself</a:t>
            </a:r>
            <a:endParaRPr sz="2000" dirty="0">
              <a:latin typeface="Avenir Book"/>
              <a:cs typeface="Avenir Book"/>
            </a:endParaRPr>
          </a:p>
          <a:p>
            <a:pPr marL="235585" marR="499109">
              <a:lnSpc>
                <a:spcPts val="2300"/>
              </a:lnSpc>
              <a:spcBef>
                <a:spcPts val="800"/>
              </a:spcBef>
            </a:pPr>
            <a:r>
              <a:rPr sz="2000" dirty="0">
                <a:solidFill>
                  <a:srgbClr val="231F20"/>
                </a:solidFill>
                <a:latin typeface="Avenir Book"/>
                <a:cs typeface="Avenir Book"/>
              </a:rPr>
              <a:t>combustion gases </a:t>
            </a:r>
            <a:r>
              <a:rPr sz="2000" spc="-20" dirty="0">
                <a:solidFill>
                  <a:srgbClr val="231F20"/>
                </a:solidFill>
                <a:latin typeface="Avenir Book"/>
                <a:cs typeface="Avenir Book"/>
              </a:rPr>
              <a:t>from </a:t>
            </a:r>
            <a:r>
              <a:rPr sz="2000" dirty="0">
                <a:solidFill>
                  <a:srgbClr val="231F20"/>
                </a:solidFill>
                <a:latin typeface="Avenir Book"/>
                <a:cs typeface="Avenir Book"/>
              </a:rPr>
              <a:t>fireplaces</a:t>
            </a:r>
            <a:r>
              <a:rPr sz="2000" spc="-40" dirty="0">
                <a:solidFill>
                  <a:srgbClr val="231F20"/>
                </a:solidFill>
                <a:latin typeface="Avenir Book"/>
                <a:cs typeface="Avenir Book"/>
              </a:rPr>
              <a:t> </a:t>
            </a:r>
            <a:r>
              <a:rPr sz="2000" dirty="0">
                <a:solidFill>
                  <a:srgbClr val="231F20"/>
                </a:solidFill>
                <a:latin typeface="Avenir Book"/>
                <a:cs typeface="Avenir Book"/>
              </a:rPr>
              <a:t>and</a:t>
            </a:r>
            <a:r>
              <a:rPr sz="2000" spc="-35" dirty="0">
                <a:solidFill>
                  <a:srgbClr val="231F20"/>
                </a:solidFill>
                <a:latin typeface="Avenir Book"/>
                <a:cs typeface="Avenir Book"/>
              </a:rPr>
              <a:t> </a:t>
            </a:r>
            <a:r>
              <a:rPr sz="2000" spc="-10" dirty="0">
                <a:solidFill>
                  <a:srgbClr val="231F20"/>
                </a:solidFill>
                <a:latin typeface="Avenir Book"/>
                <a:cs typeface="Avenir Book"/>
              </a:rPr>
              <a:t>wordburning stoves</a:t>
            </a:r>
            <a:endParaRPr sz="2000" dirty="0">
              <a:latin typeface="Avenir Book"/>
              <a:cs typeface="Avenir Book"/>
            </a:endParaRPr>
          </a:p>
          <a:p>
            <a:pPr marL="235585" marR="631190">
              <a:lnSpc>
                <a:spcPts val="2300"/>
              </a:lnSpc>
              <a:spcBef>
                <a:spcPts val="800"/>
              </a:spcBef>
            </a:pPr>
            <a:r>
              <a:rPr sz="2000" dirty="0">
                <a:solidFill>
                  <a:srgbClr val="231F20"/>
                </a:solidFill>
                <a:latin typeface="Avenir Book"/>
                <a:cs typeface="Avenir Book"/>
              </a:rPr>
              <a:t>animal</a:t>
            </a:r>
            <a:r>
              <a:rPr sz="2000" spc="-30" dirty="0">
                <a:solidFill>
                  <a:srgbClr val="231F20"/>
                </a:solidFill>
                <a:latin typeface="Avenir Book"/>
                <a:cs typeface="Avenir Book"/>
              </a:rPr>
              <a:t> </a:t>
            </a:r>
            <a:r>
              <a:rPr sz="2000" dirty="0">
                <a:solidFill>
                  <a:srgbClr val="231F20"/>
                </a:solidFill>
                <a:latin typeface="Avenir Book"/>
                <a:cs typeface="Avenir Book"/>
              </a:rPr>
              <a:t>hair</a:t>
            </a:r>
            <a:r>
              <a:rPr sz="2000" spc="-30" dirty="0">
                <a:solidFill>
                  <a:srgbClr val="231F20"/>
                </a:solidFill>
                <a:latin typeface="Avenir Book"/>
                <a:cs typeface="Avenir Book"/>
              </a:rPr>
              <a:t> </a:t>
            </a:r>
            <a:r>
              <a:rPr sz="2000" dirty="0">
                <a:solidFill>
                  <a:srgbClr val="231F20"/>
                </a:solidFill>
                <a:latin typeface="Avenir Book"/>
                <a:cs typeface="Avenir Book"/>
              </a:rPr>
              <a:t>&amp;</a:t>
            </a:r>
            <a:r>
              <a:rPr sz="2000" spc="-25" dirty="0">
                <a:solidFill>
                  <a:srgbClr val="231F20"/>
                </a:solidFill>
                <a:latin typeface="Avenir Book"/>
                <a:cs typeface="Avenir Book"/>
              </a:rPr>
              <a:t> </a:t>
            </a:r>
            <a:r>
              <a:rPr sz="2000" spc="-20" dirty="0">
                <a:solidFill>
                  <a:srgbClr val="231F20"/>
                </a:solidFill>
                <a:latin typeface="Avenir Book"/>
                <a:cs typeface="Avenir Book"/>
              </a:rPr>
              <a:t>dander,</a:t>
            </a:r>
            <a:r>
              <a:rPr sz="2000" spc="-30" dirty="0">
                <a:solidFill>
                  <a:srgbClr val="231F20"/>
                </a:solidFill>
                <a:latin typeface="Avenir Book"/>
                <a:cs typeface="Avenir Book"/>
              </a:rPr>
              <a:t> </a:t>
            </a:r>
            <a:r>
              <a:rPr sz="2000" spc="-20" dirty="0">
                <a:solidFill>
                  <a:srgbClr val="231F20"/>
                </a:solidFill>
                <a:latin typeface="Avenir Book"/>
                <a:cs typeface="Avenir Book"/>
              </a:rPr>
              <a:t>pest </a:t>
            </a:r>
            <a:r>
              <a:rPr sz="2000" spc="-10" dirty="0">
                <a:solidFill>
                  <a:srgbClr val="231F20"/>
                </a:solidFill>
                <a:latin typeface="Avenir Book"/>
                <a:cs typeface="Avenir Book"/>
              </a:rPr>
              <a:t>droppings</a:t>
            </a:r>
            <a:endParaRPr sz="2000" dirty="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chemical</a:t>
            </a:r>
            <a:r>
              <a:rPr sz="2000" spc="-10" dirty="0">
                <a:solidFill>
                  <a:srgbClr val="231F20"/>
                </a:solidFill>
                <a:latin typeface="Avenir Book"/>
                <a:cs typeface="Avenir Book"/>
              </a:rPr>
              <a:t> </a:t>
            </a:r>
            <a:r>
              <a:rPr sz="2000" dirty="0">
                <a:solidFill>
                  <a:srgbClr val="231F20"/>
                </a:solidFill>
                <a:latin typeface="Avenir Book"/>
                <a:cs typeface="Avenir Book"/>
              </a:rPr>
              <a:t>fumes</a:t>
            </a:r>
            <a:r>
              <a:rPr sz="2000" spc="-10" dirty="0">
                <a:solidFill>
                  <a:srgbClr val="231F20"/>
                </a:solidFill>
                <a:latin typeface="Avenir Book"/>
                <a:cs typeface="Avenir Book"/>
              </a:rPr>
              <a:t> </a:t>
            </a:r>
            <a:r>
              <a:rPr sz="2000" dirty="0">
                <a:solidFill>
                  <a:srgbClr val="231F20"/>
                </a:solidFill>
                <a:latin typeface="Avenir Book"/>
                <a:cs typeface="Avenir Book"/>
              </a:rPr>
              <a:t>from</a:t>
            </a:r>
            <a:r>
              <a:rPr sz="2000" spc="-10" dirty="0">
                <a:solidFill>
                  <a:srgbClr val="231F20"/>
                </a:solidFill>
                <a:latin typeface="Avenir Book"/>
                <a:cs typeface="Avenir Book"/>
              </a:rPr>
              <a:t> </a:t>
            </a:r>
            <a:r>
              <a:rPr sz="2000" dirty="0">
                <a:solidFill>
                  <a:srgbClr val="231F20"/>
                </a:solidFill>
                <a:latin typeface="Avenir Book"/>
                <a:cs typeface="Avenir Book"/>
              </a:rPr>
              <a:t>paints</a:t>
            </a:r>
            <a:r>
              <a:rPr sz="2000" spc="-10"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solvents,</a:t>
            </a:r>
            <a:r>
              <a:rPr sz="2000" spc="-15" dirty="0">
                <a:solidFill>
                  <a:srgbClr val="231F20"/>
                </a:solidFill>
                <a:latin typeface="Avenir Book"/>
                <a:cs typeface="Avenir Book"/>
              </a:rPr>
              <a:t> </a:t>
            </a:r>
            <a:r>
              <a:rPr sz="2000" dirty="0">
                <a:solidFill>
                  <a:srgbClr val="231F20"/>
                </a:solidFill>
                <a:latin typeface="Avenir Book"/>
                <a:cs typeface="Avenir Book"/>
              </a:rPr>
              <a:t>air</a:t>
            </a:r>
            <a:r>
              <a:rPr sz="2000" spc="-15" dirty="0">
                <a:solidFill>
                  <a:srgbClr val="231F20"/>
                </a:solidFill>
                <a:latin typeface="Avenir Book"/>
                <a:cs typeface="Avenir Book"/>
              </a:rPr>
              <a:t> </a:t>
            </a:r>
            <a:r>
              <a:rPr sz="2000" dirty="0">
                <a:solidFill>
                  <a:srgbClr val="231F20"/>
                </a:solidFill>
                <a:latin typeface="Avenir Book"/>
                <a:cs typeface="Avenir Book"/>
              </a:rPr>
              <a:t>fresheners,</a:t>
            </a:r>
            <a:r>
              <a:rPr sz="2000" spc="-10" dirty="0">
                <a:solidFill>
                  <a:srgbClr val="231F20"/>
                </a:solidFill>
                <a:latin typeface="Avenir Book"/>
                <a:cs typeface="Avenir Book"/>
              </a:rPr>
              <a:t> incense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dirty="0" smtClean="0">
                <a:solidFill>
                  <a:srgbClr val="231F20"/>
                </a:solidFill>
                <a:latin typeface="Avenir Book"/>
                <a:cs typeface="Avenir Book"/>
              </a:rPr>
              <a:t>candles</a:t>
            </a:r>
            <a:endParaRPr lang="en-US" sz="2000" dirty="0">
              <a:solidFill>
                <a:srgbClr val="231F20"/>
              </a:solidFill>
              <a:latin typeface="Avenir Book"/>
              <a:cs typeface="Avenir Book"/>
            </a:endParaRPr>
          </a:p>
          <a:p>
            <a:pPr marL="342900" marR="5080" indent="-342900">
              <a:lnSpc>
                <a:spcPts val="2300"/>
              </a:lnSpc>
              <a:spcBef>
                <a:spcPts val="800"/>
              </a:spcBef>
              <a:buFont typeface="Arial" panose="020B0604020202020204" pitchFamily="34" charset="0"/>
              <a:buChar char="•"/>
            </a:pPr>
            <a:r>
              <a:rPr sz="2000" dirty="0" smtClean="0">
                <a:solidFill>
                  <a:srgbClr val="231F20"/>
                </a:solidFill>
                <a:latin typeface="Avenir Book"/>
                <a:cs typeface="Avenir Book"/>
              </a:rPr>
              <a:t>gases</a:t>
            </a:r>
            <a:r>
              <a:rPr sz="2000" spc="-15" dirty="0" smtClean="0">
                <a:solidFill>
                  <a:srgbClr val="231F20"/>
                </a:solidFill>
                <a:latin typeface="Avenir Book"/>
                <a:cs typeface="Avenir Book"/>
              </a:rPr>
              <a:t> </a:t>
            </a:r>
            <a:r>
              <a:rPr sz="2000" spc="-10" dirty="0">
                <a:solidFill>
                  <a:srgbClr val="231F20"/>
                </a:solidFill>
                <a:latin typeface="Avenir Book"/>
                <a:cs typeface="Avenir Book"/>
              </a:rPr>
              <a:t>including </a:t>
            </a:r>
            <a:r>
              <a:rPr sz="2000" dirty="0">
                <a:solidFill>
                  <a:srgbClr val="231F20"/>
                </a:solidFill>
                <a:latin typeface="Avenir Book"/>
                <a:cs typeface="Avenir Book"/>
              </a:rPr>
              <a:t>radon</a:t>
            </a:r>
            <a:r>
              <a:rPr sz="2000" spc="-30" dirty="0">
                <a:solidFill>
                  <a:srgbClr val="231F20"/>
                </a:solidFill>
                <a:latin typeface="Avenir Book"/>
                <a:cs typeface="Avenir Book"/>
              </a:rPr>
              <a:t> </a:t>
            </a:r>
            <a:r>
              <a:rPr sz="2000" dirty="0">
                <a:solidFill>
                  <a:srgbClr val="231F20"/>
                </a:solidFill>
                <a:latin typeface="Avenir Book"/>
                <a:cs typeface="Avenir Book"/>
              </a:rPr>
              <a:t>seeping</a:t>
            </a:r>
            <a:r>
              <a:rPr sz="2000" spc="-25" dirty="0">
                <a:solidFill>
                  <a:srgbClr val="231F20"/>
                </a:solidFill>
                <a:latin typeface="Avenir Book"/>
                <a:cs typeface="Avenir Book"/>
              </a:rPr>
              <a:t> </a:t>
            </a:r>
            <a:r>
              <a:rPr sz="2000" spc="-10" dirty="0">
                <a:solidFill>
                  <a:srgbClr val="231F20"/>
                </a:solidFill>
                <a:latin typeface="Avenir Book"/>
                <a:cs typeface="Avenir Book"/>
              </a:rPr>
              <a:t>through </a:t>
            </a:r>
            <a:r>
              <a:rPr sz="2000" dirty="0" smtClean="0">
                <a:solidFill>
                  <a:srgbClr val="231F20"/>
                </a:solidFill>
                <a:latin typeface="Avenir Book"/>
                <a:cs typeface="Avenir Book"/>
              </a:rPr>
              <a:t>foundation </a:t>
            </a:r>
            <a:endParaRPr lang="en-US" sz="2000" dirty="0" smtClean="0">
              <a:solidFill>
                <a:srgbClr val="231F20"/>
              </a:solidFill>
              <a:latin typeface="Avenir Book"/>
              <a:cs typeface="Avenir Book"/>
            </a:endParaRPr>
          </a:p>
          <a:p>
            <a:pPr marR="5080">
              <a:lnSpc>
                <a:spcPts val="2300"/>
              </a:lnSpc>
              <a:spcBef>
                <a:spcPts val="800"/>
              </a:spcBef>
            </a:pPr>
            <a:r>
              <a:rPr sz="2000" dirty="0" smtClean="0">
                <a:solidFill>
                  <a:srgbClr val="231F20"/>
                </a:solidFill>
                <a:latin typeface="Avenir Book"/>
                <a:cs typeface="Avenir Book"/>
              </a:rPr>
              <a:t>National </a:t>
            </a:r>
            <a:r>
              <a:rPr sz="2000" spc="-10" dirty="0">
                <a:solidFill>
                  <a:srgbClr val="231F20"/>
                </a:solidFill>
                <a:latin typeface="Avenir Book"/>
                <a:cs typeface="Avenir Book"/>
              </a:rPr>
              <a:t>Radon </a:t>
            </a:r>
            <a:r>
              <a:rPr sz="2000" dirty="0">
                <a:solidFill>
                  <a:srgbClr val="231F20"/>
                </a:solidFill>
                <a:latin typeface="Avenir Book"/>
                <a:cs typeface="Avenir Book"/>
              </a:rPr>
              <a:t>Hotline: 1-800-SOS-</a:t>
            </a:r>
            <a:r>
              <a:rPr sz="2000" spc="-10" dirty="0">
                <a:solidFill>
                  <a:srgbClr val="231F20"/>
                </a:solidFill>
                <a:latin typeface="Avenir Book"/>
                <a:cs typeface="Avenir Book"/>
              </a:rPr>
              <a:t>RADON</a:t>
            </a:r>
            <a:endParaRPr sz="2000" dirty="0">
              <a:latin typeface="Avenir Book"/>
              <a:cs typeface="Avenir Book"/>
            </a:endParaRPr>
          </a:p>
        </p:txBody>
      </p:sp>
      <p:sp>
        <p:nvSpPr>
          <p:cNvPr id="8" name="object 8"/>
          <p:cNvSpPr txBox="1"/>
          <p:nvPr/>
        </p:nvSpPr>
        <p:spPr>
          <a:xfrm>
            <a:off x="4845780" y="221360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4845780" y="260730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0" name="object 10"/>
          <p:cNvSpPr txBox="1"/>
          <p:nvPr/>
        </p:nvSpPr>
        <p:spPr>
          <a:xfrm>
            <a:off x="4845780" y="329310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1" name="object 11"/>
          <p:cNvSpPr txBox="1"/>
          <p:nvPr/>
        </p:nvSpPr>
        <p:spPr>
          <a:xfrm>
            <a:off x="4845780" y="368680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2" name="object 12"/>
          <p:cNvSpPr txBox="1"/>
          <p:nvPr/>
        </p:nvSpPr>
        <p:spPr>
          <a:xfrm>
            <a:off x="4845780" y="437260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3" name="object 13"/>
          <p:cNvSpPr txBox="1"/>
          <p:nvPr/>
        </p:nvSpPr>
        <p:spPr>
          <a:xfrm>
            <a:off x="4845780" y="1623059"/>
            <a:ext cx="3757929" cy="3263900"/>
          </a:xfrm>
          <a:prstGeom prst="rect">
            <a:avLst/>
          </a:prstGeom>
        </p:spPr>
        <p:txBody>
          <a:bodyPr vert="horz" wrap="square" lIns="0" tIns="12700" rIns="0" bIns="0" rtlCol="0">
            <a:spAutoFit/>
          </a:bodyPr>
          <a:lstStyle/>
          <a:p>
            <a:pPr marL="234315" marR="789940" indent="-222250">
              <a:lnSpc>
                <a:spcPct val="129200"/>
              </a:lnSpc>
              <a:spcBef>
                <a:spcPts val="100"/>
              </a:spcBef>
              <a:buClr>
                <a:srgbClr val="E16C25"/>
              </a:buClr>
              <a:buSzPct val="52500"/>
              <a:buFont typeface="Apple Symbols"/>
              <a:buChar char="■"/>
              <a:tabLst>
                <a:tab pos="235585" algn="l"/>
              </a:tabLst>
            </a:pPr>
            <a:r>
              <a:rPr sz="2000" dirty="0">
                <a:solidFill>
                  <a:srgbClr val="231F20"/>
                </a:solidFill>
                <a:latin typeface="Avenir Book"/>
                <a:cs typeface="Avenir Book"/>
              </a:rPr>
              <a:t>outdoor</a:t>
            </a:r>
            <a:r>
              <a:rPr sz="2000" spc="-40" dirty="0">
                <a:solidFill>
                  <a:srgbClr val="231F20"/>
                </a:solidFill>
                <a:latin typeface="Avenir Book"/>
                <a:cs typeface="Avenir Book"/>
              </a:rPr>
              <a:t> </a:t>
            </a:r>
            <a:r>
              <a:rPr sz="2000" dirty="0">
                <a:solidFill>
                  <a:srgbClr val="231F20"/>
                </a:solidFill>
                <a:latin typeface="Avenir Book"/>
                <a:cs typeface="Avenir Book"/>
              </a:rPr>
              <a:t>air</a:t>
            </a:r>
            <a:r>
              <a:rPr sz="2000" spc="-35" dirty="0">
                <a:solidFill>
                  <a:srgbClr val="231F20"/>
                </a:solidFill>
                <a:latin typeface="Avenir Book"/>
                <a:cs typeface="Avenir Book"/>
              </a:rPr>
              <a:t> </a:t>
            </a:r>
            <a:r>
              <a:rPr sz="2000" spc="-10" dirty="0">
                <a:solidFill>
                  <a:srgbClr val="231F20"/>
                </a:solidFill>
                <a:latin typeface="Avenir Book"/>
                <a:cs typeface="Avenir Book"/>
              </a:rPr>
              <a:t>pollutants 	</a:t>
            </a:r>
            <a:r>
              <a:rPr sz="2000" dirty="0">
                <a:solidFill>
                  <a:srgbClr val="231F20"/>
                </a:solidFill>
                <a:latin typeface="Avenir Book"/>
                <a:cs typeface="Avenir Book"/>
              </a:rPr>
              <a:t>mold</a:t>
            </a:r>
            <a:r>
              <a:rPr sz="2000" spc="-10" dirty="0">
                <a:solidFill>
                  <a:srgbClr val="231F20"/>
                </a:solidFill>
                <a:latin typeface="Avenir Book"/>
                <a:cs typeface="Avenir Book"/>
              </a:rPr>
              <a:t> </a:t>
            </a:r>
            <a:r>
              <a:rPr sz="2000" dirty="0">
                <a:solidFill>
                  <a:srgbClr val="231F20"/>
                </a:solidFill>
                <a:latin typeface="Avenir Book"/>
                <a:cs typeface="Avenir Book"/>
              </a:rPr>
              <a:t>&amp;</a:t>
            </a:r>
            <a:r>
              <a:rPr sz="2000" spc="-5" dirty="0">
                <a:solidFill>
                  <a:srgbClr val="231F20"/>
                </a:solidFill>
                <a:latin typeface="Avenir Book"/>
                <a:cs typeface="Avenir Book"/>
              </a:rPr>
              <a:t> </a:t>
            </a:r>
            <a:r>
              <a:rPr sz="2000" spc="-10" dirty="0">
                <a:solidFill>
                  <a:srgbClr val="231F20"/>
                </a:solidFill>
                <a:latin typeface="Avenir Book"/>
                <a:cs typeface="Avenir Book"/>
              </a:rPr>
              <a:t>bacteria</a:t>
            </a:r>
            <a:endParaRPr sz="2000">
              <a:latin typeface="Avenir Book"/>
              <a:cs typeface="Avenir Book"/>
            </a:endParaRPr>
          </a:p>
          <a:p>
            <a:pPr marL="235585" marR="789940">
              <a:lnSpc>
                <a:spcPts val="2300"/>
              </a:lnSpc>
              <a:spcBef>
                <a:spcPts val="860"/>
              </a:spcBef>
            </a:pPr>
            <a:r>
              <a:rPr sz="2000" dirty="0">
                <a:solidFill>
                  <a:srgbClr val="231F20"/>
                </a:solidFill>
                <a:latin typeface="Avenir Book"/>
                <a:cs typeface="Avenir Book"/>
              </a:rPr>
              <a:t>chemicals</a:t>
            </a:r>
            <a:r>
              <a:rPr sz="2000" spc="-30" dirty="0">
                <a:solidFill>
                  <a:srgbClr val="231F20"/>
                </a:solidFill>
                <a:latin typeface="Avenir Book"/>
                <a:cs typeface="Avenir Book"/>
              </a:rPr>
              <a:t> </a:t>
            </a:r>
            <a:r>
              <a:rPr sz="2000" dirty="0">
                <a:solidFill>
                  <a:srgbClr val="231F20"/>
                </a:solidFill>
                <a:latin typeface="Avenir Book"/>
                <a:cs typeface="Avenir Book"/>
              </a:rPr>
              <a:t>from</a:t>
            </a:r>
            <a:r>
              <a:rPr sz="2000" spc="-20" dirty="0">
                <a:solidFill>
                  <a:srgbClr val="231F20"/>
                </a:solidFill>
                <a:latin typeface="Avenir Book"/>
                <a:cs typeface="Avenir Book"/>
              </a:rPr>
              <a:t> </a:t>
            </a:r>
            <a:r>
              <a:rPr sz="2000" spc="-10" dirty="0">
                <a:solidFill>
                  <a:srgbClr val="231F20"/>
                </a:solidFill>
                <a:latin typeface="Avenir Book"/>
                <a:cs typeface="Avenir Book"/>
              </a:rPr>
              <a:t>cleaning products</a:t>
            </a:r>
            <a:endParaRPr sz="2000">
              <a:latin typeface="Avenir Book"/>
              <a:cs typeface="Avenir Book"/>
            </a:endParaRPr>
          </a:p>
          <a:p>
            <a:pPr marL="235585">
              <a:lnSpc>
                <a:spcPct val="100000"/>
              </a:lnSpc>
              <a:spcBef>
                <a:spcPts val="640"/>
              </a:spcBef>
            </a:pPr>
            <a:r>
              <a:rPr sz="2000" dirty="0">
                <a:solidFill>
                  <a:srgbClr val="231F20"/>
                </a:solidFill>
                <a:latin typeface="Avenir Book"/>
                <a:cs typeface="Avenir Book"/>
              </a:rPr>
              <a:t>cooking-related</a:t>
            </a:r>
            <a:r>
              <a:rPr sz="2000" spc="-40" dirty="0">
                <a:solidFill>
                  <a:srgbClr val="231F20"/>
                </a:solidFill>
                <a:latin typeface="Avenir Book"/>
                <a:cs typeface="Avenir Book"/>
              </a:rPr>
              <a:t> </a:t>
            </a:r>
            <a:r>
              <a:rPr sz="2000" spc="-10" dirty="0">
                <a:solidFill>
                  <a:srgbClr val="231F20"/>
                </a:solidFill>
                <a:latin typeface="Avenir Book"/>
                <a:cs typeface="Avenir Book"/>
              </a:rPr>
              <a:t>emissions</a:t>
            </a:r>
            <a:endParaRPr sz="2000">
              <a:latin typeface="Avenir Book"/>
              <a:cs typeface="Avenir Book"/>
            </a:endParaRPr>
          </a:p>
          <a:p>
            <a:pPr marL="235585" marR="173990">
              <a:lnSpc>
                <a:spcPts val="2300"/>
              </a:lnSpc>
              <a:spcBef>
                <a:spcPts val="860"/>
              </a:spcBef>
            </a:pPr>
            <a:r>
              <a:rPr sz="2000" dirty="0">
                <a:solidFill>
                  <a:srgbClr val="231F20"/>
                </a:solidFill>
                <a:latin typeface="Avenir Book"/>
                <a:cs typeface="Avenir Book"/>
              </a:rPr>
              <a:t>carbon</a:t>
            </a:r>
            <a:r>
              <a:rPr sz="2000" spc="-25" dirty="0">
                <a:solidFill>
                  <a:srgbClr val="231F20"/>
                </a:solidFill>
                <a:latin typeface="Avenir Book"/>
                <a:cs typeface="Avenir Book"/>
              </a:rPr>
              <a:t> </a:t>
            </a:r>
            <a:r>
              <a:rPr sz="2000" dirty="0">
                <a:solidFill>
                  <a:srgbClr val="231F20"/>
                </a:solidFill>
                <a:latin typeface="Avenir Book"/>
                <a:cs typeface="Avenir Book"/>
              </a:rPr>
              <a:t>monoxide</a:t>
            </a:r>
            <a:r>
              <a:rPr sz="2000" spc="-20" dirty="0">
                <a:solidFill>
                  <a:srgbClr val="231F20"/>
                </a:solidFill>
                <a:latin typeface="Avenir Book"/>
                <a:cs typeface="Avenir Book"/>
              </a:rPr>
              <a:t> </a:t>
            </a:r>
            <a:r>
              <a:rPr sz="2000" dirty="0">
                <a:solidFill>
                  <a:srgbClr val="231F20"/>
                </a:solidFill>
                <a:latin typeface="Avenir Book"/>
                <a:cs typeface="Avenir Book"/>
              </a:rPr>
              <a:t>fumes</a:t>
            </a:r>
            <a:r>
              <a:rPr sz="2000" spc="-20" dirty="0">
                <a:solidFill>
                  <a:srgbClr val="231F20"/>
                </a:solidFill>
                <a:latin typeface="Avenir Book"/>
                <a:cs typeface="Avenir Book"/>
              </a:rPr>
              <a:t> from </a:t>
            </a:r>
            <a:r>
              <a:rPr sz="2000" dirty="0">
                <a:solidFill>
                  <a:srgbClr val="231F20"/>
                </a:solidFill>
                <a:latin typeface="Avenir Book"/>
                <a:cs typeface="Avenir Book"/>
              </a:rPr>
              <a:t>attached </a:t>
            </a:r>
            <a:r>
              <a:rPr sz="2000" spc="-10" dirty="0">
                <a:solidFill>
                  <a:srgbClr val="231F20"/>
                </a:solidFill>
                <a:latin typeface="Avenir Book"/>
                <a:cs typeface="Avenir Book"/>
              </a:rPr>
              <a:t>garage</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cigarette</a:t>
            </a:r>
            <a:r>
              <a:rPr sz="2000" spc="-15" dirty="0">
                <a:solidFill>
                  <a:srgbClr val="231F20"/>
                </a:solidFill>
                <a:latin typeface="Avenir Book"/>
                <a:cs typeface="Avenir Book"/>
              </a:rPr>
              <a:t> </a:t>
            </a:r>
            <a:r>
              <a:rPr sz="2000" dirty="0">
                <a:solidFill>
                  <a:srgbClr val="231F20"/>
                </a:solidFill>
                <a:latin typeface="Avenir Book"/>
                <a:cs typeface="Avenir Book"/>
              </a:rPr>
              <a:t>smoke</a:t>
            </a:r>
            <a:r>
              <a:rPr sz="2000" spc="-15" dirty="0">
                <a:solidFill>
                  <a:srgbClr val="231F20"/>
                </a:solidFill>
                <a:latin typeface="Avenir Book"/>
                <a:cs typeface="Avenir Book"/>
              </a:rPr>
              <a:t> </a:t>
            </a:r>
            <a:r>
              <a:rPr sz="2000" dirty="0">
                <a:solidFill>
                  <a:srgbClr val="231F20"/>
                </a:solidFill>
                <a:latin typeface="Avenir Book"/>
                <a:cs typeface="Avenir Book"/>
              </a:rPr>
              <a:t>contains</a:t>
            </a:r>
            <a:r>
              <a:rPr sz="2000" spc="-10" dirty="0">
                <a:solidFill>
                  <a:srgbClr val="231F20"/>
                </a:solidFill>
                <a:latin typeface="Avenir Book"/>
                <a:cs typeface="Avenir Book"/>
              </a:rPr>
              <a:t> </a:t>
            </a:r>
            <a:r>
              <a:rPr sz="2000" spc="-20" dirty="0">
                <a:solidFill>
                  <a:srgbClr val="231F20"/>
                </a:solidFill>
                <a:latin typeface="Avenir Book"/>
                <a:cs typeface="Avenir Book"/>
              </a:rPr>
              <a:t>some </a:t>
            </a:r>
            <a:r>
              <a:rPr sz="2000" dirty="0">
                <a:solidFill>
                  <a:srgbClr val="231F20"/>
                </a:solidFill>
                <a:latin typeface="Avenir Book"/>
                <a:cs typeface="Avenir Book"/>
              </a:rPr>
              <a:t>4,000 </a:t>
            </a:r>
            <a:r>
              <a:rPr sz="2000" spc="-10" dirty="0">
                <a:solidFill>
                  <a:srgbClr val="231F20"/>
                </a:solidFill>
                <a:latin typeface="Avenir Book"/>
                <a:cs typeface="Avenir Book"/>
              </a:rPr>
              <a:t>chemicals</a:t>
            </a:r>
            <a:endParaRPr sz="2000">
              <a:latin typeface="Avenir Book"/>
              <a:cs typeface="Avenir Book"/>
            </a:endParaRPr>
          </a:p>
        </p:txBody>
      </p:sp>
      <p:sp>
        <p:nvSpPr>
          <p:cNvPr id="14" name="object 14"/>
          <p:cNvSpPr txBox="1"/>
          <p:nvPr/>
        </p:nvSpPr>
        <p:spPr>
          <a:xfrm>
            <a:off x="292100" y="7325577"/>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5" name="object 15"/>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6271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35" dirty="0">
                <a:solidFill>
                  <a:srgbClr val="004E71"/>
                </a:solidFill>
                <a:latin typeface="Avenir Next Medium"/>
                <a:cs typeface="Avenir Next Medium"/>
              </a:rPr>
              <a:t>20</a:t>
            </a:r>
            <a:endParaRPr sz="3000">
              <a:latin typeface="Avenir Next Medium"/>
              <a:cs typeface="Avenir Next Medium"/>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4299" y="114300"/>
            <a:ext cx="9829800" cy="7543800"/>
            <a:chOff x="114299" y="114300"/>
            <a:chExt cx="9829800" cy="7543800"/>
          </a:xfrm>
        </p:grpSpPr>
        <p:pic>
          <p:nvPicPr>
            <p:cNvPr id="3" name="object 3"/>
            <p:cNvPicPr/>
            <p:nvPr/>
          </p:nvPicPr>
          <p:blipFill>
            <a:blip r:embed="rId2" cstate="print"/>
            <a:stretch>
              <a:fillRect/>
            </a:stretch>
          </p:blipFill>
          <p:spPr>
            <a:xfrm>
              <a:off x="114299" y="114300"/>
              <a:ext cx="9829799" cy="7543800"/>
            </a:xfrm>
            <a:prstGeom prst="rect">
              <a:avLst/>
            </a:prstGeom>
          </p:spPr>
        </p:pic>
        <p:sp>
          <p:nvSpPr>
            <p:cNvPr id="4" name="object 4"/>
            <p:cNvSpPr/>
            <p:nvPr/>
          </p:nvSpPr>
          <p:spPr>
            <a:xfrm>
              <a:off x="1680837" y="1231691"/>
              <a:ext cx="5732145" cy="5240655"/>
            </a:xfrm>
            <a:custGeom>
              <a:avLst/>
              <a:gdLst/>
              <a:ahLst/>
              <a:cxnLst/>
              <a:rect l="l" t="t" r="r" b="b"/>
              <a:pathLst>
                <a:path w="5732145" h="5240655">
                  <a:moveTo>
                    <a:pt x="1965134" y="0"/>
                  </a:moveTo>
                  <a:lnTo>
                    <a:pt x="1949538" y="109169"/>
                  </a:lnTo>
                  <a:lnTo>
                    <a:pt x="1918347" y="116967"/>
                  </a:lnTo>
                  <a:lnTo>
                    <a:pt x="1879345" y="155956"/>
                  </a:lnTo>
                  <a:lnTo>
                    <a:pt x="1863750" y="818807"/>
                  </a:lnTo>
                  <a:lnTo>
                    <a:pt x="1099540" y="1637601"/>
                  </a:lnTo>
                  <a:lnTo>
                    <a:pt x="1185316" y="1793570"/>
                  </a:lnTo>
                  <a:lnTo>
                    <a:pt x="1528432" y="1816963"/>
                  </a:lnTo>
                  <a:lnTo>
                    <a:pt x="1489443" y="3727513"/>
                  </a:lnTo>
                  <a:lnTo>
                    <a:pt x="1478599" y="3728486"/>
                  </a:lnTo>
                  <a:lnTo>
                    <a:pt x="1449479" y="3729458"/>
                  </a:lnTo>
                  <a:lnTo>
                    <a:pt x="1407200" y="3727508"/>
                  </a:lnTo>
                  <a:lnTo>
                    <a:pt x="1356880" y="3719715"/>
                  </a:lnTo>
                  <a:lnTo>
                    <a:pt x="1310773" y="3714475"/>
                  </a:lnTo>
                  <a:lnTo>
                    <a:pt x="1259429" y="3715224"/>
                  </a:lnTo>
                  <a:lnTo>
                    <a:pt x="1206963" y="3718592"/>
                  </a:lnTo>
                  <a:lnTo>
                    <a:pt x="1157493" y="3721212"/>
                  </a:lnTo>
                  <a:lnTo>
                    <a:pt x="1115136" y="3719715"/>
                  </a:lnTo>
                  <a:lnTo>
                    <a:pt x="1076634" y="3715451"/>
                  </a:lnTo>
                  <a:lnTo>
                    <a:pt x="1041055" y="3714842"/>
                  </a:lnTo>
                  <a:lnTo>
                    <a:pt x="987929" y="3718619"/>
                  </a:lnTo>
                  <a:lnTo>
                    <a:pt x="896785" y="3727513"/>
                  </a:lnTo>
                  <a:lnTo>
                    <a:pt x="877899" y="3723858"/>
                  </a:lnTo>
                  <a:lnTo>
                    <a:pt x="833426" y="3715816"/>
                  </a:lnTo>
                  <a:lnTo>
                    <a:pt x="781640" y="3707775"/>
                  </a:lnTo>
                  <a:lnTo>
                    <a:pt x="740816" y="3704120"/>
                  </a:lnTo>
                  <a:lnTo>
                    <a:pt x="705117" y="3707531"/>
                  </a:lnTo>
                  <a:lnTo>
                    <a:pt x="659914" y="3713867"/>
                  </a:lnTo>
                  <a:lnTo>
                    <a:pt x="610325" y="3717278"/>
                  </a:lnTo>
                  <a:lnTo>
                    <a:pt x="561466" y="3711917"/>
                  </a:lnTo>
                  <a:lnTo>
                    <a:pt x="522765" y="3705311"/>
                  </a:lnTo>
                  <a:lnTo>
                    <a:pt x="472799" y="3700654"/>
                  </a:lnTo>
                  <a:lnTo>
                    <a:pt x="417201" y="3697297"/>
                  </a:lnTo>
                  <a:lnTo>
                    <a:pt x="361602" y="3694589"/>
                  </a:lnTo>
                  <a:lnTo>
                    <a:pt x="311636" y="3691881"/>
                  </a:lnTo>
                  <a:lnTo>
                    <a:pt x="272935" y="3688524"/>
                  </a:lnTo>
                  <a:lnTo>
                    <a:pt x="233946" y="3684618"/>
                  </a:lnTo>
                  <a:lnTo>
                    <a:pt x="194956" y="3686565"/>
                  </a:lnTo>
                  <a:lnTo>
                    <a:pt x="132569" y="3697289"/>
                  </a:lnTo>
                  <a:lnTo>
                    <a:pt x="23393" y="3719715"/>
                  </a:lnTo>
                  <a:lnTo>
                    <a:pt x="11696" y="3836687"/>
                  </a:lnTo>
                  <a:lnTo>
                    <a:pt x="3655" y="3923682"/>
                  </a:lnTo>
                  <a:lnTo>
                    <a:pt x="0" y="3977043"/>
                  </a:lnTo>
                  <a:lnTo>
                    <a:pt x="2680" y="3994717"/>
                  </a:lnTo>
                  <a:lnTo>
                    <a:pt x="21445" y="4001422"/>
                  </a:lnTo>
                  <a:lnTo>
                    <a:pt x="72378" y="3997890"/>
                  </a:lnTo>
                  <a:lnTo>
                    <a:pt x="171564" y="3984853"/>
                  </a:lnTo>
                  <a:lnTo>
                    <a:pt x="171564" y="4148594"/>
                  </a:lnTo>
                  <a:lnTo>
                    <a:pt x="169247" y="4204596"/>
                  </a:lnTo>
                  <a:lnTo>
                    <a:pt x="164734" y="4269000"/>
                  </a:lnTo>
                  <a:lnTo>
                    <a:pt x="161684" y="4326816"/>
                  </a:lnTo>
                  <a:lnTo>
                    <a:pt x="170827" y="4381274"/>
                  </a:lnTo>
                  <a:lnTo>
                    <a:pt x="240525" y="4455719"/>
                  </a:lnTo>
                  <a:lnTo>
                    <a:pt x="335318" y="4546307"/>
                  </a:lnTo>
                  <a:lnTo>
                    <a:pt x="345674" y="4556911"/>
                  </a:lnTo>
                  <a:lnTo>
                    <a:pt x="371382" y="4578484"/>
                  </a:lnTo>
                  <a:lnTo>
                    <a:pt x="404401" y="4595669"/>
                  </a:lnTo>
                  <a:lnTo>
                    <a:pt x="436689" y="4593107"/>
                  </a:lnTo>
                  <a:lnTo>
                    <a:pt x="475372" y="4583250"/>
                  </a:lnTo>
                  <a:lnTo>
                    <a:pt x="534639" y="4579757"/>
                  </a:lnTo>
                  <a:lnTo>
                    <a:pt x="599519" y="4579632"/>
                  </a:lnTo>
                  <a:lnTo>
                    <a:pt x="655040" y="4579882"/>
                  </a:lnTo>
                  <a:lnTo>
                    <a:pt x="686231" y="4577511"/>
                  </a:lnTo>
                  <a:lnTo>
                    <a:pt x="763057" y="4584445"/>
                  </a:lnTo>
                  <a:lnTo>
                    <a:pt x="825623" y="4595060"/>
                  </a:lnTo>
                  <a:lnTo>
                    <a:pt x="890139" y="4606972"/>
                  </a:lnTo>
                  <a:lnTo>
                    <a:pt x="945989" y="4617580"/>
                  </a:lnTo>
                  <a:lnTo>
                    <a:pt x="982560" y="4624285"/>
                  </a:lnTo>
                  <a:lnTo>
                    <a:pt x="1006197" y="4646346"/>
                  </a:lnTo>
                  <a:lnTo>
                    <a:pt x="1013752" y="4689605"/>
                  </a:lnTo>
                  <a:lnTo>
                    <a:pt x="1015457" y="4737250"/>
                  </a:lnTo>
                  <a:lnTo>
                    <a:pt x="1021549" y="4772469"/>
                  </a:lnTo>
                  <a:lnTo>
                    <a:pt x="1044457" y="4799634"/>
                  </a:lnTo>
                  <a:lnTo>
                    <a:pt x="1081989" y="4831924"/>
                  </a:lnTo>
                  <a:lnTo>
                    <a:pt x="1122444" y="4865681"/>
                  </a:lnTo>
                  <a:lnTo>
                    <a:pt x="1154125" y="4897247"/>
                  </a:lnTo>
                  <a:lnTo>
                    <a:pt x="1173114" y="4927638"/>
                  </a:lnTo>
                  <a:lnTo>
                    <a:pt x="1196868" y="4974060"/>
                  </a:lnTo>
                  <a:lnTo>
                    <a:pt x="1222355" y="5027849"/>
                  </a:lnTo>
                  <a:lnTo>
                    <a:pt x="1246543" y="5080338"/>
                  </a:lnTo>
                  <a:lnTo>
                    <a:pt x="1266399" y="5122865"/>
                  </a:lnTo>
                  <a:lnTo>
                    <a:pt x="1299483" y="5171261"/>
                  </a:lnTo>
                  <a:lnTo>
                    <a:pt x="1332506" y="5202334"/>
                  </a:lnTo>
                  <a:lnTo>
                    <a:pt x="1369915" y="5229018"/>
                  </a:lnTo>
                  <a:lnTo>
                    <a:pt x="1403667" y="5240350"/>
                  </a:lnTo>
                  <a:lnTo>
                    <a:pt x="1653209" y="5240350"/>
                  </a:lnTo>
                  <a:lnTo>
                    <a:pt x="1719978" y="5238402"/>
                  </a:lnTo>
                  <a:lnTo>
                    <a:pt x="1773283" y="5233776"/>
                  </a:lnTo>
                  <a:lnTo>
                    <a:pt x="1813064" y="5224767"/>
                  </a:lnTo>
                  <a:lnTo>
                    <a:pt x="1854066" y="5211230"/>
                  </a:lnTo>
                  <a:lnTo>
                    <a:pt x="1910056" y="5198435"/>
                  </a:lnTo>
                  <a:lnTo>
                    <a:pt x="1959466" y="5192957"/>
                  </a:lnTo>
                  <a:lnTo>
                    <a:pt x="1980730" y="5201373"/>
                  </a:lnTo>
                  <a:lnTo>
                    <a:pt x="2005585" y="5213434"/>
                  </a:lnTo>
                  <a:lnTo>
                    <a:pt x="2062607" y="5215990"/>
                  </a:lnTo>
                  <a:lnTo>
                    <a:pt x="2125476" y="5211237"/>
                  </a:lnTo>
                  <a:lnTo>
                    <a:pt x="2167877" y="5201373"/>
                  </a:lnTo>
                  <a:lnTo>
                    <a:pt x="2201019" y="5184550"/>
                  </a:lnTo>
                  <a:lnTo>
                    <a:pt x="2245861" y="5166267"/>
                  </a:lnTo>
                  <a:lnTo>
                    <a:pt x="2290703" y="5159686"/>
                  </a:lnTo>
                  <a:lnTo>
                    <a:pt x="2323846" y="5177967"/>
                  </a:lnTo>
                  <a:lnTo>
                    <a:pt x="2348922" y="5193635"/>
                  </a:lnTo>
                  <a:lnTo>
                    <a:pt x="2392687" y="5202071"/>
                  </a:lnTo>
                  <a:lnTo>
                    <a:pt x="2448047" y="5205595"/>
                  </a:lnTo>
                  <a:lnTo>
                    <a:pt x="2565178" y="5207183"/>
                  </a:lnTo>
                  <a:lnTo>
                    <a:pt x="2612763" y="5209887"/>
                  </a:lnTo>
                  <a:lnTo>
                    <a:pt x="2643568" y="5216956"/>
                  </a:lnTo>
                  <a:lnTo>
                    <a:pt x="2686863" y="5225002"/>
                  </a:lnTo>
                  <a:lnTo>
                    <a:pt x="2750371" y="5223316"/>
                  </a:lnTo>
                  <a:lnTo>
                    <a:pt x="2818746" y="5215266"/>
                  </a:lnTo>
                  <a:lnTo>
                    <a:pt x="2876640" y="5204225"/>
                  </a:lnTo>
                  <a:lnTo>
                    <a:pt x="2908706" y="5193563"/>
                  </a:lnTo>
                  <a:lnTo>
                    <a:pt x="2926068" y="5185034"/>
                  </a:lnTo>
                  <a:lnTo>
                    <a:pt x="2959881" y="5183814"/>
                  </a:lnTo>
                  <a:lnTo>
                    <a:pt x="3035365" y="5191364"/>
                  </a:lnTo>
                  <a:lnTo>
                    <a:pt x="3177743" y="5209146"/>
                  </a:lnTo>
                  <a:lnTo>
                    <a:pt x="3209301" y="5210001"/>
                  </a:lnTo>
                  <a:lnTo>
                    <a:pt x="3281070" y="5210127"/>
                  </a:lnTo>
                  <a:lnTo>
                    <a:pt x="3358687" y="5205867"/>
                  </a:lnTo>
                  <a:lnTo>
                    <a:pt x="3407791" y="5193563"/>
                  </a:lnTo>
                  <a:lnTo>
                    <a:pt x="3440354" y="5178184"/>
                  </a:lnTo>
                  <a:lnTo>
                    <a:pt x="3492381" y="5162242"/>
                  </a:lnTo>
                  <a:lnTo>
                    <a:pt x="3551520" y="5148920"/>
                  </a:lnTo>
                  <a:lnTo>
                    <a:pt x="3605418" y="5141400"/>
                  </a:lnTo>
                  <a:lnTo>
                    <a:pt x="3641725" y="5142865"/>
                  </a:lnTo>
                  <a:lnTo>
                    <a:pt x="3663476" y="5146677"/>
                  </a:lnTo>
                  <a:lnTo>
                    <a:pt x="3702492" y="5150887"/>
                  </a:lnTo>
                  <a:lnTo>
                    <a:pt x="3754515" y="5155189"/>
                  </a:lnTo>
                  <a:lnTo>
                    <a:pt x="3815287" y="5159281"/>
                  </a:lnTo>
                  <a:lnTo>
                    <a:pt x="3880550" y="5162857"/>
                  </a:lnTo>
                  <a:lnTo>
                    <a:pt x="3946046" y="5165615"/>
                  </a:lnTo>
                  <a:lnTo>
                    <a:pt x="4007518" y="5167249"/>
                  </a:lnTo>
                  <a:lnTo>
                    <a:pt x="4060709" y="5167456"/>
                  </a:lnTo>
                  <a:lnTo>
                    <a:pt x="4101360" y="5165931"/>
                  </a:lnTo>
                  <a:lnTo>
                    <a:pt x="4125214" y="5162372"/>
                  </a:lnTo>
                  <a:lnTo>
                    <a:pt x="4162270" y="5155817"/>
                  </a:lnTo>
                  <a:lnTo>
                    <a:pt x="4212054" y="5154880"/>
                  </a:lnTo>
                  <a:lnTo>
                    <a:pt x="4266705" y="5159561"/>
                  </a:lnTo>
                  <a:lnTo>
                    <a:pt x="4318361" y="5169856"/>
                  </a:lnTo>
                  <a:lnTo>
                    <a:pt x="4359160" y="5185765"/>
                  </a:lnTo>
                  <a:lnTo>
                    <a:pt x="4392057" y="5202335"/>
                  </a:lnTo>
                  <a:lnTo>
                    <a:pt x="4417644" y="5201359"/>
                  </a:lnTo>
                  <a:lnTo>
                    <a:pt x="4449079" y="5176987"/>
                  </a:lnTo>
                  <a:lnTo>
                    <a:pt x="4499521" y="5123370"/>
                  </a:lnTo>
                  <a:lnTo>
                    <a:pt x="4519139" y="5108142"/>
                  </a:lnTo>
                  <a:lnTo>
                    <a:pt x="4562884" y="5071716"/>
                  </a:lnTo>
                  <a:lnTo>
                    <a:pt x="4608091" y="5027980"/>
                  </a:lnTo>
                  <a:lnTo>
                    <a:pt x="4632096" y="4990820"/>
                  </a:lnTo>
                  <a:lnTo>
                    <a:pt x="4642940" y="4953164"/>
                  </a:lnTo>
                  <a:lnTo>
                    <a:pt x="4660363" y="4906006"/>
                  </a:lnTo>
                  <a:lnTo>
                    <a:pt x="4679248" y="4860311"/>
                  </a:lnTo>
                  <a:lnTo>
                    <a:pt x="4694478" y="4827041"/>
                  </a:lnTo>
                  <a:lnTo>
                    <a:pt x="4714582" y="4798290"/>
                  </a:lnTo>
                  <a:lnTo>
                    <a:pt x="4744189" y="4760760"/>
                  </a:lnTo>
                  <a:lnTo>
                    <a:pt x="4772334" y="4717381"/>
                  </a:lnTo>
                  <a:lnTo>
                    <a:pt x="4788052" y="4671085"/>
                  </a:lnTo>
                  <a:lnTo>
                    <a:pt x="4791098" y="4624662"/>
                  </a:lnTo>
                  <a:lnTo>
                    <a:pt x="4789027" y="4580431"/>
                  </a:lnTo>
                  <a:lnTo>
                    <a:pt x="4782569" y="4540588"/>
                  </a:lnTo>
                  <a:lnTo>
                    <a:pt x="4754424" y="4476871"/>
                  </a:lnTo>
                  <a:lnTo>
                    <a:pt x="4727619" y="4444949"/>
                  </a:lnTo>
                  <a:lnTo>
                    <a:pt x="4697890" y="4413026"/>
                  </a:lnTo>
                  <a:lnTo>
                    <a:pt x="4671085" y="4382566"/>
                  </a:lnTo>
                  <a:lnTo>
                    <a:pt x="4707150" y="4334784"/>
                  </a:lnTo>
                  <a:lnTo>
                    <a:pt x="4755520" y="4317849"/>
                  </a:lnTo>
                  <a:lnTo>
                    <a:pt x="4795850" y="4304576"/>
                  </a:lnTo>
                  <a:lnTo>
                    <a:pt x="4835344" y="4301770"/>
                  </a:lnTo>
                  <a:lnTo>
                    <a:pt x="4896545" y="4308322"/>
                  </a:lnTo>
                  <a:lnTo>
                    <a:pt x="4963733" y="4318617"/>
                  </a:lnTo>
                  <a:lnTo>
                    <a:pt x="5021188" y="4327038"/>
                  </a:lnTo>
                  <a:lnTo>
                    <a:pt x="5053190" y="4327969"/>
                  </a:lnTo>
                  <a:lnTo>
                    <a:pt x="5080050" y="4324102"/>
                  </a:lnTo>
                  <a:lnTo>
                    <a:pt x="5130305" y="4320454"/>
                  </a:lnTo>
                  <a:lnTo>
                    <a:pt x="5193557" y="4317242"/>
                  </a:lnTo>
                  <a:lnTo>
                    <a:pt x="5259408" y="4314681"/>
                  </a:lnTo>
                  <a:lnTo>
                    <a:pt x="5317460" y="4312986"/>
                  </a:lnTo>
                  <a:lnTo>
                    <a:pt x="5357317" y="4312373"/>
                  </a:lnTo>
                  <a:lnTo>
                    <a:pt x="5396312" y="4302235"/>
                  </a:lnTo>
                  <a:lnTo>
                    <a:pt x="5442791" y="4276187"/>
                  </a:lnTo>
                  <a:lnTo>
                    <a:pt x="5489267" y="4240781"/>
                  </a:lnTo>
                  <a:lnTo>
                    <a:pt x="5528257" y="4202569"/>
                  </a:lnTo>
                  <a:lnTo>
                    <a:pt x="5552274" y="4168101"/>
                  </a:lnTo>
                  <a:lnTo>
                    <a:pt x="5568845" y="4113041"/>
                  </a:lnTo>
                  <a:lnTo>
                    <a:pt x="5562143" y="4082033"/>
                  </a:lnTo>
                  <a:lnTo>
                    <a:pt x="5544477" y="4031653"/>
                  </a:lnTo>
                  <a:lnTo>
                    <a:pt x="5731637" y="4047236"/>
                  </a:lnTo>
                  <a:lnTo>
                    <a:pt x="5731637" y="3883482"/>
                  </a:lnTo>
                  <a:lnTo>
                    <a:pt x="5521083" y="3828884"/>
                  </a:lnTo>
                  <a:lnTo>
                    <a:pt x="5544477" y="2947708"/>
                  </a:lnTo>
                  <a:lnTo>
                    <a:pt x="5614657" y="2908719"/>
                  </a:lnTo>
                  <a:lnTo>
                    <a:pt x="5466499" y="2573388"/>
                  </a:lnTo>
                  <a:lnTo>
                    <a:pt x="4117416" y="2581198"/>
                  </a:lnTo>
                  <a:lnTo>
                    <a:pt x="4125214" y="1840357"/>
                  </a:lnTo>
                  <a:lnTo>
                    <a:pt x="4460532" y="1832559"/>
                  </a:lnTo>
                  <a:lnTo>
                    <a:pt x="4499521" y="1777987"/>
                  </a:lnTo>
                  <a:lnTo>
                    <a:pt x="4507318" y="1645399"/>
                  </a:lnTo>
                  <a:lnTo>
                    <a:pt x="4288980" y="1403667"/>
                  </a:lnTo>
                  <a:lnTo>
                    <a:pt x="4288980" y="1224292"/>
                  </a:lnTo>
                  <a:lnTo>
                    <a:pt x="4320171" y="1177531"/>
                  </a:lnTo>
                  <a:lnTo>
                    <a:pt x="4039438" y="709625"/>
                  </a:lnTo>
                  <a:lnTo>
                    <a:pt x="3977055" y="662838"/>
                  </a:lnTo>
                  <a:lnTo>
                    <a:pt x="3696322" y="631659"/>
                  </a:lnTo>
                  <a:lnTo>
                    <a:pt x="3649522" y="538073"/>
                  </a:lnTo>
                  <a:lnTo>
                    <a:pt x="3602736" y="506882"/>
                  </a:lnTo>
                  <a:lnTo>
                    <a:pt x="2479802" y="452285"/>
                  </a:lnTo>
                  <a:lnTo>
                    <a:pt x="2479802" y="171551"/>
                  </a:lnTo>
                  <a:lnTo>
                    <a:pt x="2425217" y="140360"/>
                  </a:lnTo>
                  <a:lnTo>
                    <a:pt x="2425217" y="85775"/>
                  </a:lnTo>
                  <a:lnTo>
                    <a:pt x="2401824" y="15595"/>
                  </a:lnTo>
                  <a:lnTo>
                    <a:pt x="1965134" y="0"/>
                  </a:lnTo>
                  <a:close/>
                </a:path>
              </a:pathLst>
            </a:custGeom>
            <a:solidFill>
              <a:srgbClr val="ACCBD7">
                <a:alpha val="58000"/>
              </a:srgbClr>
            </a:solidFill>
          </p:spPr>
          <p:txBody>
            <a:bodyPr wrap="square" lIns="0" tIns="0" rIns="0" bIns="0" rtlCol="0"/>
            <a:lstStyle/>
            <a:p>
              <a:endParaRPr/>
            </a:p>
          </p:txBody>
        </p:sp>
        <p:sp>
          <p:nvSpPr>
            <p:cNvPr id="5" name="object 5"/>
            <p:cNvSpPr/>
            <p:nvPr/>
          </p:nvSpPr>
          <p:spPr>
            <a:xfrm>
              <a:off x="1699116" y="1286276"/>
              <a:ext cx="5659120" cy="5117465"/>
            </a:xfrm>
            <a:custGeom>
              <a:avLst/>
              <a:gdLst/>
              <a:ahLst/>
              <a:cxnLst/>
              <a:rect l="l" t="t" r="r" b="b"/>
              <a:pathLst>
                <a:path w="5659120" h="5117465">
                  <a:moveTo>
                    <a:pt x="2367952" y="0"/>
                  </a:moveTo>
                  <a:lnTo>
                    <a:pt x="1989746" y="0"/>
                  </a:lnTo>
                  <a:lnTo>
                    <a:pt x="1989746" y="109181"/>
                  </a:lnTo>
                  <a:lnTo>
                    <a:pt x="1931249" y="124777"/>
                  </a:lnTo>
                  <a:lnTo>
                    <a:pt x="1876665" y="787615"/>
                  </a:lnTo>
                  <a:lnTo>
                    <a:pt x="1174837" y="1579130"/>
                  </a:lnTo>
                  <a:lnTo>
                    <a:pt x="1237220" y="1676603"/>
                  </a:lnTo>
                  <a:lnTo>
                    <a:pt x="1580336" y="1715592"/>
                  </a:lnTo>
                  <a:lnTo>
                    <a:pt x="1533549" y="3704107"/>
                  </a:lnTo>
                  <a:lnTo>
                    <a:pt x="800530" y="3723614"/>
                  </a:lnTo>
                  <a:lnTo>
                    <a:pt x="430603" y="3724100"/>
                  </a:lnTo>
                  <a:lnTo>
                    <a:pt x="170521" y="3725254"/>
                  </a:lnTo>
                  <a:lnTo>
                    <a:pt x="40207" y="3727500"/>
                  </a:lnTo>
                  <a:lnTo>
                    <a:pt x="25403" y="3744144"/>
                  </a:lnTo>
                  <a:lnTo>
                    <a:pt x="18275" y="3778689"/>
                  </a:lnTo>
                  <a:lnTo>
                    <a:pt x="13341" y="3816885"/>
                  </a:lnTo>
                  <a:lnTo>
                    <a:pt x="5117" y="3844480"/>
                  </a:lnTo>
                  <a:lnTo>
                    <a:pt x="0" y="3858012"/>
                  </a:lnTo>
                  <a:lnTo>
                    <a:pt x="22663" y="3864960"/>
                  </a:lnTo>
                  <a:lnTo>
                    <a:pt x="95040" y="3867520"/>
                  </a:lnTo>
                  <a:lnTo>
                    <a:pt x="239063" y="3867886"/>
                  </a:lnTo>
                  <a:lnTo>
                    <a:pt x="238576" y="3879584"/>
                  </a:lnTo>
                  <a:lnTo>
                    <a:pt x="235163" y="3908828"/>
                  </a:lnTo>
                  <a:lnTo>
                    <a:pt x="225899" y="3946839"/>
                  </a:lnTo>
                  <a:lnTo>
                    <a:pt x="207859" y="3984840"/>
                  </a:lnTo>
                  <a:lnTo>
                    <a:pt x="195820" y="4013725"/>
                  </a:lnTo>
                  <a:lnTo>
                    <a:pt x="193886" y="4047477"/>
                  </a:lnTo>
                  <a:lnTo>
                    <a:pt x="197192" y="4090961"/>
                  </a:lnTo>
                  <a:lnTo>
                    <a:pt x="200873" y="4149042"/>
                  </a:lnTo>
                  <a:lnTo>
                    <a:pt x="200062" y="4226585"/>
                  </a:lnTo>
                  <a:lnTo>
                    <a:pt x="201073" y="4284997"/>
                  </a:lnTo>
                  <a:lnTo>
                    <a:pt x="227360" y="4329914"/>
                  </a:lnTo>
                  <a:lnTo>
                    <a:pt x="249168" y="4331146"/>
                  </a:lnTo>
                  <a:lnTo>
                    <a:pt x="274441" y="4328048"/>
                  </a:lnTo>
                  <a:lnTo>
                    <a:pt x="301446" y="4327982"/>
                  </a:lnTo>
                  <a:lnTo>
                    <a:pt x="326423" y="4338209"/>
                  </a:lnTo>
                  <a:lnTo>
                    <a:pt x="331662" y="4357212"/>
                  </a:lnTo>
                  <a:lnTo>
                    <a:pt x="335439" y="4384991"/>
                  </a:lnTo>
                  <a:lnTo>
                    <a:pt x="356030" y="4421543"/>
                  </a:lnTo>
                  <a:lnTo>
                    <a:pt x="385029" y="4453350"/>
                  </a:lnTo>
                  <a:lnTo>
                    <a:pt x="412566" y="4471265"/>
                  </a:lnTo>
                  <a:lnTo>
                    <a:pt x="454727" y="4481866"/>
                  </a:lnTo>
                  <a:lnTo>
                    <a:pt x="527595" y="4491735"/>
                  </a:lnTo>
                  <a:lnTo>
                    <a:pt x="688431" y="4482963"/>
                  </a:lnTo>
                  <a:lnTo>
                    <a:pt x="813809" y="4475287"/>
                  </a:lnTo>
                  <a:lnTo>
                    <a:pt x="901902" y="4468342"/>
                  </a:lnTo>
                  <a:lnTo>
                    <a:pt x="945070" y="4467587"/>
                  </a:lnTo>
                  <a:lnTo>
                    <a:pt x="987116" y="4475445"/>
                  </a:lnTo>
                  <a:lnTo>
                    <a:pt x="1023173" y="4493036"/>
                  </a:lnTo>
                  <a:lnTo>
                    <a:pt x="1057858" y="4561916"/>
                  </a:lnTo>
                  <a:lnTo>
                    <a:pt x="1060904" y="4601148"/>
                  </a:lnTo>
                  <a:lnTo>
                    <a:pt x="1070531" y="4612600"/>
                  </a:lnTo>
                  <a:lnTo>
                    <a:pt x="1112455" y="4616488"/>
                  </a:lnTo>
                  <a:lnTo>
                    <a:pt x="1150469" y="4672064"/>
                  </a:lnTo>
                  <a:lnTo>
                    <a:pt x="1157414" y="4714102"/>
                  </a:lnTo>
                  <a:lnTo>
                    <a:pt x="1159242" y="4756873"/>
                  </a:lnTo>
                  <a:lnTo>
                    <a:pt x="1167344" y="4797380"/>
                  </a:lnTo>
                  <a:lnTo>
                    <a:pt x="1186047" y="4835334"/>
                  </a:lnTo>
                  <a:lnTo>
                    <a:pt x="1206942" y="4868173"/>
                  </a:lnTo>
                  <a:lnTo>
                    <a:pt x="1221624" y="4893335"/>
                  </a:lnTo>
                  <a:lnTo>
                    <a:pt x="1239341" y="4920003"/>
                  </a:lnTo>
                  <a:lnTo>
                    <a:pt x="1272591" y="4961644"/>
                  </a:lnTo>
                  <a:lnTo>
                    <a:pt x="1312578" y="5009834"/>
                  </a:lnTo>
                  <a:lnTo>
                    <a:pt x="1350506" y="5056153"/>
                  </a:lnTo>
                  <a:lnTo>
                    <a:pt x="1377580" y="5092179"/>
                  </a:lnTo>
                  <a:lnTo>
                    <a:pt x="1404910" y="5110712"/>
                  </a:lnTo>
                  <a:lnTo>
                    <a:pt x="1446460" y="5113148"/>
                  </a:lnTo>
                  <a:lnTo>
                    <a:pt x="1497741" y="5103978"/>
                  </a:lnTo>
                  <a:lnTo>
                    <a:pt x="1554260" y="5087693"/>
                  </a:lnTo>
                  <a:lnTo>
                    <a:pt x="1611527" y="5068785"/>
                  </a:lnTo>
                  <a:lnTo>
                    <a:pt x="1650718" y="5058235"/>
                  </a:lnTo>
                  <a:lnTo>
                    <a:pt x="1696945" y="5050151"/>
                  </a:lnTo>
                  <a:lnTo>
                    <a:pt x="1748471" y="5044807"/>
                  </a:lnTo>
                  <a:lnTo>
                    <a:pt x="1803560" y="5042477"/>
                  </a:lnTo>
                  <a:lnTo>
                    <a:pt x="1860478" y="5043436"/>
                  </a:lnTo>
                  <a:lnTo>
                    <a:pt x="1917487" y="5047958"/>
                  </a:lnTo>
                  <a:lnTo>
                    <a:pt x="1972851" y="5056316"/>
                  </a:lnTo>
                  <a:lnTo>
                    <a:pt x="2024836" y="5068785"/>
                  </a:lnTo>
                  <a:lnTo>
                    <a:pt x="2076817" y="5081602"/>
                  </a:lnTo>
                  <a:lnTo>
                    <a:pt x="2132179" y="5090853"/>
                  </a:lnTo>
                  <a:lnTo>
                    <a:pt x="2189187" y="5096629"/>
                  </a:lnTo>
                  <a:lnTo>
                    <a:pt x="2246105" y="5099023"/>
                  </a:lnTo>
                  <a:lnTo>
                    <a:pt x="2301194" y="5098124"/>
                  </a:lnTo>
                  <a:lnTo>
                    <a:pt x="2352720" y="5094026"/>
                  </a:lnTo>
                  <a:lnTo>
                    <a:pt x="2398944" y="5086819"/>
                  </a:lnTo>
                  <a:lnTo>
                    <a:pt x="2438132" y="5076596"/>
                  </a:lnTo>
                  <a:lnTo>
                    <a:pt x="2476619" y="5068178"/>
                  </a:lnTo>
                  <a:lnTo>
                    <a:pt x="2520864" y="5065564"/>
                  </a:lnTo>
                  <a:lnTo>
                    <a:pt x="2569312" y="5067613"/>
                  </a:lnTo>
                  <a:lnTo>
                    <a:pt x="2620412" y="5073181"/>
                  </a:lnTo>
                  <a:lnTo>
                    <a:pt x="2672608" y="5081127"/>
                  </a:lnTo>
                  <a:lnTo>
                    <a:pt x="2724346" y="5090307"/>
                  </a:lnTo>
                  <a:lnTo>
                    <a:pt x="2774074" y="5099578"/>
                  </a:lnTo>
                  <a:lnTo>
                    <a:pt x="2820237" y="5107800"/>
                  </a:lnTo>
                  <a:lnTo>
                    <a:pt x="2861668" y="5113160"/>
                  </a:lnTo>
                  <a:lnTo>
                    <a:pt x="2907335" y="5116340"/>
                  </a:lnTo>
                  <a:lnTo>
                    <a:pt x="2956274" y="5117466"/>
                  </a:lnTo>
                  <a:lnTo>
                    <a:pt x="3007524" y="5116667"/>
                  </a:lnTo>
                  <a:lnTo>
                    <a:pt x="3060121" y="5114072"/>
                  </a:lnTo>
                  <a:lnTo>
                    <a:pt x="3113103" y="5109809"/>
                  </a:lnTo>
                  <a:lnTo>
                    <a:pt x="3165508" y="5104006"/>
                  </a:lnTo>
                  <a:lnTo>
                    <a:pt x="3216374" y="5096791"/>
                  </a:lnTo>
                  <a:lnTo>
                    <a:pt x="3264737" y="5088293"/>
                  </a:lnTo>
                  <a:lnTo>
                    <a:pt x="3319611" y="5078294"/>
                  </a:lnTo>
                  <a:lnTo>
                    <a:pt x="3377685" y="5068981"/>
                  </a:lnTo>
                  <a:lnTo>
                    <a:pt x="3437039" y="5060672"/>
                  </a:lnTo>
                  <a:lnTo>
                    <a:pt x="3495753" y="5053688"/>
                  </a:lnTo>
                  <a:lnTo>
                    <a:pt x="3551909" y="5048349"/>
                  </a:lnTo>
                  <a:lnTo>
                    <a:pt x="3603586" y="5044973"/>
                  </a:lnTo>
                  <a:lnTo>
                    <a:pt x="3648867" y="5043881"/>
                  </a:lnTo>
                  <a:lnTo>
                    <a:pt x="3685831" y="5045392"/>
                  </a:lnTo>
                  <a:lnTo>
                    <a:pt x="3740423" y="5050029"/>
                  </a:lnTo>
                  <a:lnTo>
                    <a:pt x="3800861" y="5053201"/>
                  </a:lnTo>
                  <a:lnTo>
                    <a:pt x="3905162" y="5056370"/>
                  </a:lnTo>
                  <a:lnTo>
                    <a:pt x="4136059" y="5061973"/>
                  </a:lnTo>
                  <a:lnTo>
                    <a:pt x="4238531" y="5062945"/>
                  </a:lnTo>
                  <a:lnTo>
                    <a:pt x="4351238" y="5060995"/>
                  </a:lnTo>
                  <a:lnTo>
                    <a:pt x="4426660" y="5053203"/>
                  </a:lnTo>
                  <a:lnTo>
                    <a:pt x="4481734" y="5005683"/>
                  </a:lnTo>
                  <a:lnTo>
                    <a:pt x="4516034" y="4962458"/>
                  </a:lnTo>
                  <a:lnTo>
                    <a:pt x="4551431" y="4912836"/>
                  </a:lnTo>
                  <a:lnTo>
                    <a:pt x="4585366" y="4861752"/>
                  </a:lnTo>
                  <a:lnTo>
                    <a:pt x="4615280" y="4814140"/>
                  </a:lnTo>
                  <a:lnTo>
                    <a:pt x="4638614" y="4774937"/>
                  </a:lnTo>
                  <a:lnTo>
                    <a:pt x="4666577" y="4712151"/>
                  </a:lnTo>
                  <a:lnTo>
                    <a:pt x="4675227" y="4670112"/>
                  </a:lnTo>
                  <a:lnTo>
                    <a:pt x="4682416" y="4620765"/>
                  </a:lnTo>
                  <a:lnTo>
                    <a:pt x="4691798" y="4561916"/>
                  </a:lnTo>
                  <a:lnTo>
                    <a:pt x="4694113" y="4506844"/>
                  </a:lnTo>
                  <a:lnTo>
                    <a:pt x="4681076" y="4466391"/>
                  </a:lnTo>
                  <a:lnTo>
                    <a:pt x="4657804" y="4434709"/>
                  </a:lnTo>
                  <a:lnTo>
                    <a:pt x="4629415" y="4405947"/>
                  </a:lnTo>
                  <a:lnTo>
                    <a:pt x="4607484" y="4378777"/>
                  </a:lnTo>
                  <a:lnTo>
                    <a:pt x="4600173" y="4352337"/>
                  </a:lnTo>
                  <a:lnTo>
                    <a:pt x="4607484" y="4321511"/>
                  </a:lnTo>
                  <a:lnTo>
                    <a:pt x="4629415" y="4281182"/>
                  </a:lnTo>
                  <a:lnTo>
                    <a:pt x="4649032" y="4248780"/>
                  </a:lnTo>
                  <a:lnTo>
                    <a:pt x="4657682" y="4238305"/>
                  </a:lnTo>
                  <a:lnTo>
                    <a:pt x="4691798" y="4242206"/>
                  </a:lnTo>
                  <a:lnTo>
                    <a:pt x="4725182" y="4244032"/>
                  </a:lnTo>
                  <a:lnTo>
                    <a:pt x="4760028" y="4245125"/>
                  </a:lnTo>
                  <a:lnTo>
                    <a:pt x="4803647" y="4238911"/>
                  </a:lnTo>
                  <a:lnTo>
                    <a:pt x="4863349" y="4218812"/>
                  </a:lnTo>
                  <a:lnTo>
                    <a:pt x="4911910" y="4205230"/>
                  </a:lnTo>
                  <a:lnTo>
                    <a:pt x="4963286" y="4201183"/>
                  </a:lnTo>
                  <a:lnTo>
                    <a:pt x="5016394" y="4203206"/>
                  </a:lnTo>
                  <a:lnTo>
                    <a:pt x="5070151" y="4207828"/>
                  </a:lnTo>
                  <a:lnTo>
                    <a:pt x="5123476" y="4211583"/>
                  </a:lnTo>
                  <a:lnTo>
                    <a:pt x="5175287" y="4211002"/>
                  </a:lnTo>
                  <a:lnTo>
                    <a:pt x="5226406" y="4209119"/>
                  </a:lnTo>
                  <a:lnTo>
                    <a:pt x="5277525" y="4208972"/>
                  </a:lnTo>
                  <a:lnTo>
                    <a:pt x="5327345" y="4207094"/>
                  </a:lnTo>
                  <a:lnTo>
                    <a:pt x="5374567" y="4200019"/>
                  </a:lnTo>
                  <a:lnTo>
                    <a:pt x="5417892" y="4184282"/>
                  </a:lnTo>
                  <a:lnTo>
                    <a:pt x="5456020" y="4156417"/>
                  </a:lnTo>
                  <a:lnTo>
                    <a:pt x="5496471" y="4113644"/>
                  </a:lnTo>
                  <a:lnTo>
                    <a:pt x="5516453" y="4077454"/>
                  </a:lnTo>
                  <a:lnTo>
                    <a:pt x="5521814" y="4028107"/>
                  </a:lnTo>
                  <a:lnTo>
                    <a:pt x="5518403" y="3945864"/>
                  </a:lnTo>
                  <a:lnTo>
                    <a:pt x="5650965" y="3969257"/>
                  </a:lnTo>
                  <a:lnTo>
                    <a:pt x="5652184" y="3958535"/>
                  </a:lnTo>
                  <a:lnTo>
                    <a:pt x="5654864" y="3930267"/>
                  </a:lnTo>
                  <a:lnTo>
                    <a:pt x="5657545" y="3890299"/>
                  </a:lnTo>
                  <a:lnTo>
                    <a:pt x="5658763" y="3844480"/>
                  </a:lnTo>
                  <a:lnTo>
                    <a:pt x="5655473" y="3808902"/>
                  </a:lnTo>
                  <a:lnTo>
                    <a:pt x="5632444" y="3793793"/>
                  </a:lnTo>
                  <a:lnTo>
                    <a:pt x="5569936" y="3796226"/>
                  </a:lnTo>
                  <a:lnTo>
                    <a:pt x="5448210" y="3813276"/>
                  </a:lnTo>
                  <a:lnTo>
                    <a:pt x="5471616" y="2861906"/>
                  </a:lnTo>
                  <a:lnTo>
                    <a:pt x="5518403" y="2830741"/>
                  </a:lnTo>
                  <a:lnTo>
                    <a:pt x="5401423" y="2573400"/>
                  </a:lnTo>
                  <a:lnTo>
                    <a:pt x="4060150" y="2573400"/>
                  </a:lnTo>
                  <a:lnTo>
                    <a:pt x="4013364" y="1746783"/>
                  </a:lnTo>
                  <a:lnTo>
                    <a:pt x="4481244" y="1738985"/>
                  </a:lnTo>
                  <a:lnTo>
                    <a:pt x="4496840" y="1676603"/>
                  </a:lnTo>
                  <a:lnTo>
                    <a:pt x="4255095" y="1372476"/>
                  </a:lnTo>
                  <a:lnTo>
                    <a:pt x="4223904" y="1130731"/>
                  </a:lnTo>
                  <a:lnTo>
                    <a:pt x="4270691" y="1107325"/>
                  </a:lnTo>
                  <a:lnTo>
                    <a:pt x="3958766" y="655040"/>
                  </a:lnTo>
                  <a:lnTo>
                    <a:pt x="3654639" y="647255"/>
                  </a:lnTo>
                  <a:lnTo>
                    <a:pt x="3568864" y="530275"/>
                  </a:lnTo>
                  <a:lnTo>
                    <a:pt x="3006422" y="495185"/>
                  </a:lnTo>
                  <a:lnTo>
                    <a:pt x="2611519" y="471061"/>
                  </a:lnTo>
                  <a:lnTo>
                    <a:pt x="2414738" y="460095"/>
                  </a:lnTo>
                  <a:lnTo>
                    <a:pt x="2392685" y="455099"/>
                  </a:lnTo>
                  <a:lnTo>
                    <a:pt x="2384522" y="420130"/>
                  </a:lnTo>
                  <a:lnTo>
                    <a:pt x="2389517" y="325212"/>
                  </a:lnTo>
                  <a:lnTo>
                    <a:pt x="2406941" y="140373"/>
                  </a:lnTo>
                  <a:lnTo>
                    <a:pt x="2405235" y="134281"/>
                  </a:lnTo>
                  <a:lnTo>
                    <a:pt x="2399143" y="120878"/>
                  </a:lnTo>
                  <a:lnTo>
                    <a:pt x="2387202" y="107476"/>
                  </a:lnTo>
                  <a:lnTo>
                    <a:pt x="2367952" y="101384"/>
                  </a:lnTo>
                  <a:lnTo>
                    <a:pt x="2350407" y="99799"/>
                  </a:lnTo>
                  <a:lnTo>
                    <a:pt x="2344558" y="88711"/>
                  </a:lnTo>
                  <a:lnTo>
                    <a:pt x="2350407" y="58612"/>
                  </a:lnTo>
                  <a:lnTo>
                    <a:pt x="2367952" y="0"/>
                  </a:lnTo>
                  <a:close/>
                </a:path>
              </a:pathLst>
            </a:custGeom>
            <a:solidFill>
              <a:srgbClr val="FFFFFF">
                <a:alpha val="58000"/>
              </a:srgbClr>
            </a:solidFill>
          </p:spPr>
          <p:txBody>
            <a:bodyPr wrap="square" lIns="0" tIns="0" rIns="0" bIns="0" rtlCol="0"/>
            <a:lstStyle/>
            <a:p>
              <a:endParaRPr/>
            </a:p>
          </p:txBody>
        </p:sp>
        <p:sp>
          <p:nvSpPr>
            <p:cNvPr id="6" name="object 6"/>
            <p:cNvSpPr/>
            <p:nvPr/>
          </p:nvSpPr>
          <p:spPr>
            <a:xfrm>
              <a:off x="1883589" y="5161945"/>
              <a:ext cx="5314950" cy="1236345"/>
            </a:xfrm>
            <a:custGeom>
              <a:avLst/>
              <a:gdLst/>
              <a:ahLst/>
              <a:cxnLst/>
              <a:rect l="l" t="t" r="r" b="b"/>
              <a:pathLst>
                <a:path w="5314950" h="1236345">
                  <a:moveTo>
                    <a:pt x="31191" y="0"/>
                  </a:moveTo>
                  <a:lnTo>
                    <a:pt x="31191" y="140373"/>
                  </a:lnTo>
                  <a:lnTo>
                    <a:pt x="33932" y="155728"/>
                  </a:lnTo>
                  <a:lnTo>
                    <a:pt x="38501" y="193020"/>
                  </a:lnTo>
                  <a:lnTo>
                    <a:pt x="39415" y="239085"/>
                  </a:lnTo>
                  <a:lnTo>
                    <a:pt x="31191" y="280758"/>
                  </a:lnTo>
                  <a:lnTo>
                    <a:pt x="19738" y="309255"/>
                  </a:lnTo>
                  <a:lnTo>
                    <a:pt x="12671" y="333373"/>
                  </a:lnTo>
                  <a:lnTo>
                    <a:pt x="7066" y="366271"/>
                  </a:lnTo>
                  <a:lnTo>
                    <a:pt x="0" y="421106"/>
                  </a:lnTo>
                  <a:lnTo>
                    <a:pt x="20225" y="432072"/>
                  </a:lnTo>
                  <a:lnTo>
                    <a:pt x="68230" y="462048"/>
                  </a:lnTo>
                  <a:lnTo>
                    <a:pt x="125008" y="506649"/>
                  </a:lnTo>
                  <a:lnTo>
                    <a:pt x="171551" y="561492"/>
                  </a:lnTo>
                  <a:lnTo>
                    <a:pt x="201044" y="605591"/>
                  </a:lnTo>
                  <a:lnTo>
                    <a:pt x="231995" y="621914"/>
                  </a:lnTo>
                  <a:lnTo>
                    <a:pt x="283413" y="611921"/>
                  </a:lnTo>
                  <a:lnTo>
                    <a:pt x="374307" y="577075"/>
                  </a:lnTo>
                  <a:lnTo>
                    <a:pt x="426944" y="584690"/>
                  </a:lnTo>
                  <a:lnTo>
                    <a:pt x="549765" y="599979"/>
                  </a:lnTo>
                  <a:lnTo>
                    <a:pt x="690134" y="611611"/>
                  </a:lnTo>
                  <a:lnTo>
                    <a:pt x="795413" y="608253"/>
                  </a:lnTo>
                  <a:lnTo>
                    <a:pt x="837708" y="606262"/>
                  </a:lnTo>
                  <a:lnTo>
                    <a:pt x="856797" y="621298"/>
                  </a:lnTo>
                  <a:lnTo>
                    <a:pt x="859418" y="649809"/>
                  </a:lnTo>
                  <a:lnTo>
                    <a:pt x="852306" y="688242"/>
                  </a:lnTo>
                  <a:lnTo>
                    <a:pt x="842200" y="733044"/>
                  </a:lnTo>
                  <a:lnTo>
                    <a:pt x="844820" y="776087"/>
                  </a:lnTo>
                  <a:lnTo>
                    <a:pt x="866903" y="811645"/>
                  </a:lnTo>
                  <a:lnTo>
                    <a:pt x="901713" y="839717"/>
                  </a:lnTo>
                  <a:lnTo>
                    <a:pt x="942511" y="860304"/>
                  </a:lnTo>
                  <a:lnTo>
                    <a:pt x="982560" y="873404"/>
                  </a:lnTo>
                  <a:lnTo>
                    <a:pt x="1013253" y="894610"/>
                  </a:lnTo>
                  <a:lnTo>
                    <a:pt x="1033465" y="934538"/>
                  </a:lnTo>
                  <a:lnTo>
                    <a:pt x="1047690" y="985697"/>
                  </a:lnTo>
                  <a:lnTo>
                    <a:pt x="1060420" y="1040599"/>
                  </a:lnTo>
                  <a:lnTo>
                    <a:pt x="1076147" y="1091755"/>
                  </a:lnTo>
                  <a:lnTo>
                    <a:pt x="1094414" y="1130306"/>
                  </a:lnTo>
                  <a:lnTo>
                    <a:pt x="1118313" y="1166262"/>
                  </a:lnTo>
                  <a:lnTo>
                    <a:pt x="1148276" y="1197022"/>
                  </a:lnTo>
                  <a:lnTo>
                    <a:pt x="1184738" y="1219986"/>
                  </a:lnTo>
                  <a:lnTo>
                    <a:pt x="1228132" y="1232555"/>
                  </a:lnTo>
                  <a:lnTo>
                    <a:pt x="1278889" y="1232128"/>
                  </a:lnTo>
                  <a:lnTo>
                    <a:pt x="1316962" y="1227435"/>
                  </a:lnTo>
                  <a:lnTo>
                    <a:pt x="1358179" y="1223515"/>
                  </a:lnTo>
                  <a:lnTo>
                    <a:pt x="1497488" y="1212532"/>
                  </a:lnTo>
                  <a:lnTo>
                    <a:pt x="1548074" y="1207848"/>
                  </a:lnTo>
                  <a:lnTo>
                    <a:pt x="1600201" y="1202009"/>
                  </a:lnTo>
                  <a:lnTo>
                    <a:pt x="1653548" y="1194631"/>
                  </a:lnTo>
                  <a:lnTo>
                    <a:pt x="1707794" y="1185329"/>
                  </a:lnTo>
                  <a:lnTo>
                    <a:pt x="1779599" y="1169408"/>
                  </a:lnTo>
                  <a:lnTo>
                    <a:pt x="1835158" y="1154137"/>
                  </a:lnTo>
                  <a:lnTo>
                    <a:pt x="1880322" y="1141466"/>
                  </a:lnTo>
                  <a:lnTo>
                    <a:pt x="1920938" y="1133343"/>
                  </a:lnTo>
                  <a:lnTo>
                    <a:pt x="1962854" y="1131719"/>
                  </a:lnTo>
                  <a:lnTo>
                    <a:pt x="2011921" y="1138542"/>
                  </a:lnTo>
                  <a:lnTo>
                    <a:pt x="2066362" y="1153597"/>
                  </a:lnTo>
                  <a:lnTo>
                    <a:pt x="2119938" y="1173202"/>
                  </a:lnTo>
                  <a:lnTo>
                    <a:pt x="2171782" y="1194107"/>
                  </a:lnTo>
                  <a:lnTo>
                    <a:pt x="2221027" y="1213064"/>
                  </a:lnTo>
                  <a:lnTo>
                    <a:pt x="2266805" y="1226820"/>
                  </a:lnTo>
                  <a:lnTo>
                    <a:pt x="2308250" y="1232128"/>
                  </a:lnTo>
                  <a:lnTo>
                    <a:pt x="2350218" y="1231048"/>
                  </a:lnTo>
                  <a:lnTo>
                    <a:pt x="2405282" y="1228261"/>
                  </a:lnTo>
                  <a:lnTo>
                    <a:pt x="2467439" y="1224450"/>
                  </a:lnTo>
                  <a:lnTo>
                    <a:pt x="2589026" y="1216488"/>
                  </a:lnTo>
                  <a:lnTo>
                    <a:pt x="2636452" y="1213701"/>
                  </a:lnTo>
                  <a:lnTo>
                    <a:pt x="2666961" y="1212621"/>
                  </a:lnTo>
                  <a:lnTo>
                    <a:pt x="2698949" y="1214519"/>
                  </a:lnTo>
                  <a:lnTo>
                    <a:pt x="2813056" y="1225205"/>
                  </a:lnTo>
                  <a:lnTo>
                    <a:pt x="2880852" y="1230992"/>
                  </a:lnTo>
                  <a:lnTo>
                    <a:pt x="2946260" y="1235075"/>
                  </a:lnTo>
                  <a:lnTo>
                    <a:pt x="3002120" y="1235954"/>
                  </a:lnTo>
                  <a:lnTo>
                    <a:pt x="3041269" y="1232128"/>
                  </a:lnTo>
                  <a:lnTo>
                    <a:pt x="3126187" y="1212474"/>
                  </a:lnTo>
                  <a:lnTo>
                    <a:pt x="3229294" y="1189366"/>
                  </a:lnTo>
                  <a:lnTo>
                    <a:pt x="3278735" y="1178678"/>
                  </a:lnTo>
                  <a:lnTo>
                    <a:pt x="3322002" y="1169720"/>
                  </a:lnTo>
                  <a:lnTo>
                    <a:pt x="3358939" y="1165917"/>
                  </a:lnTo>
                  <a:lnTo>
                    <a:pt x="3408395" y="1165585"/>
                  </a:lnTo>
                  <a:lnTo>
                    <a:pt x="3466074" y="1167811"/>
                  </a:lnTo>
                  <a:lnTo>
                    <a:pt x="3527682" y="1171681"/>
                  </a:lnTo>
                  <a:lnTo>
                    <a:pt x="3645507" y="1180698"/>
                  </a:lnTo>
                  <a:lnTo>
                    <a:pt x="3693134" y="1184019"/>
                  </a:lnTo>
                  <a:lnTo>
                    <a:pt x="3727513" y="1185329"/>
                  </a:lnTo>
                  <a:lnTo>
                    <a:pt x="3758073" y="1184688"/>
                  </a:lnTo>
                  <a:lnTo>
                    <a:pt x="3842040" y="1181213"/>
                  </a:lnTo>
                  <a:lnTo>
                    <a:pt x="3893710" y="1179475"/>
                  </a:lnTo>
                  <a:lnTo>
                    <a:pt x="3950680" y="1178469"/>
                  </a:lnTo>
                  <a:lnTo>
                    <a:pt x="4012082" y="1178744"/>
                  </a:lnTo>
                  <a:lnTo>
                    <a:pt x="4077048" y="1180847"/>
                  </a:lnTo>
                  <a:lnTo>
                    <a:pt x="4144708" y="1185329"/>
                  </a:lnTo>
                  <a:lnTo>
                    <a:pt x="4219262" y="1187061"/>
                  </a:lnTo>
                  <a:lnTo>
                    <a:pt x="4265438" y="1178397"/>
                  </a:lnTo>
                  <a:lnTo>
                    <a:pt x="4291903" y="1161935"/>
                  </a:lnTo>
                  <a:lnTo>
                    <a:pt x="4307319" y="1140275"/>
                  </a:lnTo>
                  <a:lnTo>
                    <a:pt x="4320352" y="1116015"/>
                  </a:lnTo>
                  <a:lnTo>
                    <a:pt x="4367020" y="1056938"/>
                  </a:lnTo>
                  <a:lnTo>
                    <a:pt x="4389135" y="1011642"/>
                  </a:lnTo>
                  <a:lnTo>
                    <a:pt x="4407319" y="960360"/>
                  </a:lnTo>
                  <a:lnTo>
                    <a:pt x="4422884" y="907585"/>
                  </a:lnTo>
                  <a:lnTo>
                    <a:pt x="4437138" y="857808"/>
                  </a:lnTo>
                  <a:lnTo>
                    <a:pt x="4455042" y="809643"/>
                  </a:lnTo>
                  <a:lnTo>
                    <a:pt x="4477437" y="760731"/>
                  </a:lnTo>
                  <a:lnTo>
                    <a:pt x="4499458" y="714067"/>
                  </a:lnTo>
                  <a:lnTo>
                    <a:pt x="4516239" y="672645"/>
                  </a:lnTo>
                  <a:lnTo>
                    <a:pt x="4509999" y="604609"/>
                  </a:lnTo>
                  <a:lnTo>
                    <a:pt x="4478077" y="571222"/>
                  </a:lnTo>
                  <a:lnTo>
                    <a:pt x="4437382" y="540761"/>
                  </a:lnTo>
                  <a:lnTo>
                    <a:pt x="4398149" y="514692"/>
                  </a:lnTo>
                  <a:lnTo>
                    <a:pt x="4384625" y="486174"/>
                  </a:lnTo>
                  <a:lnTo>
                    <a:pt x="4401073" y="450349"/>
                  </a:lnTo>
                  <a:lnTo>
                    <a:pt x="4427756" y="411603"/>
                  </a:lnTo>
                  <a:lnTo>
                    <a:pt x="4444936" y="374319"/>
                  </a:lnTo>
                  <a:lnTo>
                    <a:pt x="4461406" y="350048"/>
                  </a:lnTo>
                  <a:lnTo>
                    <a:pt x="4496219" y="333640"/>
                  </a:lnTo>
                  <a:lnTo>
                    <a:pt x="4541512" y="325470"/>
                  </a:lnTo>
                  <a:lnTo>
                    <a:pt x="4589425" y="325909"/>
                  </a:lnTo>
                  <a:lnTo>
                    <a:pt x="4632096" y="335330"/>
                  </a:lnTo>
                  <a:lnTo>
                    <a:pt x="4668666" y="346341"/>
                  </a:lnTo>
                  <a:lnTo>
                    <a:pt x="4714118" y="355836"/>
                  </a:lnTo>
                  <a:lnTo>
                    <a:pt x="4765635" y="363597"/>
                  </a:lnTo>
                  <a:lnTo>
                    <a:pt x="4820402" y="369410"/>
                  </a:lnTo>
                  <a:lnTo>
                    <a:pt x="4875604" y="373056"/>
                  </a:lnTo>
                  <a:lnTo>
                    <a:pt x="4928425" y="374319"/>
                  </a:lnTo>
                  <a:lnTo>
                    <a:pt x="4970034" y="372507"/>
                  </a:lnTo>
                  <a:lnTo>
                    <a:pt x="5017127" y="367131"/>
                  </a:lnTo>
                  <a:lnTo>
                    <a:pt x="5067145" y="358281"/>
                  </a:lnTo>
                  <a:lnTo>
                    <a:pt x="5117528" y="346051"/>
                  </a:lnTo>
                  <a:lnTo>
                    <a:pt x="5165718" y="330530"/>
                  </a:lnTo>
                  <a:lnTo>
                    <a:pt x="5209157" y="311810"/>
                  </a:lnTo>
                  <a:lnTo>
                    <a:pt x="5245284" y="289982"/>
                  </a:lnTo>
                  <a:lnTo>
                    <a:pt x="5302488" y="222249"/>
                  </a:lnTo>
                  <a:lnTo>
                    <a:pt x="5314429" y="185208"/>
                  </a:lnTo>
                  <a:lnTo>
                    <a:pt x="5308824" y="133544"/>
                  </a:lnTo>
                  <a:lnTo>
                    <a:pt x="5287136" y="46786"/>
                  </a:lnTo>
                  <a:lnTo>
                    <a:pt x="3743109" y="46786"/>
                  </a:lnTo>
                  <a:lnTo>
                    <a:pt x="3711917" y="966978"/>
                  </a:lnTo>
                  <a:lnTo>
                    <a:pt x="1388071" y="982573"/>
                  </a:lnTo>
                  <a:lnTo>
                    <a:pt x="1361259" y="967891"/>
                  </a:lnTo>
                  <a:lnTo>
                    <a:pt x="1349073" y="865114"/>
                  </a:lnTo>
                  <a:lnTo>
                    <a:pt x="1348588" y="586149"/>
                  </a:lnTo>
                  <a:lnTo>
                    <a:pt x="1356880" y="42900"/>
                  </a:lnTo>
                  <a:lnTo>
                    <a:pt x="31191" y="0"/>
                  </a:lnTo>
                  <a:close/>
                </a:path>
              </a:pathLst>
            </a:custGeom>
            <a:solidFill>
              <a:srgbClr val="CC9B63">
                <a:alpha val="58000"/>
              </a:srgbClr>
            </a:solidFill>
          </p:spPr>
          <p:txBody>
            <a:bodyPr wrap="square" lIns="0" tIns="0" rIns="0" bIns="0" rtlCol="0"/>
            <a:lstStyle/>
            <a:p>
              <a:endParaRPr/>
            </a:p>
          </p:txBody>
        </p:sp>
        <p:sp>
          <p:nvSpPr>
            <p:cNvPr id="7" name="object 7"/>
            <p:cNvSpPr/>
            <p:nvPr/>
          </p:nvSpPr>
          <p:spPr>
            <a:xfrm>
              <a:off x="2909048" y="1403257"/>
              <a:ext cx="2780030" cy="1560195"/>
            </a:xfrm>
            <a:custGeom>
              <a:avLst/>
              <a:gdLst/>
              <a:ahLst/>
              <a:cxnLst/>
              <a:rect l="l" t="t" r="r" b="b"/>
              <a:pathLst>
                <a:path w="2780029" h="1560195">
                  <a:moveTo>
                    <a:pt x="1142428" y="0"/>
                  </a:moveTo>
                  <a:lnTo>
                    <a:pt x="1017651" y="15595"/>
                  </a:lnTo>
                  <a:lnTo>
                    <a:pt x="986459" y="358698"/>
                  </a:lnTo>
                  <a:lnTo>
                    <a:pt x="0" y="1462150"/>
                  </a:lnTo>
                  <a:lnTo>
                    <a:pt x="50685" y="1559623"/>
                  </a:lnTo>
                  <a:lnTo>
                    <a:pt x="2241956" y="1544027"/>
                  </a:lnTo>
                  <a:lnTo>
                    <a:pt x="1641500" y="1107325"/>
                  </a:lnTo>
                  <a:lnTo>
                    <a:pt x="2534386" y="1072235"/>
                  </a:lnTo>
                  <a:lnTo>
                    <a:pt x="2780030" y="561466"/>
                  </a:lnTo>
                  <a:lnTo>
                    <a:pt x="2405722" y="561466"/>
                  </a:lnTo>
                  <a:lnTo>
                    <a:pt x="2358936" y="421106"/>
                  </a:lnTo>
                  <a:lnTo>
                    <a:pt x="1220406" y="374307"/>
                  </a:lnTo>
                  <a:lnTo>
                    <a:pt x="1142428" y="0"/>
                  </a:lnTo>
                  <a:close/>
                </a:path>
              </a:pathLst>
            </a:custGeom>
            <a:solidFill>
              <a:srgbClr val="9A99CD">
                <a:alpha val="58000"/>
              </a:srgbClr>
            </a:solidFill>
          </p:spPr>
          <p:txBody>
            <a:bodyPr wrap="square" lIns="0" tIns="0" rIns="0" bIns="0" rtlCol="0"/>
            <a:lstStyle/>
            <a:p>
              <a:endParaRPr/>
            </a:p>
          </p:txBody>
        </p:sp>
        <p:sp>
          <p:nvSpPr>
            <p:cNvPr id="8" name="object 8"/>
            <p:cNvSpPr/>
            <p:nvPr/>
          </p:nvSpPr>
          <p:spPr>
            <a:xfrm>
              <a:off x="4244047" y="5089385"/>
              <a:ext cx="1315085" cy="1018540"/>
            </a:xfrm>
            <a:custGeom>
              <a:avLst/>
              <a:gdLst/>
              <a:ahLst/>
              <a:cxnLst/>
              <a:rect l="l" t="t" r="r" b="b"/>
              <a:pathLst>
                <a:path w="1315085" h="1018539">
                  <a:moveTo>
                    <a:pt x="1314856" y="0"/>
                  </a:moveTo>
                  <a:lnTo>
                    <a:pt x="0" y="0"/>
                  </a:lnTo>
                  <a:lnTo>
                    <a:pt x="0" y="1018540"/>
                  </a:lnTo>
                  <a:lnTo>
                    <a:pt x="1314856" y="1018540"/>
                  </a:lnTo>
                  <a:lnTo>
                    <a:pt x="1314856" y="0"/>
                  </a:lnTo>
                  <a:close/>
                </a:path>
              </a:pathLst>
            </a:custGeom>
            <a:solidFill>
              <a:srgbClr val="B0CDD8">
                <a:alpha val="58000"/>
              </a:srgbClr>
            </a:solidFill>
          </p:spPr>
          <p:txBody>
            <a:bodyPr wrap="square" lIns="0" tIns="0" rIns="0" bIns="0" rtlCol="0"/>
            <a:lstStyle/>
            <a:p>
              <a:endParaRPr/>
            </a:p>
          </p:txBody>
        </p:sp>
        <p:sp>
          <p:nvSpPr>
            <p:cNvPr id="9" name="object 9"/>
            <p:cNvSpPr/>
            <p:nvPr/>
          </p:nvSpPr>
          <p:spPr>
            <a:xfrm>
              <a:off x="3355047" y="5073802"/>
              <a:ext cx="800735" cy="1034415"/>
            </a:xfrm>
            <a:custGeom>
              <a:avLst/>
              <a:gdLst/>
              <a:ahLst/>
              <a:cxnLst/>
              <a:rect l="l" t="t" r="r" b="b"/>
              <a:pathLst>
                <a:path w="800735" h="1034414">
                  <a:moveTo>
                    <a:pt x="800176" y="0"/>
                  </a:moveTo>
                  <a:lnTo>
                    <a:pt x="0" y="0"/>
                  </a:lnTo>
                  <a:lnTo>
                    <a:pt x="0" y="1034122"/>
                  </a:lnTo>
                  <a:lnTo>
                    <a:pt x="800176" y="1034122"/>
                  </a:lnTo>
                  <a:lnTo>
                    <a:pt x="800176" y="0"/>
                  </a:lnTo>
                  <a:close/>
                </a:path>
              </a:pathLst>
            </a:custGeom>
            <a:solidFill>
              <a:srgbClr val="FAD1E3">
                <a:alpha val="58000"/>
              </a:srgbClr>
            </a:solidFill>
          </p:spPr>
          <p:txBody>
            <a:bodyPr wrap="square" lIns="0" tIns="0" rIns="0" bIns="0" rtlCol="0"/>
            <a:lstStyle/>
            <a:p>
              <a:endParaRPr/>
            </a:p>
          </p:txBody>
        </p:sp>
        <p:sp>
          <p:nvSpPr>
            <p:cNvPr id="10" name="object 10"/>
            <p:cNvSpPr/>
            <p:nvPr/>
          </p:nvSpPr>
          <p:spPr>
            <a:xfrm>
              <a:off x="3355052" y="5073800"/>
              <a:ext cx="800735" cy="1034415"/>
            </a:xfrm>
            <a:custGeom>
              <a:avLst/>
              <a:gdLst/>
              <a:ahLst/>
              <a:cxnLst/>
              <a:rect l="l" t="t" r="r" b="b"/>
              <a:pathLst>
                <a:path w="800735" h="1034414">
                  <a:moveTo>
                    <a:pt x="0" y="1034122"/>
                  </a:moveTo>
                  <a:lnTo>
                    <a:pt x="800176" y="1034122"/>
                  </a:lnTo>
                  <a:lnTo>
                    <a:pt x="800176" y="0"/>
                  </a:lnTo>
                  <a:lnTo>
                    <a:pt x="0" y="0"/>
                  </a:lnTo>
                  <a:lnTo>
                    <a:pt x="0" y="1034122"/>
                  </a:lnTo>
                  <a:close/>
                </a:path>
              </a:pathLst>
            </a:custGeom>
            <a:ln w="10833">
              <a:solidFill>
                <a:srgbClr val="231F20"/>
              </a:solidFill>
            </a:ln>
          </p:spPr>
          <p:txBody>
            <a:bodyPr wrap="square" lIns="0" tIns="0" rIns="0" bIns="0" rtlCol="0"/>
            <a:lstStyle/>
            <a:p>
              <a:endParaRPr/>
            </a:p>
          </p:txBody>
        </p:sp>
        <p:sp>
          <p:nvSpPr>
            <p:cNvPr id="11" name="object 11"/>
            <p:cNvSpPr/>
            <p:nvPr/>
          </p:nvSpPr>
          <p:spPr>
            <a:xfrm>
              <a:off x="3323856" y="4075633"/>
              <a:ext cx="1081405" cy="894080"/>
            </a:xfrm>
            <a:custGeom>
              <a:avLst/>
              <a:gdLst/>
              <a:ahLst/>
              <a:cxnLst/>
              <a:rect l="l" t="t" r="r" b="b"/>
              <a:pathLst>
                <a:path w="1081404" h="894079">
                  <a:moveTo>
                    <a:pt x="1080909" y="0"/>
                  </a:moveTo>
                  <a:lnTo>
                    <a:pt x="0" y="0"/>
                  </a:lnTo>
                  <a:lnTo>
                    <a:pt x="0" y="893749"/>
                  </a:lnTo>
                  <a:lnTo>
                    <a:pt x="1080909" y="893749"/>
                  </a:lnTo>
                  <a:lnTo>
                    <a:pt x="1080909" y="0"/>
                  </a:lnTo>
                  <a:close/>
                </a:path>
              </a:pathLst>
            </a:custGeom>
            <a:solidFill>
              <a:srgbClr val="FFFBD2">
                <a:alpha val="58000"/>
              </a:srgbClr>
            </a:solidFill>
          </p:spPr>
          <p:txBody>
            <a:bodyPr wrap="square" lIns="0" tIns="0" rIns="0" bIns="0" rtlCol="0"/>
            <a:lstStyle/>
            <a:p>
              <a:endParaRPr/>
            </a:p>
          </p:txBody>
        </p:sp>
        <p:sp>
          <p:nvSpPr>
            <p:cNvPr id="12" name="object 12"/>
            <p:cNvSpPr/>
            <p:nvPr/>
          </p:nvSpPr>
          <p:spPr>
            <a:xfrm>
              <a:off x="3417442" y="2999498"/>
              <a:ext cx="1377315" cy="987425"/>
            </a:xfrm>
            <a:custGeom>
              <a:avLst/>
              <a:gdLst/>
              <a:ahLst/>
              <a:cxnLst/>
              <a:rect l="l" t="t" r="r" b="b"/>
              <a:pathLst>
                <a:path w="1377314" h="987425">
                  <a:moveTo>
                    <a:pt x="1377238" y="0"/>
                  </a:moveTo>
                  <a:lnTo>
                    <a:pt x="0" y="0"/>
                  </a:lnTo>
                  <a:lnTo>
                    <a:pt x="0" y="987310"/>
                  </a:lnTo>
                  <a:lnTo>
                    <a:pt x="1377238" y="987310"/>
                  </a:lnTo>
                  <a:lnTo>
                    <a:pt x="1377238" y="0"/>
                  </a:lnTo>
                  <a:close/>
                </a:path>
              </a:pathLst>
            </a:custGeom>
            <a:solidFill>
              <a:srgbClr val="F3F5D1">
                <a:alpha val="58000"/>
              </a:srgbClr>
            </a:solidFill>
          </p:spPr>
          <p:txBody>
            <a:bodyPr wrap="square" lIns="0" tIns="0" rIns="0" bIns="0" rtlCol="0"/>
            <a:lstStyle/>
            <a:p>
              <a:endParaRPr/>
            </a:p>
          </p:txBody>
        </p:sp>
        <p:sp>
          <p:nvSpPr>
            <p:cNvPr id="13" name="object 13"/>
            <p:cNvSpPr/>
            <p:nvPr/>
          </p:nvSpPr>
          <p:spPr>
            <a:xfrm>
              <a:off x="3417439" y="2999496"/>
              <a:ext cx="1377315" cy="987425"/>
            </a:xfrm>
            <a:custGeom>
              <a:avLst/>
              <a:gdLst/>
              <a:ahLst/>
              <a:cxnLst/>
              <a:rect l="l" t="t" r="r" b="b"/>
              <a:pathLst>
                <a:path w="1377314" h="987425">
                  <a:moveTo>
                    <a:pt x="0" y="987310"/>
                  </a:moveTo>
                  <a:lnTo>
                    <a:pt x="1377238" y="987310"/>
                  </a:lnTo>
                  <a:lnTo>
                    <a:pt x="1377238" y="0"/>
                  </a:lnTo>
                  <a:lnTo>
                    <a:pt x="0" y="0"/>
                  </a:lnTo>
                  <a:lnTo>
                    <a:pt x="0" y="987310"/>
                  </a:lnTo>
                  <a:close/>
                </a:path>
              </a:pathLst>
            </a:custGeom>
            <a:ln w="10833">
              <a:solidFill>
                <a:srgbClr val="231F20"/>
              </a:solidFill>
            </a:ln>
          </p:spPr>
          <p:txBody>
            <a:bodyPr wrap="square" lIns="0" tIns="0" rIns="0" bIns="0" rtlCol="0"/>
            <a:lstStyle/>
            <a:p>
              <a:endParaRPr/>
            </a:p>
          </p:txBody>
        </p:sp>
        <p:sp>
          <p:nvSpPr>
            <p:cNvPr id="14" name="object 14"/>
            <p:cNvSpPr/>
            <p:nvPr/>
          </p:nvSpPr>
          <p:spPr>
            <a:xfrm>
              <a:off x="4821097" y="3030689"/>
              <a:ext cx="831850" cy="941069"/>
            </a:xfrm>
            <a:custGeom>
              <a:avLst/>
              <a:gdLst/>
              <a:ahLst/>
              <a:cxnLst/>
              <a:rect l="l" t="t" r="r" b="b"/>
              <a:pathLst>
                <a:path w="831850" h="941070">
                  <a:moveTo>
                    <a:pt x="831367" y="0"/>
                  </a:moveTo>
                  <a:lnTo>
                    <a:pt x="0" y="0"/>
                  </a:lnTo>
                  <a:lnTo>
                    <a:pt x="0" y="940536"/>
                  </a:lnTo>
                  <a:lnTo>
                    <a:pt x="831367" y="940536"/>
                  </a:lnTo>
                  <a:lnTo>
                    <a:pt x="831367" y="0"/>
                  </a:lnTo>
                  <a:close/>
                </a:path>
              </a:pathLst>
            </a:custGeom>
            <a:solidFill>
              <a:srgbClr val="D2E1E7">
                <a:alpha val="58000"/>
              </a:srgbClr>
            </a:solidFill>
          </p:spPr>
          <p:txBody>
            <a:bodyPr wrap="square" lIns="0" tIns="0" rIns="0" bIns="0" rtlCol="0"/>
            <a:lstStyle/>
            <a:p>
              <a:endParaRPr/>
            </a:p>
          </p:txBody>
        </p:sp>
        <p:sp>
          <p:nvSpPr>
            <p:cNvPr id="15" name="object 15"/>
            <p:cNvSpPr/>
            <p:nvPr/>
          </p:nvSpPr>
          <p:spPr>
            <a:xfrm>
              <a:off x="4821104" y="3030686"/>
              <a:ext cx="831850" cy="941069"/>
            </a:xfrm>
            <a:custGeom>
              <a:avLst/>
              <a:gdLst/>
              <a:ahLst/>
              <a:cxnLst/>
              <a:rect l="l" t="t" r="r" b="b"/>
              <a:pathLst>
                <a:path w="831850" h="941070">
                  <a:moveTo>
                    <a:pt x="0" y="940536"/>
                  </a:moveTo>
                  <a:lnTo>
                    <a:pt x="831367" y="940536"/>
                  </a:lnTo>
                  <a:lnTo>
                    <a:pt x="831367" y="0"/>
                  </a:lnTo>
                  <a:lnTo>
                    <a:pt x="0" y="0"/>
                  </a:lnTo>
                  <a:lnTo>
                    <a:pt x="0" y="940536"/>
                  </a:lnTo>
                  <a:close/>
                </a:path>
              </a:pathLst>
            </a:custGeom>
            <a:ln w="10833">
              <a:solidFill>
                <a:srgbClr val="231F20"/>
              </a:solidFill>
            </a:ln>
          </p:spPr>
          <p:txBody>
            <a:bodyPr wrap="square" lIns="0" tIns="0" rIns="0" bIns="0" rtlCol="0"/>
            <a:lstStyle/>
            <a:p>
              <a:endParaRPr/>
            </a:p>
          </p:txBody>
        </p:sp>
        <p:sp>
          <p:nvSpPr>
            <p:cNvPr id="16" name="object 16"/>
            <p:cNvSpPr/>
            <p:nvPr/>
          </p:nvSpPr>
          <p:spPr>
            <a:xfrm>
              <a:off x="4477982" y="4060037"/>
              <a:ext cx="1081405" cy="909955"/>
            </a:xfrm>
            <a:custGeom>
              <a:avLst/>
              <a:gdLst/>
              <a:ahLst/>
              <a:cxnLst/>
              <a:rect l="l" t="t" r="r" b="b"/>
              <a:pathLst>
                <a:path w="1081404" h="909954">
                  <a:moveTo>
                    <a:pt x="1080909" y="0"/>
                  </a:moveTo>
                  <a:lnTo>
                    <a:pt x="0" y="0"/>
                  </a:lnTo>
                  <a:lnTo>
                    <a:pt x="0" y="909345"/>
                  </a:lnTo>
                  <a:lnTo>
                    <a:pt x="1080909" y="909345"/>
                  </a:lnTo>
                  <a:lnTo>
                    <a:pt x="1080909" y="0"/>
                  </a:lnTo>
                  <a:close/>
                </a:path>
              </a:pathLst>
            </a:custGeom>
            <a:solidFill>
              <a:srgbClr val="F8CBB9">
                <a:alpha val="58000"/>
              </a:srgbClr>
            </a:solidFill>
          </p:spPr>
          <p:txBody>
            <a:bodyPr wrap="square" lIns="0" tIns="0" rIns="0" bIns="0" rtlCol="0"/>
            <a:lstStyle/>
            <a:p>
              <a:endParaRPr/>
            </a:p>
          </p:txBody>
        </p:sp>
        <p:sp>
          <p:nvSpPr>
            <p:cNvPr id="17" name="object 17"/>
            <p:cNvSpPr/>
            <p:nvPr/>
          </p:nvSpPr>
          <p:spPr>
            <a:xfrm>
              <a:off x="4477985" y="4060039"/>
              <a:ext cx="1081405" cy="909955"/>
            </a:xfrm>
            <a:custGeom>
              <a:avLst/>
              <a:gdLst/>
              <a:ahLst/>
              <a:cxnLst/>
              <a:rect l="l" t="t" r="r" b="b"/>
              <a:pathLst>
                <a:path w="1081404" h="909954">
                  <a:moveTo>
                    <a:pt x="0" y="909345"/>
                  </a:moveTo>
                  <a:lnTo>
                    <a:pt x="1080909" y="909345"/>
                  </a:lnTo>
                  <a:lnTo>
                    <a:pt x="1080909" y="0"/>
                  </a:lnTo>
                  <a:lnTo>
                    <a:pt x="0" y="0"/>
                  </a:lnTo>
                  <a:lnTo>
                    <a:pt x="0" y="909345"/>
                  </a:lnTo>
                  <a:close/>
                </a:path>
              </a:pathLst>
            </a:custGeom>
            <a:ln w="10833">
              <a:solidFill>
                <a:srgbClr val="231F20"/>
              </a:solidFill>
            </a:ln>
          </p:spPr>
          <p:txBody>
            <a:bodyPr wrap="square" lIns="0" tIns="0" rIns="0" bIns="0" rtlCol="0"/>
            <a:lstStyle/>
            <a:p>
              <a:endParaRPr/>
            </a:p>
          </p:txBody>
        </p:sp>
        <p:sp>
          <p:nvSpPr>
            <p:cNvPr id="18" name="object 18"/>
            <p:cNvSpPr/>
            <p:nvPr/>
          </p:nvSpPr>
          <p:spPr>
            <a:xfrm>
              <a:off x="5710097" y="4138015"/>
              <a:ext cx="1440180" cy="925194"/>
            </a:xfrm>
            <a:custGeom>
              <a:avLst/>
              <a:gdLst/>
              <a:ahLst/>
              <a:cxnLst/>
              <a:rect l="l" t="t" r="r" b="b"/>
              <a:pathLst>
                <a:path w="1440179" h="925195">
                  <a:moveTo>
                    <a:pt x="1439621" y="0"/>
                  </a:moveTo>
                  <a:lnTo>
                    <a:pt x="0" y="0"/>
                  </a:lnTo>
                  <a:lnTo>
                    <a:pt x="0" y="924941"/>
                  </a:lnTo>
                  <a:lnTo>
                    <a:pt x="1439621" y="924941"/>
                  </a:lnTo>
                  <a:lnTo>
                    <a:pt x="1439621" y="0"/>
                  </a:lnTo>
                  <a:close/>
                </a:path>
              </a:pathLst>
            </a:custGeom>
            <a:solidFill>
              <a:srgbClr val="CDCFD0">
                <a:alpha val="58000"/>
              </a:srgbClr>
            </a:solidFill>
          </p:spPr>
          <p:txBody>
            <a:bodyPr wrap="square" lIns="0" tIns="0" rIns="0" bIns="0" rtlCol="0"/>
            <a:lstStyle/>
            <a:p>
              <a:endParaRPr/>
            </a:p>
          </p:txBody>
        </p:sp>
        <p:sp>
          <p:nvSpPr>
            <p:cNvPr id="19" name="object 19"/>
            <p:cNvSpPr/>
            <p:nvPr/>
          </p:nvSpPr>
          <p:spPr>
            <a:xfrm>
              <a:off x="5710091" y="4138020"/>
              <a:ext cx="1440180" cy="925194"/>
            </a:xfrm>
            <a:custGeom>
              <a:avLst/>
              <a:gdLst/>
              <a:ahLst/>
              <a:cxnLst/>
              <a:rect l="l" t="t" r="r" b="b"/>
              <a:pathLst>
                <a:path w="1440179" h="925195">
                  <a:moveTo>
                    <a:pt x="0" y="924941"/>
                  </a:moveTo>
                  <a:lnTo>
                    <a:pt x="1439621" y="924941"/>
                  </a:lnTo>
                  <a:lnTo>
                    <a:pt x="1439621" y="0"/>
                  </a:lnTo>
                  <a:lnTo>
                    <a:pt x="0" y="0"/>
                  </a:lnTo>
                  <a:lnTo>
                    <a:pt x="0" y="924941"/>
                  </a:lnTo>
                  <a:close/>
                </a:path>
              </a:pathLst>
            </a:custGeom>
            <a:ln w="10833">
              <a:solidFill>
                <a:srgbClr val="231F20"/>
              </a:solidFill>
            </a:ln>
          </p:spPr>
          <p:txBody>
            <a:bodyPr wrap="square" lIns="0" tIns="0" rIns="0" bIns="0" rtlCol="0"/>
            <a:lstStyle/>
            <a:p>
              <a:endParaRPr/>
            </a:p>
          </p:txBody>
        </p:sp>
        <p:sp>
          <p:nvSpPr>
            <p:cNvPr id="20" name="object 20"/>
            <p:cNvSpPr/>
            <p:nvPr/>
          </p:nvSpPr>
          <p:spPr>
            <a:xfrm>
              <a:off x="5741284" y="3872873"/>
              <a:ext cx="1486535" cy="254635"/>
            </a:xfrm>
            <a:custGeom>
              <a:avLst/>
              <a:gdLst/>
              <a:ahLst/>
              <a:cxnLst/>
              <a:rect l="l" t="t" r="r" b="b"/>
              <a:pathLst>
                <a:path w="1486534" h="254635">
                  <a:moveTo>
                    <a:pt x="0" y="0"/>
                  </a:moveTo>
                  <a:lnTo>
                    <a:pt x="0" y="254304"/>
                  </a:lnTo>
                  <a:lnTo>
                    <a:pt x="1486408" y="254304"/>
                  </a:lnTo>
                  <a:lnTo>
                    <a:pt x="1351457" y="10198"/>
                  </a:lnTo>
                  <a:lnTo>
                    <a:pt x="0" y="0"/>
                  </a:lnTo>
                  <a:close/>
                </a:path>
              </a:pathLst>
            </a:custGeom>
            <a:solidFill>
              <a:srgbClr val="9A99CD">
                <a:alpha val="58000"/>
              </a:srgbClr>
            </a:solidFill>
          </p:spPr>
          <p:txBody>
            <a:bodyPr wrap="square" lIns="0" tIns="0" rIns="0" bIns="0" rtlCol="0"/>
            <a:lstStyle/>
            <a:p>
              <a:endParaRPr/>
            </a:p>
          </p:txBody>
        </p:sp>
        <p:sp>
          <p:nvSpPr>
            <p:cNvPr id="21" name="object 21"/>
            <p:cNvSpPr/>
            <p:nvPr/>
          </p:nvSpPr>
          <p:spPr>
            <a:xfrm>
              <a:off x="2421656" y="4506907"/>
              <a:ext cx="585470" cy="452755"/>
            </a:xfrm>
            <a:custGeom>
              <a:avLst/>
              <a:gdLst/>
              <a:ahLst/>
              <a:cxnLst/>
              <a:rect l="l" t="t" r="r" b="b"/>
              <a:pathLst>
                <a:path w="585469" h="452754">
                  <a:moveTo>
                    <a:pt x="229073" y="0"/>
                  </a:moveTo>
                  <a:lnTo>
                    <a:pt x="182773" y="33642"/>
                  </a:lnTo>
                  <a:lnTo>
                    <a:pt x="127214" y="46319"/>
                  </a:lnTo>
                  <a:lnTo>
                    <a:pt x="116979" y="46806"/>
                  </a:lnTo>
                  <a:lnTo>
                    <a:pt x="0" y="93568"/>
                  </a:lnTo>
                  <a:lnTo>
                    <a:pt x="0" y="187154"/>
                  </a:lnTo>
                  <a:lnTo>
                    <a:pt x="132575" y="210547"/>
                  </a:lnTo>
                  <a:lnTo>
                    <a:pt x="179362" y="358718"/>
                  </a:lnTo>
                  <a:lnTo>
                    <a:pt x="179362" y="452292"/>
                  </a:lnTo>
                  <a:lnTo>
                    <a:pt x="241744" y="389922"/>
                  </a:lnTo>
                  <a:lnTo>
                    <a:pt x="460095" y="374301"/>
                  </a:lnTo>
                  <a:lnTo>
                    <a:pt x="553669" y="436709"/>
                  </a:lnTo>
                  <a:lnTo>
                    <a:pt x="571701" y="418182"/>
                  </a:lnTo>
                  <a:lnTo>
                    <a:pt x="580961" y="405505"/>
                  </a:lnTo>
                  <a:lnTo>
                    <a:pt x="584373" y="392828"/>
                  </a:lnTo>
                  <a:lnTo>
                    <a:pt x="584860" y="374301"/>
                  </a:lnTo>
                  <a:lnTo>
                    <a:pt x="579986" y="335561"/>
                  </a:lnTo>
                  <a:lnTo>
                    <a:pt x="569264" y="280732"/>
                  </a:lnTo>
                  <a:lnTo>
                    <a:pt x="558542" y="231749"/>
                  </a:lnTo>
                  <a:lnTo>
                    <a:pt x="506882" y="155975"/>
                  </a:lnTo>
                  <a:lnTo>
                    <a:pt x="437431" y="153537"/>
                  </a:lnTo>
                  <a:lnTo>
                    <a:pt x="360667" y="148171"/>
                  </a:lnTo>
                  <a:lnTo>
                    <a:pt x="298524" y="142806"/>
                  </a:lnTo>
                  <a:lnTo>
                    <a:pt x="272935" y="140367"/>
                  </a:lnTo>
                  <a:lnTo>
                    <a:pt x="254415" y="50685"/>
                  </a:lnTo>
                  <a:lnTo>
                    <a:pt x="241744" y="7795"/>
                  </a:lnTo>
                  <a:lnTo>
                    <a:pt x="229073" y="0"/>
                  </a:lnTo>
                  <a:close/>
                </a:path>
              </a:pathLst>
            </a:custGeom>
            <a:solidFill>
              <a:srgbClr val="CC9B63">
                <a:alpha val="58000"/>
              </a:srgbClr>
            </a:solidFill>
          </p:spPr>
          <p:txBody>
            <a:bodyPr wrap="square" lIns="0" tIns="0" rIns="0" bIns="0" rtlCol="0"/>
            <a:lstStyle/>
            <a:p>
              <a:endParaRPr/>
            </a:p>
          </p:txBody>
        </p:sp>
        <p:pic>
          <p:nvPicPr>
            <p:cNvPr id="22" name="object 22"/>
            <p:cNvPicPr/>
            <p:nvPr/>
          </p:nvPicPr>
          <p:blipFill>
            <a:blip r:embed="rId3" cstate="print"/>
            <a:stretch>
              <a:fillRect/>
            </a:stretch>
          </p:blipFill>
          <p:spPr>
            <a:xfrm>
              <a:off x="2567445" y="4551319"/>
              <a:ext cx="141224" cy="207518"/>
            </a:xfrm>
            <a:prstGeom prst="rect">
              <a:avLst/>
            </a:prstGeom>
          </p:spPr>
        </p:pic>
        <p:sp>
          <p:nvSpPr>
            <p:cNvPr id="23" name="object 23"/>
            <p:cNvSpPr/>
            <p:nvPr/>
          </p:nvSpPr>
          <p:spPr>
            <a:xfrm>
              <a:off x="1709648" y="5019192"/>
              <a:ext cx="1572260" cy="130175"/>
            </a:xfrm>
            <a:custGeom>
              <a:avLst/>
              <a:gdLst/>
              <a:ahLst/>
              <a:cxnLst/>
              <a:rect l="l" t="t" r="r" b="b"/>
              <a:pathLst>
                <a:path w="1572260" h="130175">
                  <a:moveTo>
                    <a:pt x="1572196" y="0"/>
                  </a:moveTo>
                  <a:lnTo>
                    <a:pt x="0" y="0"/>
                  </a:lnTo>
                  <a:lnTo>
                    <a:pt x="0" y="129552"/>
                  </a:lnTo>
                  <a:lnTo>
                    <a:pt x="1572196" y="129552"/>
                  </a:lnTo>
                  <a:lnTo>
                    <a:pt x="1572196" y="0"/>
                  </a:lnTo>
                  <a:close/>
                </a:path>
              </a:pathLst>
            </a:custGeom>
            <a:solidFill>
              <a:srgbClr val="A2CE4F">
                <a:alpha val="58000"/>
              </a:srgbClr>
            </a:solidFill>
          </p:spPr>
          <p:txBody>
            <a:bodyPr wrap="square" lIns="0" tIns="0" rIns="0" bIns="0" rtlCol="0"/>
            <a:lstStyle/>
            <a:p>
              <a:endParaRPr/>
            </a:p>
          </p:txBody>
        </p:sp>
        <p:sp>
          <p:nvSpPr>
            <p:cNvPr id="24" name="object 24"/>
            <p:cNvSpPr/>
            <p:nvPr/>
          </p:nvSpPr>
          <p:spPr>
            <a:xfrm>
              <a:off x="5039448" y="4629302"/>
              <a:ext cx="379095" cy="309245"/>
            </a:xfrm>
            <a:custGeom>
              <a:avLst/>
              <a:gdLst/>
              <a:ahLst/>
              <a:cxnLst/>
              <a:rect l="l" t="t" r="r" b="b"/>
              <a:pathLst>
                <a:path w="379095" h="309245">
                  <a:moveTo>
                    <a:pt x="379082" y="0"/>
                  </a:moveTo>
                  <a:lnTo>
                    <a:pt x="0" y="0"/>
                  </a:lnTo>
                  <a:lnTo>
                    <a:pt x="0" y="308902"/>
                  </a:lnTo>
                  <a:lnTo>
                    <a:pt x="379082" y="308902"/>
                  </a:lnTo>
                  <a:lnTo>
                    <a:pt x="379082" y="0"/>
                  </a:lnTo>
                  <a:close/>
                </a:path>
              </a:pathLst>
            </a:custGeom>
            <a:solidFill>
              <a:srgbClr val="EBEBEC">
                <a:alpha val="58000"/>
              </a:srgbClr>
            </a:solidFill>
          </p:spPr>
          <p:txBody>
            <a:bodyPr wrap="square" lIns="0" tIns="0" rIns="0" bIns="0" rtlCol="0"/>
            <a:lstStyle/>
            <a:p>
              <a:endParaRPr/>
            </a:p>
          </p:txBody>
        </p:sp>
        <p:sp>
          <p:nvSpPr>
            <p:cNvPr id="25" name="object 25"/>
            <p:cNvSpPr/>
            <p:nvPr/>
          </p:nvSpPr>
          <p:spPr>
            <a:xfrm>
              <a:off x="3591382" y="4317377"/>
              <a:ext cx="1840864" cy="1741805"/>
            </a:xfrm>
            <a:custGeom>
              <a:avLst/>
              <a:gdLst/>
              <a:ahLst/>
              <a:cxnLst/>
              <a:rect l="l" t="t" r="r" b="b"/>
              <a:pathLst>
                <a:path w="1840864" h="1741804">
                  <a:moveTo>
                    <a:pt x="538073" y="1277366"/>
                  </a:moveTo>
                  <a:lnTo>
                    <a:pt x="0" y="1277366"/>
                  </a:lnTo>
                  <a:lnTo>
                    <a:pt x="0" y="1741360"/>
                  </a:lnTo>
                  <a:lnTo>
                    <a:pt x="538073" y="1741360"/>
                  </a:lnTo>
                  <a:lnTo>
                    <a:pt x="538073" y="1277366"/>
                  </a:lnTo>
                  <a:close/>
                </a:path>
                <a:path w="1840864" h="1741804">
                  <a:moveTo>
                    <a:pt x="1265669" y="0"/>
                  </a:moveTo>
                  <a:lnTo>
                    <a:pt x="941184" y="0"/>
                  </a:lnTo>
                  <a:lnTo>
                    <a:pt x="941184" y="659803"/>
                  </a:lnTo>
                  <a:lnTo>
                    <a:pt x="1265669" y="659803"/>
                  </a:lnTo>
                  <a:lnTo>
                    <a:pt x="1265669" y="0"/>
                  </a:lnTo>
                  <a:close/>
                </a:path>
                <a:path w="1840864" h="1741804">
                  <a:moveTo>
                    <a:pt x="1840357" y="158330"/>
                  </a:moveTo>
                  <a:lnTo>
                    <a:pt x="1481645" y="158330"/>
                  </a:lnTo>
                  <a:lnTo>
                    <a:pt x="1481645" y="314299"/>
                  </a:lnTo>
                  <a:lnTo>
                    <a:pt x="1840357" y="314299"/>
                  </a:lnTo>
                  <a:lnTo>
                    <a:pt x="1840357" y="158330"/>
                  </a:lnTo>
                  <a:close/>
                </a:path>
              </a:pathLst>
            </a:custGeom>
            <a:solidFill>
              <a:srgbClr val="FFFFFF">
                <a:alpha val="58000"/>
              </a:srgbClr>
            </a:solidFill>
          </p:spPr>
          <p:txBody>
            <a:bodyPr wrap="square" lIns="0" tIns="0" rIns="0" bIns="0" rtlCol="0"/>
            <a:lstStyle/>
            <a:p>
              <a:endParaRPr/>
            </a:p>
          </p:txBody>
        </p:sp>
        <p:sp>
          <p:nvSpPr>
            <p:cNvPr id="26" name="object 26"/>
            <p:cNvSpPr/>
            <p:nvPr/>
          </p:nvSpPr>
          <p:spPr>
            <a:xfrm>
              <a:off x="3622573" y="5271134"/>
              <a:ext cx="109220" cy="226695"/>
            </a:xfrm>
            <a:custGeom>
              <a:avLst/>
              <a:gdLst/>
              <a:ahLst/>
              <a:cxnLst/>
              <a:rect l="l" t="t" r="r" b="b"/>
              <a:pathLst>
                <a:path w="109220" h="226695">
                  <a:moveTo>
                    <a:pt x="109169" y="0"/>
                  </a:moveTo>
                  <a:lnTo>
                    <a:pt x="0" y="0"/>
                  </a:lnTo>
                  <a:lnTo>
                    <a:pt x="0" y="226136"/>
                  </a:lnTo>
                  <a:lnTo>
                    <a:pt x="109169" y="226136"/>
                  </a:lnTo>
                  <a:lnTo>
                    <a:pt x="109169" y="0"/>
                  </a:lnTo>
                  <a:close/>
                </a:path>
              </a:pathLst>
            </a:custGeom>
            <a:solidFill>
              <a:srgbClr val="FFD940">
                <a:alpha val="58000"/>
              </a:srgbClr>
            </a:solidFill>
          </p:spPr>
          <p:txBody>
            <a:bodyPr wrap="square" lIns="0" tIns="0" rIns="0" bIns="0" rtlCol="0"/>
            <a:lstStyle/>
            <a:p>
              <a:endParaRPr/>
            </a:p>
          </p:txBody>
        </p:sp>
        <p:sp>
          <p:nvSpPr>
            <p:cNvPr id="27" name="object 27"/>
            <p:cNvSpPr/>
            <p:nvPr/>
          </p:nvSpPr>
          <p:spPr>
            <a:xfrm>
              <a:off x="3373030" y="5380316"/>
              <a:ext cx="140970" cy="686435"/>
            </a:xfrm>
            <a:custGeom>
              <a:avLst/>
              <a:gdLst/>
              <a:ahLst/>
              <a:cxnLst/>
              <a:rect l="l" t="t" r="r" b="b"/>
              <a:pathLst>
                <a:path w="140970" h="686435">
                  <a:moveTo>
                    <a:pt x="140360" y="0"/>
                  </a:moveTo>
                  <a:lnTo>
                    <a:pt x="0" y="0"/>
                  </a:lnTo>
                  <a:lnTo>
                    <a:pt x="0" y="686231"/>
                  </a:lnTo>
                  <a:lnTo>
                    <a:pt x="140360" y="686231"/>
                  </a:lnTo>
                  <a:lnTo>
                    <a:pt x="140360" y="0"/>
                  </a:lnTo>
                  <a:close/>
                </a:path>
              </a:pathLst>
            </a:custGeom>
            <a:solidFill>
              <a:srgbClr val="FFFFFF">
                <a:alpha val="58000"/>
              </a:srgbClr>
            </a:solidFill>
          </p:spPr>
          <p:txBody>
            <a:bodyPr wrap="square" lIns="0" tIns="0" rIns="0" bIns="0" rtlCol="0"/>
            <a:lstStyle/>
            <a:p>
              <a:endParaRPr/>
            </a:p>
          </p:txBody>
        </p:sp>
        <p:sp>
          <p:nvSpPr>
            <p:cNvPr id="28" name="object 28"/>
            <p:cNvSpPr/>
            <p:nvPr/>
          </p:nvSpPr>
          <p:spPr>
            <a:xfrm>
              <a:off x="4540364" y="4091228"/>
              <a:ext cx="683260" cy="876300"/>
            </a:xfrm>
            <a:custGeom>
              <a:avLst/>
              <a:gdLst/>
              <a:ahLst/>
              <a:cxnLst/>
              <a:rect l="l" t="t" r="r" b="b"/>
              <a:pathLst>
                <a:path w="683260" h="876300">
                  <a:moveTo>
                    <a:pt x="501472" y="618426"/>
                  </a:moveTo>
                  <a:lnTo>
                    <a:pt x="322110" y="618426"/>
                  </a:lnTo>
                  <a:lnTo>
                    <a:pt x="322110" y="875766"/>
                  </a:lnTo>
                  <a:lnTo>
                    <a:pt x="501472" y="875766"/>
                  </a:lnTo>
                  <a:lnTo>
                    <a:pt x="501472" y="618426"/>
                  </a:lnTo>
                  <a:close/>
                </a:path>
                <a:path w="683260" h="876300">
                  <a:moveTo>
                    <a:pt x="683209" y="0"/>
                  </a:moveTo>
                  <a:lnTo>
                    <a:pt x="0" y="0"/>
                  </a:lnTo>
                  <a:lnTo>
                    <a:pt x="0" y="184124"/>
                  </a:lnTo>
                  <a:lnTo>
                    <a:pt x="683209" y="184124"/>
                  </a:lnTo>
                  <a:lnTo>
                    <a:pt x="683209" y="0"/>
                  </a:lnTo>
                  <a:close/>
                </a:path>
              </a:pathLst>
            </a:custGeom>
            <a:solidFill>
              <a:srgbClr val="CC9B63">
                <a:alpha val="58000"/>
              </a:srgbClr>
            </a:solidFill>
          </p:spPr>
          <p:txBody>
            <a:bodyPr wrap="square" lIns="0" tIns="0" rIns="0" bIns="0" rtlCol="0"/>
            <a:lstStyle/>
            <a:p>
              <a:endParaRPr/>
            </a:p>
          </p:txBody>
        </p:sp>
        <p:sp>
          <p:nvSpPr>
            <p:cNvPr id="29" name="object 29"/>
            <p:cNvSpPr/>
            <p:nvPr/>
          </p:nvSpPr>
          <p:spPr>
            <a:xfrm>
              <a:off x="3591382" y="4514697"/>
              <a:ext cx="538480" cy="405765"/>
            </a:xfrm>
            <a:custGeom>
              <a:avLst/>
              <a:gdLst/>
              <a:ahLst/>
              <a:cxnLst/>
              <a:rect l="l" t="t" r="r" b="b"/>
              <a:pathLst>
                <a:path w="538479" h="405764">
                  <a:moveTo>
                    <a:pt x="538073" y="0"/>
                  </a:moveTo>
                  <a:lnTo>
                    <a:pt x="0" y="0"/>
                  </a:lnTo>
                  <a:lnTo>
                    <a:pt x="0" y="405498"/>
                  </a:lnTo>
                  <a:lnTo>
                    <a:pt x="538073" y="405498"/>
                  </a:lnTo>
                  <a:lnTo>
                    <a:pt x="538073" y="0"/>
                  </a:lnTo>
                  <a:close/>
                </a:path>
              </a:pathLst>
            </a:custGeom>
            <a:solidFill>
              <a:srgbClr val="C0877A">
                <a:alpha val="58000"/>
              </a:srgbClr>
            </a:solidFill>
          </p:spPr>
          <p:txBody>
            <a:bodyPr wrap="square" lIns="0" tIns="0" rIns="0" bIns="0" rtlCol="0"/>
            <a:lstStyle/>
            <a:p>
              <a:endParaRPr/>
            </a:p>
          </p:txBody>
        </p:sp>
        <p:sp>
          <p:nvSpPr>
            <p:cNvPr id="30" name="object 30"/>
            <p:cNvSpPr/>
            <p:nvPr/>
          </p:nvSpPr>
          <p:spPr>
            <a:xfrm>
              <a:off x="3622573" y="4070222"/>
              <a:ext cx="553720" cy="374650"/>
            </a:xfrm>
            <a:custGeom>
              <a:avLst/>
              <a:gdLst/>
              <a:ahLst/>
              <a:cxnLst/>
              <a:rect l="l" t="t" r="r" b="b"/>
              <a:pathLst>
                <a:path w="553720" h="374650">
                  <a:moveTo>
                    <a:pt x="553669" y="0"/>
                  </a:moveTo>
                  <a:lnTo>
                    <a:pt x="0" y="0"/>
                  </a:lnTo>
                  <a:lnTo>
                    <a:pt x="0" y="374294"/>
                  </a:lnTo>
                  <a:lnTo>
                    <a:pt x="553669" y="374294"/>
                  </a:lnTo>
                  <a:lnTo>
                    <a:pt x="553669" y="0"/>
                  </a:lnTo>
                  <a:close/>
                </a:path>
              </a:pathLst>
            </a:custGeom>
            <a:solidFill>
              <a:srgbClr val="CDCFD0">
                <a:alpha val="58000"/>
              </a:srgbClr>
            </a:solidFill>
          </p:spPr>
          <p:txBody>
            <a:bodyPr wrap="square" lIns="0" tIns="0" rIns="0" bIns="0" rtlCol="0"/>
            <a:lstStyle/>
            <a:p>
              <a:endParaRPr/>
            </a:p>
          </p:txBody>
        </p:sp>
        <p:sp>
          <p:nvSpPr>
            <p:cNvPr id="31" name="object 31"/>
            <p:cNvSpPr/>
            <p:nvPr/>
          </p:nvSpPr>
          <p:spPr>
            <a:xfrm>
              <a:off x="3950093" y="3680320"/>
              <a:ext cx="795655" cy="296545"/>
            </a:xfrm>
            <a:custGeom>
              <a:avLst/>
              <a:gdLst/>
              <a:ahLst/>
              <a:cxnLst/>
              <a:rect l="l" t="t" r="r" b="b"/>
              <a:pathLst>
                <a:path w="795654" h="296545">
                  <a:moveTo>
                    <a:pt x="795413" y="0"/>
                  </a:moveTo>
                  <a:lnTo>
                    <a:pt x="0" y="0"/>
                  </a:lnTo>
                  <a:lnTo>
                    <a:pt x="0" y="296316"/>
                  </a:lnTo>
                  <a:lnTo>
                    <a:pt x="795413" y="296316"/>
                  </a:lnTo>
                  <a:lnTo>
                    <a:pt x="795413" y="0"/>
                  </a:lnTo>
                  <a:close/>
                </a:path>
              </a:pathLst>
            </a:custGeom>
            <a:solidFill>
              <a:srgbClr val="F8CBB9">
                <a:alpha val="58000"/>
              </a:srgbClr>
            </a:solidFill>
          </p:spPr>
          <p:txBody>
            <a:bodyPr wrap="square" lIns="0" tIns="0" rIns="0" bIns="0" rtlCol="0"/>
            <a:lstStyle/>
            <a:p>
              <a:endParaRPr/>
            </a:p>
          </p:txBody>
        </p:sp>
        <p:sp>
          <p:nvSpPr>
            <p:cNvPr id="32" name="object 32"/>
            <p:cNvSpPr/>
            <p:nvPr/>
          </p:nvSpPr>
          <p:spPr>
            <a:xfrm>
              <a:off x="4004678" y="3111042"/>
              <a:ext cx="117475" cy="405765"/>
            </a:xfrm>
            <a:custGeom>
              <a:avLst/>
              <a:gdLst/>
              <a:ahLst/>
              <a:cxnLst/>
              <a:rect l="l" t="t" r="r" b="b"/>
              <a:pathLst>
                <a:path w="117475" h="405764">
                  <a:moveTo>
                    <a:pt x="116966" y="0"/>
                  </a:moveTo>
                  <a:lnTo>
                    <a:pt x="0" y="0"/>
                  </a:lnTo>
                  <a:lnTo>
                    <a:pt x="0" y="405498"/>
                  </a:lnTo>
                  <a:lnTo>
                    <a:pt x="116966" y="405498"/>
                  </a:lnTo>
                  <a:lnTo>
                    <a:pt x="116966" y="0"/>
                  </a:lnTo>
                  <a:close/>
                </a:path>
              </a:pathLst>
            </a:custGeom>
            <a:solidFill>
              <a:srgbClr val="C9E19B">
                <a:alpha val="58000"/>
              </a:srgbClr>
            </a:solidFill>
          </p:spPr>
          <p:txBody>
            <a:bodyPr wrap="square" lIns="0" tIns="0" rIns="0" bIns="0" rtlCol="0"/>
            <a:lstStyle/>
            <a:p>
              <a:endParaRPr/>
            </a:p>
          </p:txBody>
        </p:sp>
        <p:sp>
          <p:nvSpPr>
            <p:cNvPr id="33" name="object 33"/>
            <p:cNvSpPr/>
            <p:nvPr/>
          </p:nvSpPr>
          <p:spPr>
            <a:xfrm>
              <a:off x="4371200" y="3111042"/>
              <a:ext cx="117475" cy="405765"/>
            </a:xfrm>
            <a:custGeom>
              <a:avLst/>
              <a:gdLst/>
              <a:ahLst/>
              <a:cxnLst/>
              <a:rect l="l" t="t" r="r" b="b"/>
              <a:pathLst>
                <a:path w="117475" h="405764">
                  <a:moveTo>
                    <a:pt x="116966" y="0"/>
                  </a:moveTo>
                  <a:lnTo>
                    <a:pt x="0" y="0"/>
                  </a:lnTo>
                  <a:lnTo>
                    <a:pt x="0" y="405498"/>
                  </a:lnTo>
                  <a:lnTo>
                    <a:pt x="116966" y="405498"/>
                  </a:lnTo>
                  <a:lnTo>
                    <a:pt x="116966" y="0"/>
                  </a:lnTo>
                  <a:close/>
                </a:path>
              </a:pathLst>
            </a:custGeom>
            <a:solidFill>
              <a:srgbClr val="CAE19D">
                <a:alpha val="58000"/>
              </a:srgbClr>
            </a:solidFill>
          </p:spPr>
          <p:txBody>
            <a:bodyPr wrap="square" lIns="0" tIns="0" rIns="0" bIns="0" rtlCol="0"/>
            <a:lstStyle/>
            <a:p>
              <a:endParaRPr/>
            </a:p>
          </p:txBody>
        </p:sp>
        <p:sp>
          <p:nvSpPr>
            <p:cNvPr id="34" name="object 34"/>
            <p:cNvSpPr/>
            <p:nvPr/>
          </p:nvSpPr>
          <p:spPr>
            <a:xfrm>
              <a:off x="3443211" y="3446373"/>
              <a:ext cx="452755" cy="467995"/>
            </a:xfrm>
            <a:custGeom>
              <a:avLst/>
              <a:gdLst/>
              <a:ahLst/>
              <a:cxnLst/>
              <a:rect l="l" t="t" r="r" b="b"/>
              <a:pathLst>
                <a:path w="452754" h="467995">
                  <a:moveTo>
                    <a:pt x="452297" y="0"/>
                  </a:moveTo>
                  <a:lnTo>
                    <a:pt x="0" y="0"/>
                  </a:lnTo>
                  <a:lnTo>
                    <a:pt x="0" y="467880"/>
                  </a:lnTo>
                  <a:lnTo>
                    <a:pt x="452297" y="467880"/>
                  </a:lnTo>
                  <a:lnTo>
                    <a:pt x="452297" y="0"/>
                  </a:lnTo>
                  <a:close/>
                </a:path>
              </a:pathLst>
            </a:custGeom>
            <a:solidFill>
              <a:srgbClr val="D4AB7C">
                <a:alpha val="58000"/>
              </a:srgbClr>
            </a:solidFill>
          </p:spPr>
          <p:txBody>
            <a:bodyPr wrap="square" lIns="0" tIns="0" rIns="0" bIns="0" rtlCol="0"/>
            <a:lstStyle/>
            <a:p>
              <a:endParaRPr/>
            </a:p>
          </p:txBody>
        </p:sp>
        <p:sp>
          <p:nvSpPr>
            <p:cNvPr id="35" name="object 35"/>
            <p:cNvSpPr/>
            <p:nvPr/>
          </p:nvSpPr>
          <p:spPr>
            <a:xfrm>
              <a:off x="5330367" y="4085806"/>
              <a:ext cx="249554" cy="249554"/>
            </a:xfrm>
            <a:custGeom>
              <a:avLst/>
              <a:gdLst/>
              <a:ahLst/>
              <a:cxnLst/>
              <a:rect l="l" t="t" r="r" b="b"/>
              <a:pathLst>
                <a:path w="249554" h="249554">
                  <a:moveTo>
                    <a:pt x="249542" y="0"/>
                  </a:moveTo>
                  <a:lnTo>
                    <a:pt x="0" y="0"/>
                  </a:lnTo>
                  <a:lnTo>
                    <a:pt x="0" y="249554"/>
                  </a:lnTo>
                  <a:lnTo>
                    <a:pt x="249542" y="249554"/>
                  </a:lnTo>
                  <a:lnTo>
                    <a:pt x="249542" y="0"/>
                  </a:lnTo>
                  <a:close/>
                </a:path>
              </a:pathLst>
            </a:custGeom>
            <a:solidFill>
              <a:srgbClr val="CC9B63">
                <a:alpha val="58000"/>
              </a:srgbClr>
            </a:solidFill>
          </p:spPr>
          <p:txBody>
            <a:bodyPr wrap="square" lIns="0" tIns="0" rIns="0" bIns="0" rtlCol="0"/>
            <a:lstStyle/>
            <a:p>
              <a:endParaRPr/>
            </a:p>
          </p:txBody>
        </p:sp>
        <p:sp>
          <p:nvSpPr>
            <p:cNvPr id="36" name="object 36"/>
            <p:cNvSpPr/>
            <p:nvPr/>
          </p:nvSpPr>
          <p:spPr>
            <a:xfrm>
              <a:off x="5018440" y="4277266"/>
              <a:ext cx="467995" cy="182880"/>
            </a:xfrm>
            <a:custGeom>
              <a:avLst/>
              <a:gdLst/>
              <a:ahLst/>
              <a:cxnLst/>
              <a:rect l="l" t="t" r="r" b="b"/>
              <a:pathLst>
                <a:path w="467995" h="182879">
                  <a:moveTo>
                    <a:pt x="188242" y="0"/>
                  </a:moveTo>
                  <a:lnTo>
                    <a:pt x="83827" y="43465"/>
                  </a:lnTo>
                  <a:lnTo>
                    <a:pt x="38745" y="74782"/>
                  </a:lnTo>
                  <a:lnTo>
                    <a:pt x="15595" y="112670"/>
                  </a:lnTo>
                  <a:lnTo>
                    <a:pt x="9869" y="144235"/>
                  </a:lnTo>
                  <a:lnTo>
                    <a:pt x="4873" y="160443"/>
                  </a:lnTo>
                  <a:lnTo>
                    <a:pt x="1340" y="166415"/>
                  </a:lnTo>
                  <a:lnTo>
                    <a:pt x="0" y="167268"/>
                  </a:lnTo>
                  <a:lnTo>
                    <a:pt x="467893" y="182851"/>
                  </a:lnTo>
                  <a:lnTo>
                    <a:pt x="462775" y="137153"/>
                  </a:lnTo>
                  <a:lnTo>
                    <a:pt x="443763" y="89635"/>
                  </a:lnTo>
                  <a:lnTo>
                    <a:pt x="390119" y="46642"/>
                  </a:lnTo>
                  <a:lnTo>
                    <a:pt x="342249" y="28916"/>
                  </a:lnTo>
                  <a:lnTo>
                    <a:pt x="286581" y="14223"/>
                  </a:lnTo>
                  <a:lnTo>
                    <a:pt x="232213" y="4079"/>
                  </a:lnTo>
                  <a:lnTo>
                    <a:pt x="188242" y="0"/>
                  </a:lnTo>
                  <a:close/>
                </a:path>
              </a:pathLst>
            </a:custGeom>
            <a:solidFill>
              <a:srgbClr val="E0E1E2">
                <a:alpha val="58000"/>
              </a:srgbClr>
            </a:solidFill>
          </p:spPr>
          <p:txBody>
            <a:bodyPr wrap="square" lIns="0" tIns="0" rIns="0" bIns="0" rtlCol="0"/>
            <a:lstStyle/>
            <a:p>
              <a:endParaRPr/>
            </a:p>
          </p:txBody>
        </p:sp>
        <p:sp>
          <p:nvSpPr>
            <p:cNvPr id="37" name="object 37"/>
            <p:cNvSpPr/>
            <p:nvPr/>
          </p:nvSpPr>
          <p:spPr>
            <a:xfrm>
              <a:off x="3723948" y="4600474"/>
              <a:ext cx="257810" cy="249554"/>
            </a:xfrm>
            <a:custGeom>
              <a:avLst/>
              <a:gdLst/>
              <a:ahLst/>
              <a:cxnLst/>
              <a:rect l="l" t="t" r="r" b="b"/>
              <a:pathLst>
                <a:path w="257810" h="249554">
                  <a:moveTo>
                    <a:pt x="257340" y="0"/>
                  </a:moveTo>
                  <a:lnTo>
                    <a:pt x="187159" y="148196"/>
                  </a:lnTo>
                  <a:lnTo>
                    <a:pt x="124764" y="0"/>
                  </a:lnTo>
                  <a:lnTo>
                    <a:pt x="93573" y="171564"/>
                  </a:lnTo>
                  <a:lnTo>
                    <a:pt x="46786" y="46799"/>
                  </a:lnTo>
                  <a:lnTo>
                    <a:pt x="0" y="226161"/>
                  </a:lnTo>
                  <a:lnTo>
                    <a:pt x="7797" y="249554"/>
                  </a:lnTo>
                  <a:lnTo>
                    <a:pt x="257340" y="233972"/>
                  </a:lnTo>
                  <a:lnTo>
                    <a:pt x="257340" y="0"/>
                  </a:lnTo>
                  <a:close/>
                </a:path>
              </a:pathLst>
            </a:custGeom>
            <a:solidFill>
              <a:srgbClr val="FFEFCC">
                <a:alpha val="58000"/>
              </a:srgbClr>
            </a:solidFill>
          </p:spPr>
          <p:txBody>
            <a:bodyPr wrap="square" lIns="0" tIns="0" rIns="0" bIns="0" rtlCol="0"/>
            <a:lstStyle/>
            <a:p>
              <a:endParaRPr/>
            </a:p>
          </p:txBody>
        </p:sp>
        <p:sp>
          <p:nvSpPr>
            <p:cNvPr id="38" name="object 38"/>
            <p:cNvSpPr/>
            <p:nvPr/>
          </p:nvSpPr>
          <p:spPr>
            <a:xfrm>
              <a:off x="3723948" y="4708804"/>
              <a:ext cx="257810" cy="200025"/>
            </a:xfrm>
            <a:custGeom>
              <a:avLst/>
              <a:gdLst/>
              <a:ahLst/>
              <a:cxnLst/>
              <a:rect l="l" t="t" r="r" b="b"/>
              <a:pathLst>
                <a:path w="257810" h="200025">
                  <a:moveTo>
                    <a:pt x="257340" y="0"/>
                  </a:moveTo>
                  <a:lnTo>
                    <a:pt x="187159" y="118516"/>
                  </a:lnTo>
                  <a:lnTo>
                    <a:pt x="124764" y="0"/>
                  </a:lnTo>
                  <a:lnTo>
                    <a:pt x="93573" y="137236"/>
                  </a:lnTo>
                  <a:lnTo>
                    <a:pt x="46786" y="37426"/>
                  </a:lnTo>
                  <a:lnTo>
                    <a:pt x="0" y="180911"/>
                  </a:lnTo>
                  <a:lnTo>
                    <a:pt x="7797" y="199631"/>
                  </a:lnTo>
                  <a:lnTo>
                    <a:pt x="257340" y="187147"/>
                  </a:lnTo>
                  <a:lnTo>
                    <a:pt x="257340" y="0"/>
                  </a:lnTo>
                  <a:close/>
                </a:path>
              </a:pathLst>
            </a:custGeom>
            <a:solidFill>
              <a:srgbClr val="E5813F">
                <a:alpha val="58000"/>
              </a:srgbClr>
            </a:solidFill>
          </p:spPr>
          <p:txBody>
            <a:bodyPr wrap="square" lIns="0" tIns="0" rIns="0" bIns="0" rtlCol="0"/>
            <a:lstStyle/>
            <a:p>
              <a:endParaRPr/>
            </a:p>
          </p:txBody>
        </p:sp>
        <p:sp>
          <p:nvSpPr>
            <p:cNvPr id="39" name="object 39"/>
            <p:cNvSpPr/>
            <p:nvPr/>
          </p:nvSpPr>
          <p:spPr>
            <a:xfrm>
              <a:off x="3614774" y="1301875"/>
              <a:ext cx="444500" cy="756920"/>
            </a:xfrm>
            <a:custGeom>
              <a:avLst/>
              <a:gdLst/>
              <a:ahLst/>
              <a:cxnLst/>
              <a:rect l="l" t="t" r="r" b="b"/>
              <a:pathLst>
                <a:path w="444500" h="756919">
                  <a:moveTo>
                    <a:pt x="132562" y="0"/>
                  </a:moveTo>
                  <a:lnTo>
                    <a:pt x="140360" y="109169"/>
                  </a:lnTo>
                  <a:lnTo>
                    <a:pt x="31191" y="109169"/>
                  </a:lnTo>
                  <a:lnTo>
                    <a:pt x="0" y="756424"/>
                  </a:lnTo>
                  <a:lnTo>
                    <a:pt x="288531" y="491286"/>
                  </a:lnTo>
                  <a:lnTo>
                    <a:pt x="304126" y="109169"/>
                  </a:lnTo>
                  <a:lnTo>
                    <a:pt x="444500" y="85775"/>
                  </a:lnTo>
                  <a:lnTo>
                    <a:pt x="436702" y="15595"/>
                  </a:lnTo>
                  <a:lnTo>
                    <a:pt x="132562" y="0"/>
                  </a:lnTo>
                  <a:close/>
                </a:path>
              </a:pathLst>
            </a:custGeom>
            <a:solidFill>
              <a:srgbClr val="8C8E90">
                <a:alpha val="58000"/>
              </a:srgbClr>
            </a:solidFill>
          </p:spPr>
          <p:txBody>
            <a:bodyPr wrap="square" lIns="0" tIns="0" rIns="0" bIns="0" rtlCol="0"/>
            <a:lstStyle/>
            <a:p>
              <a:endParaRPr/>
            </a:p>
          </p:txBody>
        </p:sp>
        <p:sp>
          <p:nvSpPr>
            <p:cNvPr id="40" name="object 40"/>
            <p:cNvSpPr/>
            <p:nvPr/>
          </p:nvSpPr>
          <p:spPr>
            <a:xfrm>
              <a:off x="4605138" y="2034900"/>
              <a:ext cx="1318260" cy="904875"/>
            </a:xfrm>
            <a:custGeom>
              <a:avLst/>
              <a:gdLst/>
              <a:ahLst/>
              <a:cxnLst/>
              <a:rect l="l" t="t" r="r" b="b"/>
              <a:pathLst>
                <a:path w="1318260" h="904875">
                  <a:moveTo>
                    <a:pt x="1052753" y="0"/>
                  </a:moveTo>
                  <a:lnTo>
                    <a:pt x="803211" y="444487"/>
                  </a:lnTo>
                  <a:lnTo>
                    <a:pt x="0" y="499084"/>
                  </a:lnTo>
                  <a:lnTo>
                    <a:pt x="545871" y="904582"/>
                  </a:lnTo>
                  <a:lnTo>
                    <a:pt x="881189" y="881176"/>
                  </a:lnTo>
                  <a:lnTo>
                    <a:pt x="1317891" y="865593"/>
                  </a:lnTo>
                  <a:lnTo>
                    <a:pt x="1247698" y="389915"/>
                  </a:lnTo>
                  <a:lnTo>
                    <a:pt x="1052753" y="0"/>
                  </a:lnTo>
                  <a:close/>
                </a:path>
              </a:pathLst>
            </a:custGeom>
            <a:solidFill>
              <a:srgbClr val="CDCFD0">
                <a:alpha val="58000"/>
              </a:srgbClr>
            </a:solidFill>
          </p:spPr>
          <p:txBody>
            <a:bodyPr wrap="square" lIns="0" tIns="0" rIns="0" bIns="0" rtlCol="0"/>
            <a:lstStyle/>
            <a:p>
              <a:endParaRPr/>
            </a:p>
          </p:txBody>
        </p:sp>
        <p:sp>
          <p:nvSpPr>
            <p:cNvPr id="41" name="object 41"/>
            <p:cNvSpPr/>
            <p:nvPr/>
          </p:nvSpPr>
          <p:spPr>
            <a:xfrm>
              <a:off x="5915225" y="2682147"/>
              <a:ext cx="210820" cy="234315"/>
            </a:xfrm>
            <a:custGeom>
              <a:avLst/>
              <a:gdLst/>
              <a:ahLst/>
              <a:cxnLst/>
              <a:rect l="l" t="t" r="r" b="b"/>
              <a:pathLst>
                <a:path w="210820" h="234314">
                  <a:moveTo>
                    <a:pt x="0" y="0"/>
                  </a:moveTo>
                  <a:lnTo>
                    <a:pt x="0" y="233946"/>
                  </a:lnTo>
                  <a:lnTo>
                    <a:pt x="210553" y="226161"/>
                  </a:lnTo>
                  <a:lnTo>
                    <a:pt x="0" y="0"/>
                  </a:lnTo>
                  <a:close/>
                </a:path>
              </a:pathLst>
            </a:custGeom>
            <a:solidFill>
              <a:srgbClr val="9A99CD">
                <a:alpha val="58000"/>
              </a:srgbClr>
            </a:solidFill>
          </p:spPr>
          <p:txBody>
            <a:bodyPr wrap="square" lIns="0" tIns="0" rIns="0" bIns="0" rtlCol="0"/>
            <a:lstStyle/>
            <a:p>
              <a:endParaRPr/>
            </a:p>
          </p:txBody>
        </p:sp>
        <p:sp>
          <p:nvSpPr>
            <p:cNvPr id="42" name="object 42"/>
            <p:cNvSpPr/>
            <p:nvPr/>
          </p:nvSpPr>
          <p:spPr>
            <a:xfrm>
              <a:off x="4878070" y="3126638"/>
              <a:ext cx="2164715" cy="1801495"/>
            </a:xfrm>
            <a:custGeom>
              <a:avLst/>
              <a:gdLst/>
              <a:ahLst/>
              <a:cxnLst/>
              <a:rect l="l" t="t" r="r" b="b"/>
              <a:pathLst>
                <a:path w="2164715" h="1801495">
                  <a:moveTo>
                    <a:pt x="280733" y="389902"/>
                  </a:moveTo>
                  <a:lnTo>
                    <a:pt x="0" y="366534"/>
                  </a:lnTo>
                  <a:lnTo>
                    <a:pt x="7797" y="639457"/>
                  </a:lnTo>
                  <a:lnTo>
                    <a:pt x="4622" y="654316"/>
                  </a:lnTo>
                  <a:lnTo>
                    <a:pt x="0" y="688200"/>
                  </a:lnTo>
                  <a:lnTo>
                    <a:pt x="1219" y="724992"/>
                  </a:lnTo>
                  <a:lnTo>
                    <a:pt x="15595" y="748626"/>
                  </a:lnTo>
                  <a:lnTo>
                    <a:pt x="42887" y="761174"/>
                  </a:lnTo>
                  <a:lnTo>
                    <a:pt x="76022" y="772998"/>
                  </a:lnTo>
                  <a:lnTo>
                    <a:pt x="112090" y="780427"/>
                  </a:lnTo>
                  <a:lnTo>
                    <a:pt x="148170" y="779818"/>
                  </a:lnTo>
                  <a:lnTo>
                    <a:pt x="195935" y="768134"/>
                  </a:lnTo>
                  <a:lnTo>
                    <a:pt x="249542" y="733044"/>
                  </a:lnTo>
                  <a:lnTo>
                    <a:pt x="272935" y="608253"/>
                  </a:lnTo>
                  <a:lnTo>
                    <a:pt x="280733" y="389902"/>
                  </a:lnTo>
                  <a:close/>
                </a:path>
                <a:path w="2164715" h="1801495">
                  <a:moveTo>
                    <a:pt x="725233" y="0"/>
                  </a:moveTo>
                  <a:lnTo>
                    <a:pt x="413308" y="0"/>
                  </a:lnTo>
                  <a:lnTo>
                    <a:pt x="413308" y="389902"/>
                  </a:lnTo>
                  <a:lnTo>
                    <a:pt x="725233" y="389902"/>
                  </a:lnTo>
                  <a:lnTo>
                    <a:pt x="725233" y="0"/>
                  </a:lnTo>
                  <a:close/>
                </a:path>
                <a:path w="2164715" h="1801495">
                  <a:moveTo>
                    <a:pt x="728141" y="521500"/>
                  </a:moveTo>
                  <a:lnTo>
                    <a:pt x="723392" y="500189"/>
                  </a:lnTo>
                  <a:lnTo>
                    <a:pt x="701827" y="467906"/>
                  </a:lnTo>
                  <a:lnTo>
                    <a:pt x="382104" y="460095"/>
                  </a:lnTo>
                  <a:lnTo>
                    <a:pt x="405498" y="577075"/>
                  </a:lnTo>
                  <a:lnTo>
                    <a:pt x="424268" y="577443"/>
                  </a:lnTo>
                  <a:lnTo>
                    <a:pt x="438645" y="579996"/>
                  </a:lnTo>
                  <a:lnTo>
                    <a:pt x="455942" y="586943"/>
                  </a:lnTo>
                  <a:lnTo>
                    <a:pt x="483476" y="600468"/>
                  </a:lnTo>
                  <a:lnTo>
                    <a:pt x="483476" y="740829"/>
                  </a:lnTo>
                  <a:lnTo>
                    <a:pt x="428891" y="787615"/>
                  </a:lnTo>
                  <a:lnTo>
                    <a:pt x="452285" y="857808"/>
                  </a:lnTo>
                  <a:lnTo>
                    <a:pt x="655040" y="849998"/>
                  </a:lnTo>
                  <a:lnTo>
                    <a:pt x="662838" y="772033"/>
                  </a:lnTo>
                  <a:lnTo>
                    <a:pt x="577062" y="764222"/>
                  </a:lnTo>
                  <a:lnTo>
                    <a:pt x="584860" y="616064"/>
                  </a:lnTo>
                  <a:lnTo>
                    <a:pt x="637501" y="596315"/>
                  </a:lnTo>
                  <a:lnTo>
                    <a:pt x="678434" y="569264"/>
                  </a:lnTo>
                  <a:lnTo>
                    <a:pt x="713892" y="541362"/>
                  </a:lnTo>
                  <a:lnTo>
                    <a:pt x="728141" y="521500"/>
                  </a:lnTo>
                  <a:close/>
                </a:path>
                <a:path w="2164715" h="1801495">
                  <a:moveTo>
                    <a:pt x="2164346" y="1733931"/>
                  </a:moveTo>
                  <a:lnTo>
                    <a:pt x="2152281" y="1688299"/>
                  </a:lnTo>
                  <a:lnTo>
                    <a:pt x="2138375" y="1646415"/>
                  </a:lnTo>
                  <a:lnTo>
                    <a:pt x="2130818" y="1601165"/>
                  </a:lnTo>
                  <a:lnTo>
                    <a:pt x="2124773" y="1553845"/>
                  </a:lnTo>
                  <a:lnTo>
                    <a:pt x="2115350" y="1505775"/>
                  </a:lnTo>
                  <a:lnTo>
                    <a:pt x="2097697" y="1458252"/>
                  </a:lnTo>
                  <a:lnTo>
                    <a:pt x="2084844" y="1416735"/>
                  </a:lnTo>
                  <a:lnTo>
                    <a:pt x="2080653" y="1373060"/>
                  </a:lnTo>
                  <a:lnTo>
                    <a:pt x="2078202" y="1331544"/>
                  </a:lnTo>
                  <a:lnTo>
                    <a:pt x="2070544" y="1296517"/>
                  </a:lnTo>
                  <a:lnTo>
                    <a:pt x="2050770" y="1272336"/>
                  </a:lnTo>
                  <a:lnTo>
                    <a:pt x="2011921" y="1263307"/>
                  </a:lnTo>
                  <a:lnTo>
                    <a:pt x="1907006" y="1264526"/>
                  </a:lnTo>
                  <a:lnTo>
                    <a:pt x="1775040" y="1267206"/>
                  </a:lnTo>
                  <a:lnTo>
                    <a:pt x="1614208" y="1271104"/>
                  </a:lnTo>
                  <a:lnTo>
                    <a:pt x="1536230" y="1278890"/>
                  </a:lnTo>
                  <a:lnTo>
                    <a:pt x="1476590" y="1282890"/>
                  </a:lnTo>
                  <a:lnTo>
                    <a:pt x="1440916" y="1278089"/>
                  </a:lnTo>
                  <a:lnTo>
                    <a:pt x="1419453" y="1274406"/>
                  </a:lnTo>
                  <a:lnTo>
                    <a:pt x="1402473" y="1281772"/>
                  </a:lnTo>
                  <a:lnTo>
                    <a:pt x="1351991" y="1351280"/>
                  </a:lnTo>
                  <a:lnTo>
                    <a:pt x="1327632" y="1395628"/>
                  </a:lnTo>
                  <a:lnTo>
                    <a:pt x="1325676" y="1419263"/>
                  </a:lnTo>
                  <a:lnTo>
                    <a:pt x="1331595" y="1433537"/>
                  </a:lnTo>
                  <a:lnTo>
                    <a:pt x="1344320" y="1443723"/>
                  </a:lnTo>
                  <a:lnTo>
                    <a:pt x="1356372" y="1450975"/>
                  </a:lnTo>
                  <a:lnTo>
                    <a:pt x="1360233" y="1456461"/>
                  </a:lnTo>
                  <a:lnTo>
                    <a:pt x="1348422" y="1461325"/>
                  </a:lnTo>
                  <a:lnTo>
                    <a:pt x="1313408" y="1466735"/>
                  </a:lnTo>
                  <a:lnTo>
                    <a:pt x="1160259" y="1483512"/>
                  </a:lnTo>
                  <a:lnTo>
                    <a:pt x="1091450" y="1492631"/>
                  </a:lnTo>
                  <a:lnTo>
                    <a:pt x="1039101" y="1500670"/>
                  </a:lnTo>
                  <a:lnTo>
                    <a:pt x="975131" y="1511325"/>
                  </a:lnTo>
                  <a:lnTo>
                    <a:pt x="959167" y="1512862"/>
                  </a:lnTo>
                  <a:lnTo>
                    <a:pt x="940892" y="1505305"/>
                  </a:lnTo>
                  <a:lnTo>
                    <a:pt x="924077" y="1493354"/>
                  </a:lnTo>
                  <a:lnTo>
                    <a:pt x="913117" y="1493100"/>
                  </a:lnTo>
                  <a:lnTo>
                    <a:pt x="925055" y="1557921"/>
                  </a:lnTo>
                  <a:lnTo>
                    <a:pt x="982560" y="1588630"/>
                  </a:lnTo>
                  <a:lnTo>
                    <a:pt x="1021549" y="1590827"/>
                  </a:lnTo>
                  <a:lnTo>
                    <a:pt x="1065174" y="1587296"/>
                  </a:lnTo>
                  <a:lnTo>
                    <a:pt x="1113180" y="1580108"/>
                  </a:lnTo>
                  <a:lnTo>
                    <a:pt x="1164120" y="1574380"/>
                  </a:lnTo>
                  <a:lnTo>
                    <a:pt x="1216507" y="1575231"/>
                  </a:lnTo>
                  <a:lnTo>
                    <a:pt x="1258912" y="1580349"/>
                  </a:lnTo>
                  <a:lnTo>
                    <a:pt x="1308620" y="1599361"/>
                  </a:lnTo>
                  <a:lnTo>
                    <a:pt x="1348828" y="1653578"/>
                  </a:lnTo>
                  <a:lnTo>
                    <a:pt x="1351026" y="1687322"/>
                  </a:lnTo>
                  <a:lnTo>
                    <a:pt x="1361986" y="1719605"/>
                  </a:lnTo>
                  <a:lnTo>
                    <a:pt x="1403667" y="1746783"/>
                  </a:lnTo>
                  <a:lnTo>
                    <a:pt x="1455013" y="1764436"/>
                  </a:lnTo>
                  <a:lnTo>
                    <a:pt x="1505597" y="1779473"/>
                  </a:lnTo>
                  <a:lnTo>
                    <a:pt x="1554695" y="1791144"/>
                  </a:lnTo>
                  <a:lnTo>
                    <a:pt x="1601546" y="1798688"/>
                  </a:lnTo>
                  <a:lnTo>
                    <a:pt x="1645399" y="1801368"/>
                  </a:lnTo>
                  <a:lnTo>
                    <a:pt x="1690370" y="1799666"/>
                  </a:lnTo>
                  <a:lnTo>
                    <a:pt x="1724367" y="1793582"/>
                  </a:lnTo>
                  <a:lnTo>
                    <a:pt x="1753971" y="1781644"/>
                  </a:lnTo>
                  <a:lnTo>
                    <a:pt x="1785772" y="1762379"/>
                  </a:lnTo>
                  <a:lnTo>
                    <a:pt x="1813001" y="1744357"/>
                  </a:lnTo>
                  <a:lnTo>
                    <a:pt x="1831098" y="1735099"/>
                  </a:lnTo>
                  <a:lnTo>
                    <a:pt x="1849920" y="1731695"/>
                  </a:lnTo>
                  <a:lnTo>
                    <a:pt x="1879346" y="1731200"/>
                  </a:lnTo>
                  <a:lnTo>
                    <a:pt x="1905114" y="1728279"/>
                  </a:lnTo>
                  <a:lnTo>
                    <a:pt x="1915896" y="1725358"/>
                  </a:lnTo>
                  <a:lnTo>
                    <a:pt x="1925955" y="1731200"/>
                  </a:lnTo>
                  <a:lnTo>
                    <a:pt x="1949526" y="1754581"/>
                  </a:lnTo>
                  <a:lnTo>
                    <a:pt x="1980120" y="1781632"/>
                  </a:lnTo>
                  <a:lnTo>
                    <a:pt x="2007044" y="1795526"/>
                  </a:lnTo>
                  <a:lnTo>
                    <a:pt x="2038362" y="1800644"/>
                  </a:lnTo>
                  <a:lnTo>
                    <a:pt x="2082101" y="1801368"/>
                  </a:lnTo>
                  <a:lnTo>
                    <a:pt x="2127059" y="1793024"/>
                  </a:lnTo>
                  <a:lnTo>
                    <a:pt x="2155202" y="1769694"/>
                  </a:lnTo>
                  <a:lnTo>
                    <a:pt x="2164346" y="1733931"/>
                  </a:lnTo>
                  <a:close/>
                </a:path>
              </a:pathLst>
            </a:custGeom>
            <a:solidFill>
              <a:srgbClr val="FFFFFF">
                <a:alpha val="58000"/>
              </a:srgbClr>
            </a:solidFill>
          </p:spPr>
          <p:txBody>
            <a:bodyPr wrap="square" lIns="0" tIns="0" rIns="0" bIns="0" rtlCol="0"/>
            <a:lstStyle/>
            <a:p>
              <a:endParaRPr/>
            </a:p>
          </p:txBody>
        </p:sp>
        <p:sp>
          <p:nvSpPr>
            <p:cNvPr id="43" name="object 43"/>
            <p:cNvSpPr/>
            <p:nvPr/>
          </p:nvSpPr>
          <p:spPr>
            <a:xfrm>
              <a:off x="6149175" y="4499127"/>
              <a:ext cx="756920" cy="249554"/>
            </a:xfrm>
            <a:custGeom>
              <a:avLst/>
              <a:gdLst/>
              <a:ahLst/>
              <a:cxnLst/>
              <a:rect l="l" t="t" r="r" b="b"/>
              <a:pathLst>
                <a:path w="756920" h="249554">
                  <a:moveTo>
                    <a:pt x="374294" y="0"/>
                  </a:moveTo>
                  <a:lnTo>
                    <a:pt x="140360" y="0"/>
                  </a:lnTo>
                  <a:lnTo>
                    <a:pt x="140360" y="132549"/>
                  </a:lnTo>
                  <a:lnTo>
                    <a:pt x="374294" y="132549"/>
                  </a:lnTo>
                  <a:lnTo>
                    <a:pt x="374294" y="0"/>
                  </a:lnTo>
                  <a:close/>
                </a:path>
                <a:path w="756920" h="249554">
                  <a:moveTo>
                    <a:pt x="483489" y="218338"/>
                  </a:moveTo>
                  <a:lnTo>
                    <a:pt x="0" y="218338"/>
                  </a:lnTo>
                  <a:lnTo>
                    <a:pt x="0" y="249516"/>
                  </a:lnTo>
                  <a:lnTo>
                    <a:pt x="483489" y="249516"/>
                  </a:lnTo>
                  <a:lnTo>
                    <a:pt x="483489" y="218338"/>
                  </a:lnTo>
                  <a:close/>
                </a:path>
                <a:path w="756920" h="249554">
                  <a:moveTo>
                    <a:pt x="756412" y="0"/>
                  </a:moveTo>
                  <a:lnTo>
                    <a:pt x="428879" y="0"/>
                  </a:lnTo>
                  <a:lnTo>
                    <a:pt x="428879" y="132549"/>
                  </a:lnTo>
                  <a:lnTo>
                    <a:pt x="756412" y="132549"/>
                  </a:lnTo>
                  <a:lnTo>
                    <a:pt x="756412" y="0"/>
                  </a:lnTo>
                  <a:close/>
                </a:path>
              </a:pathLst>
            </a:custGeom>
            <a:solidFill>
              <a:srgbClr val="CDCFD0">
                <a:alpha val="58000"/>
              </a:srgbClr>
            </a:solidFill>
          </p:spPr>
          <p:txBody>
            <a:bodyPr wrap="square" lIns="0" tIns="0" rIns="0" bIns="0" rtlCol="0"/>
            <a:lstStyle/>
            <a:p>
              <a:endParaRPr/>
            </a:p>
          </p:txBody>
        </p:sp>
        <p:sp>
          <p:nvSpPr>
            <p:cNvPr id="44" name="object 44"/>
            <p:cNvSpPr/>
            <p:nvPr/>
          </p:nvSpPr>
          <p:spPr>
            <a:xfrm>
              <a:off x="4308805" y="5770219"/>
              <a:ext cx="850265" cy="70485"/>
            </a:xfrm>
            <a:custGeom>
              <a:avLst/>
              <a:gdLst/>
              <a:ahLst/>
              <a:cxnLst/>
              <a:rect l="l" t="t" r="r" b="b"/>
              <a:pathLst>
                <a:path w="850264" h="70485">
                  <a:moveTo>
                    <a:pt x="849998" y="0"/>
                  </a:moveTo>
                  <a:lnTo>
                    <a:pt x="0" y="0"/>
                  </a:lnTo>
                  <a:lnTo>
                    <a:pt x="0" y="70167"/>
                  </a:lnTo>
                  <a:lnTo>
                    <a:pt x="849998" y="70167"/>
                  </a:lnTo>
                  <a:lnTo>
                    <a:pt x="849998" y="0"/>
                  </a:lnTo>
                  <a:close/>
                </a:path>
              </a:pathLst>
            </a:custGeom>
            <a:solidFill>
              <a:srgbClr val="FFFFFF">
                <a:alpha val="58000"/>
              </a:srgbClr>
            </a:solidFill>
          </p:spPr>
          <p:txBody>
            <a:bodyPr wrap="square" lIns="0" tIns="0" rIns="0" bIns="0" rtlCol="0"/>
            <a:lstStyle/>
            <a:p>
              <a:endParaRPr/>
            </a:p>
          </p:txBody>
        </p:sp>
        <p:sp>
          <p:nvSpPr>
            <p:cNvPr id="45" name="object 45"/>
            <p:cNvSpPr/>
            <p:nvPr/>
          </p:nvSpPr>
          <p:spPr>
            <a:xfrm>
              <a:off x="4355591" y="5848184"/>
              <a:ext cx="748665" cy="179705"/>
            </a:xfrm>
            <a:custGeom>
              <a:avLst/>
              <a:gdLst/>
              <a:ahLst/>
              <a:cxnLst/>
              <a:rect l="l" t="t" r="r" b="b"/>
              <a:pathLst>
                <a:path w="748664" h="179704">
                  <a:moveTo>
                    <a:pt x="748626" y="0"/>
                  </a:moveTo>
                  <a:lnTo>
                    <a:pt x="0" y="0"/>
                  </a:lnTo>
                  <a:lnTo>
                    <a:pt x="0" y="179349"/>
                  </a:lnTo>
                  <a:lnTo>
                    <a:pt x="748626" y="179349"/>
                  </a:lnTo>
                  <a:lnTo>
                    <a:pt x="748626" y="0"/>
                  </a:lnTo>
                  <a:close/>
                </a:path>
              </a:pathLst>
            </a:custGeom>
            <a:solidFill>
              <a:srgbClr val="399CB1">
                <a:alpha val="58000"/>
              </a:srgbClr>
            </a:solidFill>
          </p:spPr>
          <p:txBody>
            <a:bodyPr wrap="square" lIns="0" tIns="0" rIns="0" bIns="0" rtlCol="0"/>
            <a:lstStyle/>
            <a:p>
              <a:endParaRPr/>
            </a:p>
          </p:txBody>
        </p:sp>
        <p:sp>
          <p:nvSpPr>
            <p:cNvPr id="46" name="object 46"/>
            <p:cNvSpPr/>
            <p:nvPr/>
          </p:nvSpPr>
          <p:spPr>
            <a:xfrm>
              <a:off x="3950093" y="5255513"/>
              <a:ext cx="1482090" cy="483870"/>
            </a:xfrm>
            <a:custGeom>
              <a:avLst/>
              <a:gdLst/>
              <a:ahLst/>
              <a:cxnLst/>
              <a:rect l="l" t="t" r="r" b="b"/>
              <a:pathLst>
                <a:path w="1482089" h="483870">
                  <a:moveTo>
                    <a:pt x="116967" y="0"/>
                  </a:moveTo>
                  <a:lnTo>
                    <a:pt x="0" y="0"/>
                  </a:lnTo>
                  <a:lnTo>
                    <a:pt x="0" y="257340"/>
                  </a:lnTo>
                  <a:lnTo>
                    <a:pt x="116967" y="257340"/>
                  </a:lnTo>
                  <a:lnTo>
                    <a:pt x="116967" y="0"/>
                  </a:lnTo>
                  <a:close/>
                </a:path>
                <a:path w="1482089" h="483870">
                  <a:moveTo>
                    <a:pt x="1481658" y="382143"/>
                  </a:moveTo>
                  <a:lnTo>
                    <a:pt x="1317891" y="382143"/>
                  </a:lnTo>
                  <a:lnTo>
                    <a:pt x="1317891" y="483501"/>
                  </a:lnTo>
                  <a:lnTo>
                    <a:pt x="1481658" y="483501"/>
                  </a:lnTo>
                  <a:lnTo>
                    <a:pt x="1481658" y="382143"/>
                  </a:lnTo>
                  <a:close/>
                </a:path>
              </a:pathLst>
            </a:custGeom>
            <a:solidFill>
              <a:srgbClr val="E11A22">
                <a:alpha val="58000"/>
              </a:srgbClr>
            </a:solidFill>
          </p:spPr>
          <p:txBody>
            <a:bodyPr wrap="square" lIns="0" tIns="0" rIns="0" bIns="0" rtlCol="0"/>
            <a:lstStyle/>
            <a:p>
              <a:endParaRPr/>
            </a:p>
          </p:txBody>
        </p:sp>
        <p:sp>
          <p:nvSpPr>
            <p:cNvPr id="47" name="object 47"/>
            <p:cNvSpPr/>
            <p:nvPr/>
          </p:nvSpPr>
          <p:spPr>
            <a:xfrm>
              <a:off x="3622573" y="4062412"/>
              <a:ext cx="491490" cy="405765"/>
            </a:xfrm>
            <a:custGeom>
              <a:avLst/>
              <a:gdLst/>
              <a:ahLst/>
              <a:cxnLst/>
              <a:rect l="l" t="t" r="r" b="b"/>
              <a:pathLst>
                <a:path w="491489" h="405764">
                  <a:moveTo>
                    <a:pt x="491286" y="0"/>
                  </a:moveTo>
                  <a:lnTo>
                    <a:pt x="0" y="0"/>
                  </a:lnTo>
                  <a:lnTo>
                    <a:pt x="0" y="405498"/>
                  </a:lnTo>
                  <a:lnTo>
                    <a:pt x="491286" y="405498"/>
                  </a:lnTo>
                  <a:lnTo>
                    <a:pt x="491286" y="0"/>
                  </a:lnTo>
                  <a:close/>
                </a:path>
              </a:pathLst>
            </a:custGeom>
            <a:solidFill>
              <a:srgbClr val="C0877A">
                <a:alpha val="58000"/>
              </a:srgbClr>
            </a:solidFill>
          </p:spPr>
          <p:txBody>
            <a:bodyPr wrap="square" lIns="0" tIns="0" rIns="0" bIns="0" rtlCol="0"/>
            <a:lstStyle/>
            <a:p>
              <a:endParaRPr/>
            </a:p>
          </p:txBody>
        </p:sp>
        <p:sp>
          <p:nvSpPr>
            <p:cNvPr id="48" name="object 48"/>
            <p:cNvSpPr/>
            <p:nvPr/>
          </p:nvSpPr>
          <p:spPr>
            <a:xfrm>
              <a:off x="3692753" y="4124819"/>
              <a:ext cx="959485" cy="889000"/>
            </a:xfrm>
            <a:custGeom>
              <a:avLst/>
              <a:gdLst/>
              <a:ahLst/>
              <a:cxnLst/>
              <a:rect l="l" t="t" r="r" b="b"/>
              <a:pathLst>
                <a:path w="959485" h="889000">
                  <a:moveTo>
                    <a:pt x="366509" y="129971"/>
                  </a:moveTo>
                  <a:lnTo>
                    <a:pt x="356285" y="79375"/>
                  </a:lnTo>
                  <a:lnTo>
                    <a:pt x="328434" y="38061"/>
                  </a:lnTo>
                  <a:lnTo>
                    <a:pt x="287121" y="10210"/>
                  </a:lnTo>
                  <a:lnTo>
                    <a:pt x="236550" y="0"/>
                  </a:lnTo>
                  <a:lnTo>
                    <a:pt x="129971" y="0"/>
                  </a:lnTo>
                  <a:lnTo>
                    <a:pt x="79375" y="10210"/>
                  </a:lnTo>
                  <a:lnTo>
                    <a:pt x="38061" y="38061"/>
                  </a:lnTo>
                  <a:lnTo>
                    <a:pt x="10210" y="79375"/>
                  </a:lnTo>
                  <a:lnTo>
                    <a:pt x="0" y="129971"/>
                  </a:lnTo>
                  <a:lnTo>
                    <a:pt x="0" y="170243"/>
                  </a:lnTo>
                  <a:lnTo>
                    <a:pt x="10210" y="220853"/>
                  </a:lnTo>
                  <a:lnTo>
                    <a:pt x="38061" y="262153"/>
                  </a:lnTo>
                  <a:lnTo>
                    <a:pt x="79375" y="290004"/>
                  </a:lnTo>
                  <a:lnTo>
                    <a:pt x="129971" y="300215"/>
                  </a:lnTo>
                  <a:lnTo>
                    <a:pt x="236550" y="300215"/>
                  </a:lnTo>
                  <a:lnTo>
                    <a:pt x="287121" y="290004"/>
                  </a:lnTo>
                  <a:lnTo>
                    <a:pt x="328434" y="262153"/>
                  </a:lnTo>
                  <a:lnTo>
                    <a:pt x="356285" y="220853"/>
                  </a:lnTo>
                  <a:lnTo>
                    <a:pt x="366509" y="170243"/>
                  </a:lnTo>
                  <a:lnTo>
                    <a:pt x="366509" y="129971"/>
                  </a:lnTo>
                  <a:close/>
                </a:path>
                <a:path w="959485" h="889000">
                  <a:moveTo>
                    <a:pt x="959167" y="226136"/>
                  </a:moveTo>
                  <a:lnTo>
                    <a:pt x="954265" y="201853"/>
                  </a:lnTo>
                  <a:lnTo>
                    <a:pt x="940892" y="182029"/>
                  </a:lnTo>
                  <a:lnTo>
                    <a:pt x="921067" y="168656"/>
                  </a:lnTo>
                  <a:lnTo>
                    <a:pt x="896785" y="163753"/>
                  </a:lnTo>
                  <a:lnTo>
                    <a:pt x="872502" y="168656"/>
                  </a:lnTo>
                  <a:lnTo>
                    <a:pt x="852665" y="182029"/>
                  </a:lnTo>
                  <a:lnTo>
                    <a:pt x="839304" y="201853"/>
                  </a:lnTo>
                  <a:lnTo>
                    <a:pt x="834402" y="226136"/>
                  </a:lnTo>
                  <a:lnTo>
                    <a:pt x="834402" y="826579"/>
                  </a:lnTo>
                  <a:lnTo>
                    <a:pt x="839304" y="850874"/>
                  </a:lnTo>
                  <a:lnTo>
                    <a:pt x="852665" y="870699"/>
                  </a:lnTo>
                  <a:lnTo>
                    <a:pt x="872502" y="884072"/>
                  </a:lnTo>
                  <a:lnTo>
                    <a:pt x="896785" y="888974"/>
                  </a:lnTo>
                  <a:lnTo>
                    <a:pt x="921067" y="884072"/>
                  </a:lnTo>
                  <a:lnTo>
                    <a:pt x="940892" y="870699"/>
                  </a:lnTo>
                  <a:lnTo>
                    <a:pt x="954265" y="850874"/>
                  </a:lnTo>
                  <a:lnTo>
                    <a:pt x="959167" y="826579"/>
                  </a:lnTo>
                  <a:lnTo>
                    <a:pt x="959167" y="226136"/>
                  </a:lnTo>
                  <a:close/>
                </a:path>
              </a:pathLst>
            </a:custGeom>
            <a:solidFill>
              <a:srgbClr val="D2E1E7">
                <a:alpha val="58000"/>
              </a:srgbClr>
            </a:solidFill>
          </p:spPr>
          <p:txBody>
            <a:bodyPr wrap="square" lIns="0" tIns="0" rIns="0" bIns="0" rtlCol="0"/>
            <a:lstStyle/>
            <a:p>
              <a:endParaRPr/>
            </a:p>
          </p:txBody>
        </p:sp>
        <p:sp>
          <p:nvSpPr>
            <p:cNvPr id="49" name="object 49"/>
            <p:cNvSpPr/>
            <p:nvPr/>
          </p:nvSpPr>
          <p:spPr>
            <a:xfrm>
              <a:off x="5252385" y="3516559"/>
              <a:ext cx="109220" cy="467995"/>
            </a:xfrm>
            <a:custGeom>
              <a:avLst/>
              <a:gdLst/>
              <a:ahLst/>
              <a:cxnLst/>
              <a:rect l="l" t="t" r="r" b="b"/>
              <a:pathLst>
                <a:path w="109220" h="467995">
                  <a:moveTo>
                    <a:pt x="54584" y="0"/>
                  </a:moveTo>
                  <a:lnTo>
                    <a:pt x="33336" y="4288"/>
                  </a:lnTo>
                  <a:lnTo>
                    <a:pt x="15986" y="15984"/>
                  </a:lnTo>
                  <a:lnTo>
                    <a:pt x="4289" y="33330"/>
                  </a:lnTo>
                  <a:lnTo>
                    <a:pt x="0" y="54571"/>
                  </a:lnTo>
                  <a:lnTo>
                    <a:pt x="0" y="413296"/>
                  </a:lnTo>
                  <a:lnTo>
                    <a:pt x="4289" y="434544"/>
                  </a:lnTo>
                  <a:lnTo>
                    <a:pt x="15986" y="451894"/>
                  </a:lnTo>
                  <a:lnTo>
                    <a:pt x="33336" y="463591"/>
                  </a:lnTo>
                  <a:lnTo>
                    <a:pt x="54584" y="467880"/>
                  </a:lnTo>
                  <a:lnTo>
                    <a:pt x="75832" y="463591"/>
                  </a:lnTo>
                  <a:lnTo>
                    <a:pt x="93183" y="451894"/>
                  </a:lnTo>
                  <a:lnTo>
                    <a:pt x="104880" y="434544"/>
                  </a:lnTo>
                  <a:lnTo>
                    <a:pt x="109169" y="413296"/>
                  </a:lnTo>
                  <a:lnTo>
                    <a:pt x="109169" y="54571"/>
                  </a:lnTo>
                  <a:lnTo>
                    <a:pt x="104880" y="33330"/>
                  </a:lnTo>
                  <a:lnTo>
                    <a:pt x="93183" y="15984"/>
                  </a:lnTo>
                  <a:lnTo>
                    <a:pt x="75832" y="4288"/>
                  </a:lnTo>
                  <a:lnTo>
                    <a:pt x="54584" y="0"/>
                  </a:lnTo>
                  <a:close/>
                </a:path>
              </a:pathLst>
            </a:custGeom>
            <a:solidFill>
              <a:srgbClr val="9CC2D0">
                <a:alpha val="58000"/>
              </a:srgbClr>
            </a:solidFill>
          </p:spPr>
          <p:txBody>
            <a:bodyPr wrap="square" lIns="0" tIns="0" rIns="0" bIns="0" rtlCol="0"/>
            <a:lstStyle/>
            <a:p>
              <a:endParaRPr/>
            </a:p>
          </p:txBody>
        </p:sp>
        <p:sp>
          <p:nvSpPr>
            <p:cNvPr id="50" name="object 50"/>
            <p:cNvSpPr/>
            <p:nvPr/>
          </p:nvSpPr>
          <p:spPr>
            <a:xfrm>
              <a:off x="3934504" y="3703707"/>
              <a:ext cx="296545" cy="249554"/>
            </a:xfrm>
            <a:custGeom>
              <a:avLst/>
              <a:gdLst/>
              <a:ahLst/>
              <a:cxnLst/>
              <a:rect l="l" t="t" r="r" b="b"/>
              <a:pathLst>
                <a:path w="296545" h="249554">
                  <a:moveTo>
                    <a:pt x="171551" y="0"/>
                  </a:moveTo>
                  <a:lnTo>
                    <a:pt x="124764" y="0"/>
                  </a:lnTo>
                  <a:lnTo>
                    <a:pt x="76198" y="9802"/>
                  </a:lnTo>
                  <a:lnTo>
                    <a:pt x="36541" y="36536"/>
                  </a:lnTo>
                  <a:lnTo>
                    <a:pt x="9804" y="76193"/>
                  </a:lnTo>
                  <a:lnTo>
                    <a:pt x="0" y="124764"/>
                  </a:lnTo>
                  <a:lnTo>
                    <a:pt x="9804" y="173325"/>
                  </a:lnTo>
                  <a:lnTo>
                    <a:pt x="36541" y="212983"/>
                  </a:lnTo>
                  <a:lnTo>
                    <a:pt x="76198" y="239723"/>
                  </a:lnTo>
                  <a:lnTo>
                    <a:pt x="124764" y="249529"/>
                  </a:lnTo>
                  <a:lnTo>
                    <a:pt x="171551" y="249529"/>
                  </a:lnTo>
                  <a:lnTo>
                    <a:pt x="220119" y="239723"/>
                  </a:lnTo>
                  <a:lnTo>
                    <a:pt x="259781" y="212983"/>
                  </a:lnTo>
                  <a:lnTo>
                    <a:pt x="286523" y="173325"/>
                  </a:lnTo>
                  <a:lnTo>
                    <a:pt x="296329" y="124764"/>
                  </a:lnTo>
                  <a:lnTo>
                    <a:pt x="286523" y="76193"/>
                  </a:lnTo>
                  <a:lnTo>
                    <a:pt x="259781" y="36536"/>
                  </a:lnTo>
                  <a:lnTo>
                    <a:pt x="220119" y="9802"/>
                  </a:lnTo>
                  <a:lnTo>
                    <a:pt x="171551" y="0"/>
                  </a:lnTo>
                  <a:close/>
                </a:path>
              </a:pathLst>
            </a:custGeom>
            <a:solidFill>
              <a:srgbClr val="E0AFC2">
                <a:alpha val="58000"/>
              </a:srgbClr>
            </a:solidFill>
          </p:spPr>
          <p:txBody>
            <a:bodyPr wrap="square" lIns="0" tIns="0" rIns="0" bIns="0" rtlCol="0"/>
            <a:lstStyle/>
            <a:p>
              <a:endParaRPr/>
            </a:p>
          </p:txBody>
        </p:sp>
        <p:sp>
          <p:nvSpPr>
            <p:cNvPr id="51" name="object 51"/>
            <p:cNvSpPr/>
            <p:nvPr/>
          </p:nvSpPr>
          <p:spPr>
            <a:xfrm>
              <a:off x="3692753" y="3532149"/>
              <a:ext cx="982980" cy="920750"/>
            </a:xfrm>
            <a:custGeom>
              <a:avLst/>
              <a:gdLst/>
              <a:ahLst/>
              <a:cxnLst/>
              <a:rect l="l" t="t" r="r" b="b"/>
              <a:pathLst>
                <a:path w="982979" h="920750">
                  <a:moveTo>
                    <a:pt x="77965" y="764222"/>
                  </a:moveTo>
                  <a:lnTo>
                    <a:pt x="0" y="764222"/>
                  </a:lnTo>
                  <a:lnTo>
                    <a:pt x="0" y="920191"/>
                  </a:lnTo>
                  <a:lnTo>
                    <a:pt x="77965" y="920191"/>
                  </a:lnTo>
                  <a:lnTo>
                    <a:pt x="77965" y="764222"/>
                  </a:lnTo>
                  <a:close/>
                </a:path>
                <a:path w="982979" h="920750">
                  <a:moveTo>
                    <a:pt x="305422" y="753389"/>
                  </a:moveTo>
                  <a:lnTo>
                    <a:pt x="227444" y="753389"/>
                  </a:lnTo>
                  <a:lnTo>
                    <a:pt x="227444" y="909358"/>
                  </a:lnTo>
                  <a:lnTo>
                    <a:pt x="305422" y="909358"/>
                  </a:lnTo>
                  <a:lnTo>
                    <a:pt x="305422" y="753389"/>
                  </a:lnTo>
                  <a:close/>
                </a:path>
                <a:path w="982979" h="920750">
                  <a:moveTo>
                    <a:pt x="982560" y="85775"/>
                  </a:moveTo>
                  <a:lnTo>
                    <a:pt x="975829" y="52387"/>
                  </a:lnTo>
                  <a:lnTo>
                    <a:pt x="957440" y="25120"/>
                  </a:lnTo>
                  <a:lnTo>
                    <a:pt x="930173" y="6743"/>
                  </a:lnTo>
                  <a:lnTo>
                    <a:pt x="896772" y="0"/>
                  </a:lnTo>
                  <a:lnTo>
                    <a:pt x="772007" y="0"/>
                  </a:lnTo>
                  <a:lnTo>
                    <a:pt x="738619" y="6743"/>
                  </a:lnTo>
                  <a:lnTo>
                    <a:pt x="711365" y="25120"/>
                  </a:lnTo>
                  <a:lnTo>
                    <a:pt x="692975" y="52387"/>
                  </a:lnTo>
                  <a:lnTo>
                    <a:pt x="686231" y="85775"/>
                  </a:lnTo>
                  <a:lnTo>
                    <a:pt x="692975" y="119164"/>
                  </a:lnTo>
                  <a:lnTo>
                    <a:pt x="711365" y="146443"/>
                  </a:lnTo>
                  <a:lnTo>
                    <a:pt x="738619" y="164820"/>
                  </a:lnTo>
                  <a:lnTo>
                    <a:pt x="772007" y="171564"/>
                  </a:lnTo>
                  <a:lnTo>
                    <a:pt x="896772" y="171564"/>
                  </a:lnTo>
                  <a:lnTo>
                    <a:pt x="930173" y="164820"/>
                  </a:lnTo>
                  <a:lnTo>
                    <a:pt x="957440" y="146443"/>
                  </a:lnTo>
                  <a:lnTo>
                    <a:pt x="975829" y="119164"/>
                  </a:lnTo>
                  <a:lnTo>
                    <a:pt x="982560" y="85775"/>
                  </a:lnTo>
                  <a:close/>
                </a:path>
              </a:pathLst>
            </a:custGeom>
            <a:solidFill>
              <a:srgbClr val="FFFFFF">
                <a:alpha val="58000"/>
              </a:srgbClr>
            </a:solidFill>
          </p:spPr>
          <p:txBody>
            <a:bodyPr wrap="square" lIns="0" tIns="0" rIns="0" bIns="0" rtlCol="0"/>
            <a:lstStyle/>
            <a:p>
              <a:endParaRPr/>
            </a:p>
          </p:txBody>
        </p:sp>
        <p:pic>
          <p:nvPicPr>
            <p:cNvPr id="52" name="object 52"/>
            <p:cNvPicPr/>
            <p:nvPr/>
          </p:nvPicPr>
          <p:blipFill>
            <a:blip r:embed="rId4" cstate="print"/>
            <a:stretch>
              <a:fillRect/>
            </a:stretch>
          </p:blipFill>
          <p:spPr>
            <a:xfrm>
              <a:off x="1134966" y="982154"/>
              <a:ext cx="6529635" cy="5765419"/>
            </a:xfrm>
            <a:prstGeom prst="rect">
              <a:avLst/>
            </a:prstGeom>
          </p:spPr>
        </p:pic>
      </p:grpSp>
      <p:sp>
        <p:nvSpPr>
          <p:cNvPr id="53" name="object 53"/>
          <p:cNvSpPr txBox="1">
            <a:spLocks noGrp="1"/>
          </p:cNvSpPr>
          <p:nvPr>
            <p:ph type="title"/>
          </p:nvPr>
        </p:nvSpPr>
        <p:spPr>
          <a:xfrm>
            <a:off x="2273300" y="402333"/>
            <a:ext cx="4652645" cy="482600"/>
          </a:xfrm>
          <a:prstGeom prst="rect">
            <a:avLst/>
          </a:prstGeom>
        </p:spPr>
        <p:txBody>
          <a:bodyPr vert="horz" wrap="square" lIns="0" tIns="12700" rIns="0" bIns="0" rtlCol="0">
            <a:spAutoFit/>
          </a:bodyPr>
          <a:lstStyle/>
          <a:p>
            <a:pPr marL="12700">
              <a:lnSpc>
                <a:spcPct val="100000"/>
              </a:lnSpc>
              <a:spcBef>
                <a:spcPts val="100"/>
              </a:spcBef>
            </a:pPr>
            <a:r>
              <a:rPr sz="3000" spc="130" dirty="0"/>
              <a:t>What</a:t>
            </a:r>
            <a:r>
              <a:rPr sz="3000" spc="5" dirty="0"/>
              <a:t> </a:t>
            </a:r>
            <a:r>
              <a:rPr sz="3000" dirty="0"/>
              <a:t>is</a:t>
            </a:r>
            <a:r>
              <a:rPr sz="3000" spc="10" dirty="0"/>
              <a:t> </a:t>
            </a:r>
            <a:r>
              <a:rPr sz="3000" spc="80" dirty="0"/>
              <a:t>indoor</a:t>
            </a:r>
            <a:r>
              <a:rPr sz="3000" spc="5" dirty="0"/>
              <a:t> </a:t>
            </a:r>
            <a:r>
              <a:rPr sz="3000" spc="90" dirty="0"/>
              <a:t>air</a:t>
            </a:r>
            <a:r>
              <a:rPr sz="3000" spc="10" dirty="0"/>
              <a:t> </a:t>
            </a:r>
            <a:r>
              <a:rPr sz="3000" spc="-10" dirty="0"/>
              <a:t>pollution?</a:t>
            </a:r>
            <a:endParaRPr sz="3000"/>
          </a:p>
        </p:txBody>
      </p:sp>
      <p:sp>
        <p:nvSpPr>
          <p:cNvPr id="54" name="object 54"/>
          <p:cNvSpPr txBox="1"/>
          <p:nvPr/>
        </p:nvSpPr>
        <p:spPr>
          <a:xfrm>
            <a:off x="901700" y="897511"/>
            <a:ext cx="2612300" cy="320601"/>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Avenir Heavy"/>
                <a:cs typeface="Avenir Heavy"/>
              </a:rPr>
              <a:t>Potential</a:t>
            </a:r>
            <a:r>
              <a:rPr sz="2000" b="1" spc="-85" dirty="0">
                <a:solidFill>
                  <a:srgbClr val="231F20"/>
                </a:solidFill>
                <a:latin typeface="Avenir Heavy"/>
                <a:cs typeface="Avenir Heavy"/>
              </a:rPr>
              <a:t> </a:t>
            </a:r>
            <a:r>
              <a:rPr sz="2000" b="1" dirty="0">
                <a:solidFill>
                  <a:srgbClr val="231F20"/>
                </a:solidFill>
                <a:latin typeface="Avenir Heavy"/>
                <a:cs typeface="Avenir Heavy"/>
              </a:rPr>
              <a:t>Sources</a:t>
            </a:r>
            <a:r>
              <a:rPr sz="2000" b="1" spc="-85" dirty="0">
                <a:solidFill>
                  <a:srgbClr val="231F20"/>
                </a:solidFill>
                <a:latin typeface="Avenir Heavy"/>
                <a:cs typeface="Avenir Heavy"/>
              </a:rPr>
              <a:t> </a:t>
            </a:r>
            <a:r>
              <a:rPr sz="2000" b="1" spc="-25" dirty="0">
                <a:solidFill>
                  <a:srgbClr val="231F20"/>
                </a:solidFill>
                <a:latin typeface="Avenir Heavy"/>
                <a:cs typeface="Avenir Heavy"/>
              </a:rPr>
              <a:t>of</a:t>
            </a:r>
            <a:endParaRPr sz="2000" dirty="0">
              <a:latin typeface="Avenir Heavy"/>
              <a:cs typeface="Avenir Heavy"/>
            </a:endParaRPr>
          </a:p>
        </p:txBody>
      </p:sp>
      <p:sp>
        <p:nvSpPr>
          <p:cNvPr id="55" name="object 55"/>
          <p:cNvSpPr txBox="1"/>
          <p:nvPr/>
        </p:nvSpPr>
        <p:spPr>
          <a:xfrm>
            <a:off x="373690" y="1252911"/>
            <a:ext cx="3089399" cy="1503680"/>
          </a:xfrm>
          <a:prstGeom prst="rect">
            <a:avLst/>
          </a:prstGeom>
        </p:spPr>
        <p:txBody>
          <a:bodyPr vert="horz" wrap="square" lIns="0" tIns="12700" rIns="0" bIns="0" rtlCol="0">
            <a:spAutoFit/>
          </a:bodyPr>
          <a:lstStyle/>
          <a:p>
            <a:pPr marL="520700">
              <a:lnSpc>
                <a:spcPct val="100000"/>
              </a:lnSpc>
              <a:spcBef>
                <a:spcPts val="100"/>
              </a:spcBef>
            </a:pPr>
            <a:r>
              <a:rPr sz="2000" b="1" dirty="0">
                <a:solidFill>
                  <a:srgbClr val="231F20"/>
                </a:solidFill>
                <a:latin typeface="Avenir Heavy"/>
                <a:cs typeface="Avenir Heavy"/>
              </a:rPr>
              <a:t>Indoor</a:t>
            </a:r>
            <a:r>
              <a:rPr sz="2000" b="1" spc="-45" dirty="0">
                <a:solidFill>
                  <a:srgbClr val="231F20"/>
                </a:solidFill>
                <a:latin typeface="Avenir Heavy"/>
                <a:cs typeface="Avenir Heavy"/>
              </a:rPr>
              <a:t> </a:t>
            </a:r>
            <a:r>
              <a:rPr sz="2000" b="1" dirty="0">
                <a:solidFill>
                  <a:srgbClr val="231F20"/>
                </a:solidFill>
                <a:latin typeface="Avenir Heavy"/>
                <a:cs typeface="Avenir Heavy"/>
              </a:rPr>
              <a:t>Air</a:t>
            </a:r>
            <a:r>
              <a:rPr sz="2000" b="1" spc="-45" dirty="0">
                <a:solidFill>
                  <a:srgbClr val="231F20"/>
                </a:solidFill>
                <a:latin typeface="Avenir Heavy"/>
                <a:cs typeface="Avenir Heavy"/>
              </a:rPr>
              <a:t> </a:t>
            </a:r>
            <a:r>
              <a:rPr sz="2000" b="1" spc="-10" dirty="0">
                <a:solidFill>
                  <a:srgbClr val="231F20"/>
                </a:solidFill>
                <a:latin typeface="Avenir Heavy"/>
                <a:cs typeface="Avenir Heavy"/>
              </a:rPr>
              <a:t>Pollution</a:t>
            </a:r>
            <a:endParaRPr sz="2000" dirty="0">
              <a:latin typeface="Avenir Heavy"/>
              <a:cs typeface="Avenir Heavy"/>
            </a:endParaRPr>
          </a:p>
          <a:p>
            <a:pPr marL="12700" marR="121920">
              <a:lnSpc>
                <a:spcPts val="2300"/>
              </a:lnSpc>
              <a:spcBef>
                <a:spcPts val="2395"/>
              </a:spcBef>
            </a:pPr>
            <a:r>
              <a:rPr sz="2000" dirty="0">
                <a:solidFill>
                  <a:srgbClr val="231F20"/>
                </a:solidFill>
                <a:latin typeface="Avenir Book"/>
                <a:cs typeface="Avenir Book"/>
              </a:rPr>
              <a:t>chemicals</a:t>
            </a:r>
            <a:r>
              <a:rPr sz="2000" spc="-20" dirty="0">
                <a:solidFill>
                  <a:srgbClr val="231F20"/>
                </a:solidFill>
                <a:latin typeface="Avenir Book"/>
                <a:cs typeface="Avenir Book"/>
              </a:rPr>
              <a:t> </a:t>
            </a:r>
            <a:r>
              <a:rPr sz="2000" dirty="0">
                <a:solidFill>
                  <a:srgbClr val="231F20"/>
                </a:solidFill>
                <a:latin typeface="Avenir Book"/>
                <a:cs typeface="Avenir Book"/>
              </a:rPr>
              <a:t>released</a:t>
            </a:r>
            <a:r>
              <a:rPr sz="2000" spc="-20" dirty="0">
                <a:solidFill>
                  <a:srgbClr val="231F20"/>
                </a:solidFill>
                <a:latin typeface="Avenir Book"/>
                <a:cs typeface="Avenir Book"/>
              </a:rPr>
              <a:t> from </a:t>
            </a:r>
            <a:r>
              <a:rPr sz="2000" dirty="0">
                <a:solidFill>
                  <a:srgbClr val="231F20"/>
                </a:solidFill>
                <a:latin typeface="Avenir Book"/>
                <a:cs typeface="Avenir Book"/>
              </a:rPr>
              <a:t>modern</a:t>
            </a:r>
            <a:r>
              <a:rPr sz="2000" spc="10" dirty="0">
                <a:solidFill>
                  <a:srgbClr val="231F20"/>
                </a:solidFill>
                <a:latin typeface="Avenir Book"/>
                <a:cs typeface="Avenir Book"/>
              </a:rPr>
              <a:t> </a:t>
            </a:r>
            <a:r>
              <a:rPr sz="2000" dirty="0">
                <a:solidFill>
                  <a:srgbClr val="231F20"/>
                </a:solidFill>
                <a:latin typeface="Avenir Book"/>
                <a:cs typeface="Avenir Book"/>
              </a:rPr>
              <a:t>building</a:t>
            </a:r>
            <a:r>
              <a:rPr sz="2000" spc="10" dirty="0">
                <a:solidFill>
                  <a:srgbClr val="231F20"/>
                </a:solidFill>
                <a:latin typeface="Avenir Book"/>
                <a:cs typeface="Avenir Book"/>
              </a:rPr>
              <a:t> </a:t>
            </a:r>
            <a:r>
              <a:rPr sz="2000" spc="-50" dirty="0">
                <a:solidFill>
                  <a:srgbClr val="231F20"/>
                </a:solidFill>
                <a:latin typeface="Avenir Book"/>
                <a:cs typeface="Avenir Book"/>
              </a:rPr>
              <a:t>&amp; </a:t>
            </a:r>
            <a:r>
              <a:rPr sz="2000" dirty="0">
                <a:solidFill>
                  <a:srgbClr val="231F20"/>
                </a:solidFill>
                <a:latin typeface="Avenir Book"/>
                <a:cs typeface="Avenir Book"/>
              </a:rPr>
              <a:t>furnishing</a:t>
            </a:r>
            <a:r>
              <a:rPr sz="2000" spc="35" dirty="0">
                <a:solidFill>
                  <a:srgbClr val="231F20"/>
                </a:solidFill>
                <a:latin typeface="Avenir Book"/>
                <a:cs typeface="Avenir Book"/>
              </a:rPr>
              <a:t> </a:t>
            </a:r>
            <a:r>
              <a:rPr sz="2000" spc="-10" dirty="0">
                <a:solidFill>
                  <a:srgbClr val="231F20"/>
                </a:solidFill>
                <a:latin typeface="Avenir Book"/>
                <a:cs typeface="Avenir Book"/>
              </a:rPr>
              <a:t>materials</a:t>
            </a:r>
            <a:endParaRPr sz="2000" dirty="0">
              <a:latin typeface="Avenir Book"/>
              <a:cs typeface="Avenir Book"/>
            </a:endParaRPr>
          </a:p>
        </p:txBody>
      </p:sp>
      <p:sp>
        <p:nvSpPr>
          <p:cNvPr id="56" name="object 56"/>
          <p:cNvSpPr txBox="1"/>
          <p:nvPr/>
        </p:nvSpPr>
        <p:spPr>
          <a:xfrm>
            <a:off x="673100" y="3263900"/>
            <a:ext cx="2334895" cy="9144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combustion </a:t>
            </a:r>
            <a:r>
              <a:rPr sz="2000" spc="-10" dirty="0">
                <a:solidFill>
                  <a:srgbClr val="231F20"/>
                </a:solidFill>
                <a:latin typeface="Avenir Book"/>
                <a:cs typeface="Avenir Book"/>
              </a:rPr>
              <a:t>gases </a:t>
            </a:r>
            <a:r>
              <a:rPr sz="2000" dirty="0">
                <a:solidFill>
                  <a:srgbClr val="231F20"/>
                </a:solidFill>
                <a:latin typeface="Avenir Book"/>
                <a:cs typeface="Avenir Book"/>
              </a:rPr>
              <a:t>from</a:t>
            </a:r>
            <a:r>
              <a:rPr sz="2000" spc="-40" dirty="0">
                <a:solidFill>
                  <a:srgbClr val="231F20"/>
                </a:solidFill>
                <a:latin typeface="Avenir Book"/>
                <a:cs typeface="Avenir Book"/>
              </a:rPr>
              <a:t> </a:t>
            </a:r>
            <a:r>
              <a:rPr sz="2000" dirty="0">
                <a:solidFill>
                  <a:srgbClr val="231F20"/>
                </a:solidFill>
                <a:latin typeface="Avenir Book"/>
                <a:cs typeface="Avenir Book"/>
              </a:rPr>
              <a:t>fireplaces</a:t>
            </a:r>
            <a:r>
              <a:rPr sz="2000" spc="-40" dirty="0">
                <a:solidFill>
                  <a:srgbClr val="231F20"/>
                </a:solidFill>
                <a:latin typeface="Avenir Book"/>
                <a:cs typeface="Avenir Book"/>
              </a:rPr>
              <a:t> </a:t>
            </a:r>
            <a:r>
              <a:rPr sz="2000" spc="-50" dirty="0">
                <a:solidFill>
                  <a:srgbClr val="231F20"/>
                </a:solidFill>
                <a:latin typeface="Avenir Book"/>
                <a:cs typeface="Avenir Book"/>
              </a:rPr>
              <a:t>&amp; </a:t>
            </a:r>
            <a:r>
              <a:rPr sz="2000" dirty="0">
                <a:solidFill>
                  <a:srgbClr val="231F20"/>
                </a:solidFill>
                <a:latin typeface="Avenir Book"/>
                <a:cs typeface="Avenir Book"/>
              </a:rPr>
              <a:t>woodburning</a:t>
            </a:r>
            <a:r>
              <a:rPr sz="2000" spc="-50" dirty="0">
                <a:solidFill>
                  <a:srgbClr val="231F20"/>
                </a:solidFill>
                <a:latin typeface="Avenir Book"/>
                <a:cs typeface="Avenir Book"/>
              </a:rPr>
              <a:t> </a:t>
            </a:r>
            <a:r>
              <a:rPr sz="2000" spc="-10" dirty="0">
                <a:solidFill>
                  <a:srgbClr val="231F20"/>
                </a:solidFill>
                <a:latin typeface="Avenir Book"/>
                <a:cs typeface="Avenir Book"/>
              </a:rPr>
              <a:t>stoves</a:t>
            </a:r>
            <a:endParaRPr sz="2000">
              <a:latin typeface="Avenir Book"/>
              <a:cs typeface="Avenir Book"/>
            </a:endParaRPr>
          </a:p>
        </p:txBody>
      </p:sp>
      <p:sp>
        <p:nvSpPr>
          <p:cNvPr id="57" name="object 57"/>
          <p:cNvSpPr txBox="1"/>
          <p:nvPr/>
        </p:nvSpPr>
        <p:spPr>
          <a:xfrm>
            <a:off x="1130300" y="5866892"/>
            <a:ext cx="1300480" cy="1206500"/>
          </a:xfrm>
          <a:prstGeom prst="rect">
            <a:avLst/>
          </a:prstGeom>
        </p:spPr>
        <p:txBody>
          <a:bodyPr vert="horz" wrap="square" lIns="0" tIns="33019" rIns="0" bIns="0" rtlCol="0">
            <a:spAutoFit/>
          </a:bodyPr>
          <a:lstStyle/>
          <a:p>
            <a:pPr marL="12700" marR="5080">
              <a:lnSpc>
                <a:spcPts val="2300"/>
              </a:lnSpc>
              <a:spcBef>
                <a:spcPts val="259"/>
              </a:spcBef>
            </a:pPr>
            <a:r>
              <a:rPr sz="2000" spc="-10" dirty="0">
                <a:solidFill>
                  <a:srgbClr val="231F20"/>
                </a:solidFill>
                <a:latin typeface="Avenir Book"/>
                <a:cs typeface="Avenir Book"/>
              </a:rPr>
              <a:t>chemical </a:t>
            </a:r>
            <a:r>
              <a:rPr sz="2000" dirty="0">
                <a:solidFill>
                  <a:srgbClr val="231F20"/>
                </a:solidFill>
                <a:latin typeface="Avenir Book"/>
                <a:cs typeface="Avenir Book"/>
              </a:rPr>
              <a:t>fumes</a:t>
            </a:r>
            <a:r>
              <a:rPr sz="2000" spc="-10" dirty="0">
                <a:solidFill>
                  <a:srgbClr val="231F20"/>
                </a:solidFill>
                <a:latin typeface="Avenir Book"/>
                <a:cs typeface="Avenir Book"/>
              </a:rPr>
              <a:t> </a:t>
            </a:r>
            <a:r>
              <a:rPr sz="2000" spc="-20" dirty="0">
                <a:solidFill>
                  <a:srgbClr val="231F20"/>
                </a:solidFill>
                <a:latin typeface="Avenir Book"/>
                <a:cs typeface="Avenir Book"/>
              </a:rPr>
              <a:t>from </a:t>
            </a:r>
            <a:r>
              <a:rPr sz="2000" dirty="0">
                <a:solidFill>
                  <a:srgbClr val="231F20"/>
                </a:solidFill>
                <a:latin typeface="Avenir Book"/>
                <a:cs typeface="Avenir Book"/>
              </a:rPr>
              <a:t>paints </a:t>
            </a:r>
            <a:r>
              <a:rPr sz="2000" spc="-50" dirty="0">
                <a:solidFill>
                  <a:srgbClr val="231F20"/>
                </a:solidFill>
                <a:latin typeface="Avenir Book"/>
                <a:cs typeface="Avenir Book"/>
              </a:rPr>
              <a:t>&amp; </a:t>
            </a:r>
            <a:r>
              <a:rPr sz="2000" spc="-10" dirty="0">
                <a:solidFill>
                  <a:srgbClr val="231F20"/>
                </a:solidFill>
                <a:latin typeface="Avenir Book"/>
                <a:cs typeface="Avenir Book"/>
              </a:rPr>
              <a:t>solvents</a:t>
            </a:r>
            <a:endParaRPr sz="2000">
              <a:latin typeface="Avenir Book"/>
              <a:cs typeface="Avenir Book"/>
            </a:endParaRPr>
          </a:p>
        </p:txBody>
      </p:sp>
      <p:sp>
        <p:nvSpPr>
          <p:cNvPr id="58" name="object 58"/>
          <p:cNvSpPr txBox="1"/>
          <p:nvPr/>
        </p:nvSpPr>
        <p:spPr>
          <a:xfrm>
            <a:off x="407923" y="4336288"/>
            <a:ext cx="1691005" cy="622300"/>
          </a:xfrm>
          <a:prstGeom prst="rect">
            <a:avLst/>
          </a:prstGeom>
        </p:spPr>
        <p:txBody>
          <a:bodyPr vert="horz" wrap="square" lIns="0" tIns="12700" rIns="0" bIns="0" rtlCol="0">
            <a:spAutoFit/>
          </a:bodyPr>
          <a:lstStyle/>
          <a:p>
            <a:pPr marL="12700">
              <a:lnSpc>
                <a:spcPts val="2350"/>
              </a:lnSpc>
              <a:spcBef>
                <a:spcPts val="100"/>
              </a:spcBef>
            </a:pPr>
            <a:r>
              <a:rPr sz="2000" dirty="0">
                <a:solidFill>
                  <a:srgbClr val="231F20"/>
                </a:solidFill>
                <a:latin typeface="Avenir Book"/>
                <a:cs typeface="Avenir Book"/>
              </a:rPr>
              <a:t>animal </a:t>
            </a:r>
            <a:r>
              <a:rPr sz="2000" spc="-20" dirty="0">
                <a:solidFill>
                  <a:srgbClr val="231F20"/>
                </a:solidFill>
                <a:latin typeface="Avenir Book"/>
                <a:cs typeface="Avenir Book"/>
              </a:rPr>
              <a:t>hair</a:t>
            </a:r>
            <a:endParaRPr sz="2000">
              <a:latin typeface="Avenir Book"/>
              <a:cs typeface="Avenir Book"/>
            </a:endParaRPr>
          </a:p>
          <a:p>
            <a:pPr marL="12700">
              <a:lnSpc>
                <a:spcPts val="2350"/>
              </a:lnSpc>
            </a:pPr>
            <a:r>
              <a:rPr sz="2000" dirty="0">
                <a:solidFill>
                  <a:srgbClr val="231F20"/>
                </a:solidFill>
                <a:latin typeface="Avenir Book"/>
                <a:cs typeface="Avenir Book"/>
              </a:rPr>
              <a:t>&amp;</a:t>
            </a:r>
            <a:r>
              <a:rPr sz="2000" spc="-60" dirty="0">
                <a:solidFill>
                  <a:srgbClr val="231F20"/>
                </a:solidFill>
                <a:latin typeface="Avenir Book"/>
                <a:cs typeface="Avenir Book"/>
              </a:rPr>
              <a:t> </a:t>
            </a:r>
            <a:r>
              <a:rPr sz="2000" spc="-20" dirty="0">
                <a:solidFill>
                  <a:srgbClr val="231F20"/>
                </a:solidFill>
                <a:latin typeface="Avenir Book"/>
                <a:cs typeface="Avenir Book"/>
              </a:rPr>
              <a:t>dander,</a:t>
            </a:r>
            <a:r>
              <a:rPr sz="2000" spc="-55" dirty="0">
                <a:solidFill>
                  <a:srgbClr val="231F20"/>
                </a:solidFill>
                <a:latin typeface="Avenir Book"/>
                <a:cs typeface="Avenir Book"/>
              </a:rPr>
              <a:t> </a:t>
            </a:r>
            <a:r>
              <a:rPr sz="2000" spc="-20" dirty="0">
                <a:solidFill>
                  <a:srgbClr val="231F20"/>
                </a:solidFill>
                <a:latin typeface="Avenir Book"/>
                <a:cs typeface="Avenir Book"/>
              </a:rPr>
              <a:t>pest</a:t>
            </a:r>
            <a:endParaRPr sz="2000">
              <a:latin typeface="Avenir Book"/>
              <a:cs typeface="Avenir Book"/>
            </a:endParaRPr>
          </a:p>
        </p:txBody>
      </p:sp>
      <p:sp>
        <p:nvSpPr>
          <p:cNvPr id="59" name="object 59"/>
          <p:cNvSpPr txBox="1"/>
          <p:nvPr/>
        </p:nvSpPr>
        <p:spPr>
          <a:xfrm>
            <a:off x="407923" y="4920488"/>
            <a:ext cx="1187450" cy="330200"/>
          </a:xfrm>
          <a:prstGeom prst="rect">
            <a:avLst/>
          </a:prstGeom>
        </p:spPr>
        <p:txBody>
          <a:bodyPr vert="horz" wrap="square" lIns="0" tIns="12700" rIns="0" bIns="0" rtlCol="0">
            <a:spAutoFit/>
          </a:bodyPr>
          <a:lstStyle/>
          <a:p>
            <a:pPr marL="12700">
              <a:lnSpc>
                <a:spcPct val="100000"/>
              </a:lnSpc>
              <a:spcBef>
                <a:spcPts val="100"/>
              </a:spcBef>
            </a:pPr>
            <a:r>
              <a:rPr sz="2000" spc="-10" dirty="0">
                <a:solidFill>
                  <a:srgbClr val="231F20"/>
                </a:solidFill>
                <a:latin typeface="Avenir Book"/>
                <a:cs typeface="Avenir Book"/>
              </a:rPr>
              <a:t>droppings</a:t>
            </a:r>
            <a:endParaRPr sz="2000">
              <a:latin typeface="Avenir Book"/>
              <a:cs typeface="Avenir Book"/>
            </a:endParaRPr>
          </a:p>
        </p:txBody>
      </p:sp>
      <p:sp>
        <p:nvSpPr>
          <p:cNvPr id="60" name="object 60"/>
          <p:cNvSpPr txBox="1"/>
          <p:nvPr/>
        </p:nvSpPr>
        <p:spPr>
          <a:xfrm>
            <a:off x="4486147" y="6470396"/>
            <a:ext cx="1780539" cy="622300"/>
          </a:xfrm>
          <a:prstGeom prst="rect">
            <a:avLst/>
          </a:prstGeom>
        </p:spPr>
        <p:txBody>
          <a:bodyPr vert="horz" wrap="square" lIns="0" tIns="33019" rIns="0" bIns="0" rtlCol="0">
            <a:spAutoFit/>
          </a:bodyPr>
          <a:lstStyle/>
          <a:p>
            <a:pPr marL="12700" marR="5080">
              <a:lnSpc>
                <a:spcPts val="2300"/>
              </a:lnSpc>
              <a:spcBef>
                <a:spcPts val="259"/>
              </a:spcBef>
            </a:pPr>
            <a:r>
              <a:rPr sz="2000" dirty="0">
                <a:solidFill>
                  <a:srgbClr val="231F20"/>
                </a:solidFill>
                <a:latin typeface="Avenir Book"/>
                <a:cs typeface="Avenir Book"/>
              </a:rPr>
              <a:t>gases </a:t>
            </a:r>
            <a:r>
              <a:rPr sz="2000" spc="-10" dirty="0">
                <a:solidFill>
                  <a:srgbClr val="231F20"/>
                </a:solidFill>
                <a:latin typeface="Avenir Book"/>
                <a:cs typeface="Avenir Book"/>
              </a:rPr>
              <a:t>including </a:t>
            </a:r>
            <a:r>
              <a:rPr sz="2000" dirty="0">
                <a:solidFill>
                  <a:srgbClr val="231F20"/>
                </a:solidFill>
                <a:latin typeface="Avenir Book"/>
                <a:cs typeface="Avenir Book"/>
              </a:rPr>
              <a:t>radon</a:t>
            </a:r>
            <a:r>
              <a:rPr sz="2000" spc="-55" dirty="0">
                <a:solidFill>
                  <a:srgbClr val="231F20"/>
                </a:solidFill>
                <a:latin typeface="Avenir Book"/>
                <a:cs typeface="Avenir Book"/>
              </a:rPr>
              <a:t> </a:t>
            </a:r>
            <a:r>
              <a:rPr sz="2000" spc="-10" dirty="0">
                <a:solidFill>
                  <a:srgbClr val="231F20"/>
                </a:solidFill>
                <a:latin typeface="Avenir Book"/>
                <a:cs typeface="Avenir Book"/>
              </a:rPr>
              <a:t>seeping</a:t>
            </a:r>
            <a:endParaRPr sz="2000">
              <a:latin typeface="Avenir Book"/>
              <a:cs typeface="Avenir Book"/>
            </a:endParaRPr>
          </a:p>
        </p:txBody>
      </p:sp>
      <p:sp>
        <p:nvSpPr>
          <p:cNvPr id="61" name="object 61"/>
          <p:cNvSpPr txBox="1"/>
          <p:nvPr/>
        </p:nvSpPr>
        <p:spPr>
          <a:xfrm>
            <a:off x="4486147" y="7054595"/>
            <a:ext cx="2222500"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231F20"/>
                </a:solidFill>
                <a:latin typeface="Avenir Book"/>
                <a:cs typeface="Avenir Book"/>
              </a:rPr>
              <a:t>through</a:t>
            </a:r>
            <a:r>
              <a:rPr sz="2000" spc="-90" dirty="0">
                <a:solidFill>
                  <a:srgbClr val="231F20"/>
                </a:solidFill>
                <a:latin typeface="Avenir Book"/>
                <a:cs typeface="Avenir Book"/>
              </a:rPr>
              <a:t> </a:t>
            </a:r>
            <a:r>
              <a:rPr sz="2000" spc="-10" dirty="0">
                <a:solidFill>
                  <a:srgbClr val="231F20"/>
                </a:solidFill>
                <a:latin typeface="Avenir Book"/>
                <a:cs typeface="Avenir Book"/>
              </a:rPr>
              <a:t>foundation</a:t>
            </a:r>
            <a:endParaRPr sz="2000">
              <a:latin typeface="Avenir Book"/>
              <a:cs typeface="Avenir Book"/>
            </a:endParaRPr>
          </a:p>
        </p:txBody>
      </p:sp>
      <p:sp>
        <p:nvSpPr>
          <p:cNvPr id="62" name="object 62"/>
          <p:cNvSpPr txBox="1"/>
          <p:nvPr/>
        </p:nvSpPr>
        <p:spPr>
          <a:xfrm>
            <a:off x="2675635" y="6543547"/>
            <a:ext cx="937894" cy="622300"/>
          </a:xfrm>
          <a:prstGeom prst="rect">
            <a:avLst/>
          </a:prstGeom>
        </p:spPr>
        <p:txBody>
          <a:bodyPr vert="horz" wrap="square" lIns="0" tIns="33019" rIns="0" bIns="0" rtlCol="0">
            <a:spAutoFit/>
          </a:bodyPr>
          <a:lstStyle/>
          <a:p>
            <a:pPr marL="12700" marR="5080">
              <a:lnSpc>
                <a:spcPts val="2300"/>
              </a:lnSpc>
              <a:spcBef>
                <a:spcPts val="259"/>
              </a:spcBef>
            </a:pPr>
            <a:r>
              <a:rPr sz="2000" dirty="0">
                <a:solidFill>
                  <a:srgbClr val="231F20"/>
                </a:solidFill>
                <a:latin typeface="Avenir Book"/>
                <a:cs typeface="Avenir Book"/>
              </a:rPr>
              <a:t>mold </a:t>
            </a:r>
            <a:r>
              <a:rPr sz="2000" spc="-50" dirty="0">
                <a:solidFill>
                  <a:srgbClr val="231F20"/>
                </a:solidFill>
                <a:latin typeface="Avenir Book"/>
                <a:cs typeface="Avenir Book"/>
              </a:rPr>
              <a:t>&amp; </a:t>
            </a:r>
            <a:r>
              <a:rPr sz="2000" spc="-10" dirty="0">
                <a:solidFill>
                  <a:srgbClr val="231F20"/>
                </a:solidFill>
                <a:latin typeface="Avenir Book"/>
                <a:cs typeface="Avenir Book"/>
              </a:rPr>
              <a:t>bacteria</a:t>
            </a:r>
            <a:endParaRPr sz="2000">
              <a:latin typeface="Avenir Book"/>
              <a:cs typeface="Avenir Book"/>
            </a:endParaRPr>
          </a:p>
        </p:txBody>
      </p:sp>
      <p:sp>
        <p:nvSpPr>
          <p:cNvPr id="63" name="object 63"/>
          <p:cNvSpPr txBox="1"/>
          <p:nvPr/>
        </p:nvSpPr>
        <p:spPr>
          <a:xfrm>
            <a:off x="5450840" y="1386332"/>
            <a:ext cx="2875280" cy="129349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231F20"/>
                </a:solidFill>
                <a:latin typeface="Avenir Book"/>
                <a:cs typeface="Avenir Book"/>
              </a:rPr>
              <a:t>outdoor</a:t>
            </a:r>
            <a:r>
              <a:rPr sz="2000" spc="-40" dirty="0">
                <a:solidFill>
                  <a:srgbClr val="231F20"/>
                </a:solidFill>
                <a:latin typeface="Avenir Book"/>
                <a:cs typeface="Avenir Book"/>
              </a:rPr>
              <a:t> </a:t>
            </a:r>
            <a:r>
              <a:rPr sz="2000" dirty="0">
                <a:solidFill>
                  <a:srgbClr val="231F20"/>
                </a:solidFill>
                <a:latin typeface="Avenir Book"/>
                <a:cs typeface="Avenir Book"/>
              </a:rPr>
              <a:t>air</a:t>
            </a:r>
            <a:r>
              <a:rPr sz="2000" spc="-35" dirty="0">
                <a:solidFill>
                  <a:srgbClr val="231F20"/>
                </a:solidFill>
                <a:latin typeface="Avenir Book"/>
                <a:cs typeface="Avenir Book"/>
              </a:rPr>
              <a:t> </a:t>
            </a:r>
            <a:r>
              <a:rPr sz="2000" spc="-10" dirty="0">
                <a:solidFill>
                  <a:srgbClr val="231F20"/>
                </a:solidFill>
                <a:latin typeface="Avenir Book"/>
                <a:cs typeface="Avenir Book"/>
              </a:rPr>
              <a:t>pollutants</a:t>
            </a:r>
            <a:endParaRPr sz="2000">
              <a:latin typeface="Avenir Book"/>
              <a:cs typeface="Avenir Book"/>
            </a:endParaRPr>
          </a:p>
          <a:p>
            <a:pPr marL="1163955" marR="5080" indent="-251460">
              <a:lnSpc>
                <a:spcPct val="145000"/>
              </a:lnSpc>
              <a:spcBef>
                <a:spcPts val="625"/>
              </a:spcBef>
            </a:pPr>
            <a:r>
              <a:rPr sz="2000" dirty="0">
                <a:solidFill>
                  <a:srgbClr val="231F20"/>
                </a:solidFill>
                <a:latin typeface="Avenir Book"/>
                <a:cs typeface="Avenir Book"/>
              </a:rPr>
              <a:t>mold</a:t>
            </a:r>
            <a:r>
              <a:rPr sz="2000" spc="-10" dirty="0">
                <a:solidFill>
                  <a:srgbClr val="231F20"/>
                </a:solidFill>
                <a:latin typeface="Avenir Book"/>
                <a:cs typeface="Avenir Book"/>
              </a:rPr>
              <a:t> </a:t>
            </a:r>
            <a:r>
              <a:rPr sz="2000" dirty="0">
                <a:solidFill>
                  <a:srgbClr val="231F20"/>
                </a:solidFill>
                <a:latin typeface="Avenir Book"/>
                <a:cs typeface="Avenir Book"/>
              </a:rPr>
              <a:t>&amp;</a:t>
            </a:r>
            <a:r>
              <a:rPr sz="2000" spc="-5" dirty="0">
                <a:solidFill>
                  <a:srgbClr val="231F20"/>
                </a:solidFill>
                <a:latin typeface="Avenir Book"/>
                <a:cs typeface="Avenir Book"/>
              </a:rPr>
              <a:t> </a:t>
            </a:r>
            <a:r>
              <a:rPr sz="2000" spc="-10" dirty="0">
                <a:solidFill>
                  <a:srgbClr val="231F20"/>
                </a:solidFill>
                <a:latin typeface="Avenir Book"/>
                <a:cs typeface="Avenir Book"/>
              </a:rPr>
              <a:t>bacteria </a:t>
            </a:r>
            <a:r>
              <a:rPr sz="2000" dirty="0">
                <a:solidFill>
                  <a:srgbClr val="231F20"/>
                </a:solidFill>
                <a:latin typeface="Avenir Book"/>
                <a:cs typeface="Avenir Book"/>
              </a:rPr>
              <a:t>chemicals </a:t>
            </a:r>
            <a:r>
              <a:rPr sz="2000" spc="-20" dirty="0">
                <a:solidFill>
                  <a:srgbClr val="231F20"/>
                </a:solidFill>
                <a:latin typeface="Avenir Book"/>
                <a:cs typeface="Avenir Book"/>
              </a:rPr>
              <a:t>from</a:t>
            </a:r>
            <a:endParaRPr sz="2000">
              <a:latin typeface="Avenir Book"/>
              <a:cs typeface="Avenir Book"/>
            </a:endParaRPr>
          </a:p>
        </p:txBody>
      </p:sp>
      <p:sp>
        <p:nvSpPr>
          <p:cNvPr id="64" name="object 64"/>
          <p:cNvSpPr txBox="1"/>
          <p:nvPr/>
        </p:nvSpPr>
        <p:spPr>
          <a:xfrm>
            <a:off x="6602476" y="2525267"/>
            <a:ext cx="2048510" cy="1160145"/>
          </a:xfrm>
          <a:prstGeom prst="rect">
            <a:avLst/>
          </a:prstGeom>
        </p:spPr>
        <p:txBody>
          <a:bodyPr vert="horz" wrap="square" lIns="0" tIns="128905" rIns="0" bIns="0" rtlCol="0">
            <a:spAutoFit/>
          </a:bodyPr>
          <a:lstStyle/>
          <a:p>
            <a:pPr marL="12700">
              <a:lnSpc>
                <a:spcPct val="100000"/>
              </a:lnSpc>
              <a:spcBef>
                <a:spcPts val="1015"/>
              </a:spcBef>
            </a:pPr>
            <a:r>
              <a:rPr sz="2000" dirty="0">
                <a:solidFill>
                  <a:srgbClr val="231F20"/>
                </a:solidFill>
                <a:latin typeface="Avenir Book"/>
                <a:cs typeface="Avenir Book"/>
              </a:rPr>
              <a:t>cleaning </a:t>
            </a:r>
            <a:r>
              <a:rPr sz="2000" spc="-10" dirty="0">
                <a:solidFill>
                  <a:srgbClr val="231F20"/>
                </a:solidFill>
                <a:latin typeface="Avenir Book"/>
                <a:cs typeface="Avenir Book"/>
              </a:rPr>
              <a:t>products</a:t>
            </a:r>
            <a:endParaRPr sz="2000">
              <a:latin typeface="Avenir Book"/>
              <a:cs typeface="Avenir Book"/>
            </a:endParaRPr>
          </a:p>
          <a:p>
            <a:pPr marL="12700" marR="245110">
              <a:lnSpc>
                <a:spcPts val="2300"/>
              </a:lnSpc>
              <a:spcBef>
                <a:spcPts val="1075"/>
              </a:spcBef>
            </a:pPr>
            <a:r>
              <a:rPr sz="2000" dirty="0">
                <a:solidFill>
                  <a:srgbClr val="231F20"/>
                </a:solidFill>
                <a:latin typeface="Avenir Book"/>
                <a:cs typeface="Avenir Book"/>
              </a:rPr>
              <a:t>cooking-</a:t>
            </a:r>
            <a:r>
              <a:rPr sz="2000" spc="-10" dirty="0">
                <a:solidFill>
                  <a:srgbClr val="231F20"/>
                </a:solidFill>
                <a:latin typeface="Avenir Book"/>
                <a:cs typeface="Avenir Book"/>
              </a:rPr>
              <a:t>related emissions</a:t>
            </a:r>
            <a:endParaRPr sz="2000">
              <a:latin typeface="Avenir Book"/>
              <a:cs typeface="Avenir Book"/>
            </a:endParaRPr>
          </a:p>
        </p:txBody>
      </p:sp>
      <p:sp>
        <p:nvSpPr>
          <p:cNvPr id="65" name="object 65"/>
          <p:cNvSpPr txBox="1"/>
          <p:nvPr/>
        </p:nvSpPr>
        <p:spPr>
          <a:xfrm>
            <a:off x="7796276" y="3987800"/>
            <a:ext cx="1300480" cy="1498600"/>
          </a:xfrm>
          <a:prstGeom prst="rect">
            <a:avLst/>
          </a:prstGeom>
        </p:spPr>
        <p:txBody>
          <a:bodyPr vert="horz" wrap="square" lIns="0" tIns="33020" rIns="0" bIns="0" rtlCol="0">
            <a:spAutoFit/>
          </a:bodyPr>
          <a:lstStyle/>
          <a:p>
            <a:pPr marL="12700" marR="5080">
              <a:lnSpc>
                <a:spcPts val="2300"/>
              </a:lnSpc>
              <a:spcBef>
                <a:spcPts val="260"/>
              </a:spcBef>
            </a:pPr>
            <a:r>
              <a:rPr sz="2000" spc="-10" dirty="0">
                <a:solidFill>
                  <a:srgbClr val="231F20"/>
                </a:solidFill>
                <a:latin typeface="Avenir Book"/>
                <a:cs typeface="Avenir Book"/>
              </a:rPr>
              <a:t>carbon monoxide </a:t>
            </a:r>
            <a:r>
              <a:rPr sz="2000" dirty="0">
                <a:solidFill>
                  <a:srgbClr val="231F20"/>
                </a:solidFill>
                <a:latin typeface="Avenir Book"/>
                <a:cs typeface="Avenir Book"/>
              </a:rPr>
              <a:t>fumes</a:t>
            </a:r>
            <a:r>
              <a:rPr sz="2000" spc="-10" dirty="0">
                <a:solidFill>
                  <a:srgbClr val="231F20"/>
                </a:solidFill>
                <a:latin typeface="Avenir Book"/>
                <a:cs typeface="Avenir Book"/>
              </a:rPr>
              <a:t> </a:t>
            </a:r>
            <a:r>
              <a:rPr sz="2000" spc="-20" dirty="0">
                <a:solidFill>
                  <a:srgbClr val="231F20"/>
                </a:solidFill>
                <a:latin typeface="Avenir Book"/>
                <a:cs typeface="Avenir Book"/>
              </a:rPr>
              <a:t>from </a:t>
            </a:r>
            <a:r>
              <a:rPr sz="2000" spc="-10" dirty="0">
                <a:solidFill>
                  <a:srgbClr val="231F20"/>
                </a:solidFill>
                <a:latin typeface="Avenir Book"/>
                <a:cs typeface="Avenir Book"/>
              </a:rPr>
              <a:t>attached garage</a:t>
            </a:r>
            <a:endParaRPr sz="2000">
              <a:latin typeface="Avenir Book"/>
              <a:cs typeface="Avenir Book"/>
            </a:endParaRPr>
          </a:p>
        </p:txBody>
      </p:sp>
      <p:grpSp>
        <p:nvGrpSpPr>
          <p:cNvPr id="66" name="object 66"/>
          <p:cNvGrpSpPr/>
          <p:nvPr/>
        </p:nvGrpSpPr>
        <p:grpSpPr>
          <a:xfrm>
            <a:off x="1476247" y="2295641"/>
            <a:ext cx="6245860" cy="4730115"/>
            <a:chOff x="1476247" y="2295641"/>
            <a:chExt cx="6245860" cy="4730115"/>
          </a:xfrm>
        </p:grpSpPr>
        <p:sp>
          <p:nvSpPr>
            <p:cNvPr id="67" name="object 67"/>
            <p:cNvSpPr/>
            <p:nvPr/>
          </p:nvSpPr>
          <p:spPr>
            <a:xfrm>
              <a:off x="1527047" y="2837693"/>
              <a:ext cx="1417320" cy="0"/>
            </a:xfrm>
            <a:custGeom>
              <a:avLst/>
              <a:gdLst/>
              <a:ahLst/>
              <a:cxnLst/>
              <a:rect l="l" t="t" r="r" b="b"/>
              <a:pathLst>
                <a:path w="1417320">
                  <a:moveTo>
                    <a:pt x="0" y="0"/>
                  </a:moveTo>
                  <a:lnTo>
                    <a:pt x="1417320" y="0"/>
                  </a:lnTo>
                </a:path>
              </a:pathLst>
            </a:custGeom>
            <a:ln w="25400">
              <a:solidFill>
                <a:srgbClr val="4F4F51"/>
              </a:solidFill>
            </a:ln>
          </p:spPr>
          <p:txBody>
            <a:bodyPr wrap="square" lIns="0" tIns="0" rIns="0" bIns="0" rtlCol="0"/>
            <a:lstStyle/>
            <a:p>
              <a:endParaRPr/>
            </a:p>
          </p:txBody>
        </p:sp>
        <p:pic>
          <p:nvPicPr>
            <p:cNvPr id="68" name="object 68"/>
            <p:cNvPicPr/>
            <p:nvPr/>
          </p:nvPicPr>
          <p:blipFill>
            <a:blip r:embed="rId5" cstate="print"/>
            <a:stretch>
              <a:fillRect/>
            </a:stretch>
          </p:blipFill>
          <p:spPr>
            <a:xfrm>
              <a:off x="1476247" y="2786893"/>
              <a:ext cx="101600" cy="101600"/>
            </a:xfrm>
            <a:prstGeom prst="rect">
              <a:avLst/>
            </a:prstGeom>
          </p:spPr>
        </p:pic>
        <p:sp>
          <p:nvSpPr>
            <p:cNvPr id="69" name="object 69"/>
            <p:cNvSpPr/>
            <p:nvPr/>
          </p:nvSpPr>
          <p:spPr>
            <a:xfrm>
              <a:off x="1527047" y="4271267"/>
              <a:ext cx="2131060" cy="0"/>
            </a:xfrm>
            <a:custGeom>
              <a:avLst/>
              <a:gdLst/>
              <a:ahLst/>
              <a:cxnLst/>
              <a:rect l="l" t="t" r="r" b="b"/>
              <a:pathLst>
                <a:path w="2131060">
                  <a:moveTo>
                    <a:pt x="0" y="0"/>
                  </a:moveTo>
                  <a:lnTo>
                    <a:pt x="2130552" y="0"/>
                  </a:lnTo>
                </a:path>
              </a:pathLst>
            </a:custGeom>
            <a:ln w="25400">
              <a:solidFill>
                <a:srgbClr val="4F4F51"/>
              </a:solidFill>
            </a:ln>
          </p:spPr>
          <p:txBody>
            <a:bodyPr wrap="square" lIns="0" tIns="0" rIns="0" bIns="0" rtlCol="0"/>
            <a:lstStyle/>
            <a:p>
              <a:endParaRPr/>
            </a:p>
          </p:txBody>
        </p:sp>
        <p:pic>
          <p:nvPicPr>
            <p:cNvPr id="70" name="object 70"/>
            <p:cNvPicPr/>
            <p:nvPr/>
          </p:nvPicPr>
          <p:blipFill>
            <a:blip r:embed="rId5" cstate="print"/>
            <a:stretch>
              <a:fillRect/>
            </a:stretch>
          </p:blipFill>
          <p:spPr>
            <a:xfrm>
              <a:off x="1476247" y="4220467"/>
              <a:ext cx="101600" cy="101600"/>
            </a:xfrm>
            <a:prstGeom prst="rect">
              <a:avLst/>
            </a:prstGeom>
          </p:spPr>
        </p:pic>
        <p:sp>
          <p:nvSpPr>
            <p:cNvPr id="71" name="object 71"/>
            <p:cNvSpPr/>
            <p:nvPr/>
          </p:nvSpPr>
          <p:spPr>
            <a:xfrm>
              <a:off x="2331708" y="5574197"/>
              <a:ext cx="1172210" cy="521970"/>
            </a:xfrm>
            <a:custGeom>
              <a:avLst/>
              <a:gdLst/>
              <a:ahLst/>
              <a:cxnLst/>
              <a:rect l="l" t="t" r="r" b="b"/>
              <a:pathLst>
                <a:path w="1172210" h="521970">
                  <a:moveTo>
                    <a:pt x="0" y="521703"/>
                  </a:moveTo>
                  <a:lnTo>
                    <a:pt x="1171765" y="0"/>
                  </a:lnTo>
                </a:path>
              </a:pathLst>
            </a:custGeom>
            <a:ln w="25400">
              <a:solidFill>
                <a:srgbClr val="4F4F51"/>
              </a:solidFill>
            </a:ln>
          </p:spPr>
          <p:txBody>
            <a:bodyPr wrap="square" lIns="0" tIns="0" rIns="0" bIns="0" rtlCol="0"/>
            <a:lstStyle/>
            <a:p>
              <a:endParaRPr/>
            </a:p>
          </p:txBody>
        </p:sp>
        <p:pic>
          <p:nvPicPr>
            <p:cNvPr id="72" name="object 72"/>
            <p:cNvPicPr/>
            <p:nvPr/>
          </p:nvPicPr>
          <p:blipFill>
            <a:blip r:embed="rId6" cstate="print"/>
            <a:stretch>
              <a:fillRect/>
            </a:stretch>
          </p:blipFill>
          <p:spPr>
            <a:xfrm>
              <a:off x="2280904" y="6045091"/>
              <a:ext cx="101608" cy="101615"/>
            </a:xfrm>
            <a:prstGeom prst="rect">
              <a:avLst/>
            </a:prstGeom>
          </p:spPr>
        </p:pic>
        <p:sp>
          <p:nvSpPr>
            <p:cNvPr id="73" name="object 73"/>
            <p:cNvSpPr/>
            <p:nvPr/>
          </p:nvSpPr>
          <p:spPr>
            <a:xfrm>
              <a:off x="4398267" y="6074663"/>
              <a:ext cx="0" cy="900430"/>
            </a:xfrm>
            <a:custGeom>
              <a:avLst/>
              <a:gdLst/>
              <a:ahLst/>
              <a:cxnLst/>
              <a:rect l="l" t="t" r="r" b="b"/>
              <a:pathLst>
                <a:path h="900429">
                  <a:moveTo>
                    <a:pt x="0" y="900176"/>
                  </a:moveTo>
                  <a:lnTo>
                    <a:pt x="0" y="0"/>
                  </a:lnTo>
                </a:path>
              </a:pathLst>
            </a:custGeom>
            <a:ln w="25400">
              <a:solidFill>
                <a:srgbClr val="4F4F51"/>
              </a:solidFill>
            </a:ln>
          </p:spPr>
          <p:txBody>
            <a:bodyPr wrap="square" lIns="0" tIns="0" rIns="0" bIns="0" rtlCol="0"/>
            <a:lstStyle/>
            <a:p>
              <a:endParaRPr/>
            </a:p>
          </p:txBody>
        </p:sp>
        <p:pic>
          <p:nvPicPr>
            <p:cNvPr id="74" name="object 74"/>
            <p:cNvPicPr/>
            <p:nvPr/>
          </p:nvPicPr>
          <p:blipFill>
            <a:blip r:embed="rId7" cstate="print"/>
            <a:stretch>
              <a:fillRect/>
            </a:stretch>
          </p:blipFill>
          <p:spPr>
            <a:xfrm>
              <a:off x="4347467" y="6924039"/>
              <a:ext cx="101600" cy="101600"/>
            </a:xfrm>
            <a:prstGeom prst="rect">
              <a:avLst/>
            </a:prstGeom>
          </p:spPr>
        </p:pic>
        <p:sp>
          <p:nvSpPr>
            <p:cNvPr id="75" name="object 75"/>
            <p:cNvSpPr/>
            <p:nvPr/>
          </p:nvSpPr>
          <p:spPr>
            <a:xfrm>
              <a:off x="5491380" y="5758496"/>
              <a:ext cx="1240155" cy="716280"/>
            </a:xfrm>
            <a:custGeom>
              <a:avLst/>
              <a:gdLst/>
              <a:ahLst/>
              <a:cxnLst/>
              <a:rect l="l" t="t" r="r" b="b"/>
              <a:pathLst>
                <a:path w="1240154" h="716279">
                  <a:moveTo>
                    <a:pt x="1240015" y="715924"/>
                  </a:moveTo>
                  <a:lnTo>
                    <a:pt x="0" y="0"/>
                  </a:lnTo>
                </a:path>
              </a:pathLst>
            </a:custGeom>
            <a:ln w="25400">
              <a:solidFill>
                <a:srgbClr val="4F4F51"/>
              </a:solidFill>
            </a:ln>
          </p:spPr>
          <p:txBody>
            <a:bodyPr wrap="square" lIns="0" tIns="0" rIns="0" bIns="0" rtlCol="0"/>
            <a:lstStyle/>
            <a:p>
              <a:endParaRPr/>
            </a:p>
          </p:txBody>
        </p:sp>
        <p:pic>
          <p:nvPicPr>
            <p:cNvPr id="76" name="object 76"/>
            <p:cNvPicPr/>
            <p:nvPr/>
          </p:nvPicPr>
          <p:blipFill>
            <a:blip r:embed="rId8" cstate="print"/>
            <a:stretch>
              <a:fillRect/>
            </a:stretch>
          </p:blipFill>
          <p:spPr>
            <a:xfrm>
              <a:off x="6680971" y="6423992"/>
              <a:ext cx="100849" cy="100849"/>
            </a:xfrm>
            <a:prstGeom prst="rect">
              <a:avLst/>
            </a:prstGeom>
          </p:spPr>
        </p:pic>
        <p:sp>
          <p:nvSpPr>
            <p:cNvPr id="77" name="object 77"/>
            <p:cNvSpPr/>
            <p:nvPr/>
          </p:nvSpPr>
          <p:spPr>
            <a:xfrm>
              <a:off x="7108291" y="4356100"/>
              <a:ext cx="562610" cy="0"/>
            </a:xfrm>
            <a:custGeom>
              <a:avLst/>
              <a:gdLst/>
              <a:ahLst/>
              <a:cxnLst/>
              <a:rect l="l" t="t" r="r" b="b"/>
              <a:pathLst>
                <a:path w="562609">
                  <a:moveTo>
                    <a:pt x="562508" y="0"/>
                  </a:moveTo>
                  <a:lnTo>
                    <a:pt x="0" y="0"/>
                  </a:lnTo>
                </a:path>
              </a:pathLst>
            </a:custGeom>
            <a:ln w="25400">
              <a:solidFill>
                <a:srgbClr val="4F4F51"/>
              </a:solidFill>
            </a:ln>
          </p:spPr>
          <p:txBody>
            <a:bodyPr wrap="square" lIns="0" tIns="0" rIns="0" bIns="0" rtlCol="0"/>
            <a:lstStyle/>
            <a:p>
              <a:endParaRPr/>
            </a:p>
          </p:txBody>
        </p:sp>
        <p:pic>
          <p:nvPicPr>
            <p:cNvPr id="78" name="object 78"/>
            <p:cNvPicPr/>
            <p:nvPr/>
          </p:nvPicPr>
          <p:blipFill>
            <a:blip r:embed="rId9" cstate="print"/>
            <a:stretch>
              <a:fillRect/>
            </a:stretch>
          </p:blipFill>
          <p:spPr>
            <a:xfrm>
              <a:off x="7620000" y="4305300"/>
              <a:ext cx="101600" cy="101600"/>
            </a:xfrm>
            <a:prstGeom prst="rect">
              <a:avLst/>
            </a:prstGeom>
          </p:spPr>
        </p:pic>
        <p:sp>
          <p:nvSpPr>
            <p:cNvPr id="79" name="object 79"/>
            <p:cNvSpPr/>
            <p:nvPr/>
          </p:nvSpPr>
          <p:spPr>
            <a:xfrm>
              <a:off x="5401561" y="3574665"/>
              <a:ext cx="1094105" cy="918210"/>
            </a:xfrm>
            <a:custGeom>
              <a:avLst/>
              <a:gdLst/>
              <a:ahLst/>
              <a:cxnLst/>
              <a:rect l="l" t="t" r="r" b="b"/>
              <a:pathLst>
                <a:path w="1094104" h="918210">
                  <a:moveTo>
                    <a:pt x="1094066" y="0"/>
                  </a:moveTo>
                  <a:lnTo>
                    <a:pt x="0" y="918019"/>
                  </a:lnTo>
                </a:path>
              </a:pathLst>
            </a:custGeom>
            <a:ln w="25399">
              <a:solidFill>
                <a:srgbClr val="4F4F51"/>
              </a:solidFill>
            </a:ln>
          </p:spPr>
          <p:txBody>
            <a:bodyPr wrap="square" lIns="0" tIns="0" rIns="0" bIns="0" rtlCol="0"/>
            <a:lstStyle/>
            <a:p>
              <a:endParaRPr/>
            </a:p>
          </p:txBody>
        </p:sp>
        <p:pic>
          <p:nvPicPr>
            <p:cNvPr id="80" name="object 80"/>
            <p:cNvPicPr/>
            <p:nvPr/>
          </p:nvPicPr>
          <p:blipFill>
            <a:blip r:embed="rId10" cstate="print"/>
            <a:stretch>
              <a:fillRect/>
            </a:stretch>
          </p:blipFill>
          <p:spPr>
            <a:xfrm>
              <a:off x="6445021" y="3524056"/>
              <a:ext cx="101217" cy="101207"/>
            </a:xfrm>
            <a:prstGeom prst="rect">
              <a:avLst/>
            </a:prstGeom>
          </p:spPr>
        </p:pic>
        <p:sp>
          <p:nvSpPr>
            <p:cNvPr id="81" name="object 81"/>
            <p:cNvSpPr/>
            <p:nvPr/>
          </p:nvSpPr>
          <p:spPr>
            <a:xfrm>
              <a:off x="5580912" y="2730301"/>
              <a:ext cx="878205" cy="737235"/>
            </a:xfrm>
            <a:custGeom>
              <a:avLst/>
              <a:gdLst/>
              <a:ahLst/>
              <a:cxnLst/>
              <a:rect l="l" t="t" r="r" b="b"/>
              <a:pathLst>
                <a:path w="878204" h="737235">
                  <a:moveTo>
                    <a:pt x="878141" y="0"/>
                  </a:moveTo>
                  <a:lnTo>
                    <a:pt x="0" y="736841"/>
                  </a:lnTo>
                </a:path>
              </a:pathLst>
            </a:custGeom>
            <a:ln w="25400">
              <a:solidFill>
                <a:srgbClr val="4F4F51"/>
              </a:solidFill>
            </a:ln>
          </p:spPr>
          <p:txBody>
            <a:bodyPr wrap="square" lIns="0" tIns="0" rIns="0" bIns="0" rtlCol="0"/>
            <a:lstStyle/>
            <a:p>
              <a:endParaRPr/>
            </a:p>
          </p:txBody>
        </p:sp>
        <p:pic>
          <p:nvPicPr>
            <p:cNvPr id="82" name="object 82"/>
            <p:cNvPicPr/>
            <p:nvPr/>
          </p:nvPicPr>
          <p:blipFill>
            <a:blip r:embed="rId11" cstate="print"/>
            <a:stretch>
              <a:fillRect/>
            </a:stretch>
          </p:blipFill>
          <p:spPr>
            <a:xfrm>
              <a:off x="6408446" y="2679692"/>
              <a:ext cx="101217" cy="101207"/>
            </a:xfrm>
            <a:prstGeom prst="rect">
              <a:avLst/>
            </a:prstGeom>
          </p:spPr>
        </p:pic>
        <p:sp>
          <p:nvSpPr>
            <p:cNvPr id="83" name="object 83"/>
            <p:cNvSpPr/>
            <p:nvPr/>
          </p:nvSpPr>
          <p:spPr>
            <a:xfrm>
              <a:off x="5115801" y="2346250"/>
              <a:ext cx="1179195" cy="989330"/>
            </a:xfrm>
            <a:custGeom>
              <a:avLst/>
              <a:gdLst/>
              <a:ahLst/>
              <a:cxnLst/>
              <a:rect l="l" t="t" r="r" b="b"/>
              <a:pathLst>
                <a:path w="1179195" h="989329">
                  <a:moveTo>
                    <a:pt x="1178661" y="0"/>
                  </a:moveTo>
                  <a:lnTo>
                    <a:pt x="0" y="989012"/>
                  </a:lnTo>
                </a:path>
              </a:pathLst>
            </a:custGeom>
            <a:ln w="25400">
              <a:solidFill>
                <a:srgbClr val="4F4F51"/>
              </a:solidFill>
            </a:ln>
          </p:spPr>
          <p:txBody>
            <a:bodyPr wrap="square" lIns="0" tIns="0" rIns="0" bIns="0" rtlCol="0"/>
            <a:lstStyle/>
            <a:p>
              <a:endParaRPr/>
            </a:p>
          </p:txBody>
        </p:sp>
        <p:pic>
          <p:nvPicPr>
            <p:cNvPr id="84" name="object 84"/>
            <p:cNvPicPr/>
            <p:nvPr/>
          </p:nvPicPr>
          <p:blipFill>
            <a:blip r:embed="rId11" cstate="print"/>
            <a:stretch>
              <a:fillRect/>
            </a:stretch>
          </p:blipFill>
          <p:spPr>
            <a:xfrm>
              <a:off x="6243855" y="2295641"/>
              <a:ext cx="101217" cy="101207"/>
            </a:xfrm>
            <a:prstGeom prst="rect">
              <a:avLst/>
            </a:prstGeom>
          </p:spPr>
        </p:pic>
        <p:sp>
          <p:nvSpPr>
            <p:cNvPr id="85" name="object 85"/>
            <p:cNvSpPr/>
            <p:nvPr/>
          </p:nvSpPr>
          <p:spPr>
            <a:xfrm>
              <a:off x="3646723" y="6105398"/>
              <a:ext cx="351155" cy="608330"/>
            </a:xfrm>
            <a:custGeom>
              <a:avLst/>
              <a:gdLst/>
              <a:ahLst/>
              <a:cxnLst/>
              <a:rect l="l" t="t" r="r" b="b"/>
              <a:pathLst>
                <a:path w="351154" h="608329">
                  <a:moveTo>
                    <a:pt x="0" y="608114"/>
                  </a:moveTo>
                  <a:lnTo>
                    <a:pt x="351104" y="0"/>
                  </a:lnTo>
                </a:path>
              </a:pathLst>
            </a:custGeom>
            <a:ln w="25400">
              <a:solidFill>
                <a:srgbClr val="4F4F51"/>
              </a:solidFill>
            </a:ln>
          </p:spPr>
          <p:txBody>
            <a:bodyPr wrap="square" lIns="0" tIns="0" rIns="0" bIns="0" rtlCol="0"/>
            <a:lstStyle/>
            <a:p>
              <a:endParaRPr/>
            </a:p>
          </p:txBody>
        </p:sp>
        <p:pic>
          <p:nvPicPr>
            <p:cNvPr id="86" name="object 86"/>
            <p:cNvPicPr/>
            <p:nvPr/>
          </p:nvPicPr>
          <p:blipFill>
            <a:blip r:embed="rId12" cstate="print"/>
            <a:stretch>
              <a:fillRect/>
            </a:stretch>
          </p:blipFill>
          <p:spPr>
            <a:xfrm>
              <a:off x="3596301" y="6663087"/>
              <a:ext cx="100854" cy="100849"/>
            </a:xfrm>
            <a:prstGeom prst="rect">
              <a:avLst/>
            </a:prstGeom>
          </p:spPr>
        </p:pic>
      </p:grpSp>
      <p:sp>
        <p:nvSpPr>
          <p:cNvPr id="87" name="object 87"/>
          <p:cNvSpPr txBox="1"/>
          <p:nvPr/>
        </p:nvSpPr>
        <p:spPr>
          <a:xfrm>
            <a:off x="331215" y="7396140"/>
            <a:ext cx="4489882" cy="180679"/>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88" name="object 88"/>
          <p:cNvSpPr txBox="1"/>
          <p:nvPr/>
        </p:nvSpPr>
        <p:spPr>
          <a:xfrm>
            <a:off x="6863080" y="5970523"/>
            <a:ext cx="2853690" cy="1654810"/>
          </a:xfrm>
          <a:prstGeom prst="rect">
            <a:avLst/>
          </a:prstGeom>
        </p:spPr>
        <p:txBody>
          <a:bodyPr vert="horz" wrap="square" lIns="0" tIns="33019" rIns="0" bIns="0" rtlCol="0">
            <a:spAutoFit/>
          </a:bodyPr>
          <a:lstStyle/>
          <a:p>
            <a:pPr marL="12700" marR="1021080">
              <a:lnSpc>
                <a:spcPts val="2300"/>
              </a:lnSpc>
              <a:spcBef>
                <a:spcPts val="259"/>
              </a:spcBef>
            </a:pPr>
            <a:r>
              <a:rPr sz="2000" dirty="0">
                <a:solidFill>
                  <a:srgbClr val="231F20"/>
                </a:solidFill>
                <a:latin typeface="Avenir Book"/>
                <a:cs typeface="Avenir Book"/>
              </a:rPr>
              <a:t>cigarette</a:t>
            </a:r>
            <a:r>
              <a:rPr sz="2000" spc="-40" dirty="0">
                <a:solidFill>
                  <a:srgbClr val="231F20"/>
                </a:solidFill>
                <a:latin typeface="Avenir Book"/>
                <a:cs typeface="Avenir Book"/>
              </a:rPr>
              <a:t> </a:t>
            </a:r>
            <a:r>
              <a:rPr sz="2000" spc="-10" dirty="0">
                <a:solidFill>
                  <a:srgbClr val="231F20"/>
                </a:solidFill>
                <a:latin typeface="Avenir Book"/>
                <a:cs typeface="Avenir Book"/>
              </a:rPr>
              <a:t>smoke </a:t>
            </a:r>
            <a:r>
              <a:rPr sz="2000" dirty="0">
                <a:solidFill>
                  <a:srgbClr val="231F20"/>
                </a:solidFill>
                <a:latin typeface="Avenir Book"/>
                <a:cs typeface="Avenir Book"/>
              </a:rPr>
              <a:t>contains </a:t>
            </a:r>
            <a:r>
              <a:rPr sz="2000" spc="-20" dirty="0">
                <a:solidFill>
                  <a:srgbClr val="231F20"/>
                </a:solidFill>
                <a:latin typeface="Avenir Book"/>
                <a:cs typeface="Avenir Book"/>
              </a:rPr>
              <a:t>some </a:t>
            </a:r>
            <a:r>
              <a:rPr sz="2000" dirty="0">
                <a:solidFill>
                  <a:srgbClr val="231F20"/>
                </a:solidFill>
                <a:latin typeface="Avenir Book"/>
                <a:cs typeface="Avenir Book"/>
              </a:rPr>
              <a:t>4,000 </a:t>
            </a:r>
            <a:r>
              <a:rPr sz="2000" spc="-10" dirty="0">
                <a:solidFill>
                  <a:srgbClr val="231F20"/>
                </a:solidFill>
                <a:latin typeface="Avenir Book"/>
                <a:cs typeface="Avenir Book"/>
              </a:rPr>
              <a:t>chemicals</a:t>
            </a:r>
            <a:endParaRPr sz="2000">
              <a:latin typeface="Avenir Book"/>
              <a:cs typeface="Avenir Book"/>
            </a:endParaRPr>
          </a:p>
          <a:p>
            <a:pPr marL="1379855">
              <a:lnSpc>
                <a:spcPct val="100000"/>
              </a:lnSpc>
              <a:spcBef>
                <a:spcPts val="2165"/>
              </a:spcBef>
            </a:pPr>
            <a:r>
              <a:rPr sz="2000" dirty="0">
                <a:solidFill>
                  <a:srgbClr val="004E71"/>
                </a:solidFill>
                <a:latin typeface="Avenir Next Medium"/>
                <a:cs typeface="Avenir Next Medium"/>
              </a:rPr>
              <a:t>Learner</a:t>
            </a:r>
            <a:r>
              <a:rPr sz="2000" spc="65" dirty="0">
                <a:solidFill>
                  <a:srgbClr val="004E71"/>
                </a:solidFill>
                <a:latin typeface="Avenir Next Medium"/>
                <a:cs typeface="Avenir Next Medium"/>
              </a:rPr>
              <a:t>  </a:t>
            </a:r>
            <a:r>
              <a:rPr sz="3000" spc="-95" dirty="0">
                <a:solidFill>
                  <a:srgbClr val="004E71"/>
                </a:solidFill>
                <a:latin typeface="Avenir Next Medium"/>
                <a:cs typeface="Avenir Next Medium"/>
              </a:rPr>
              <a:t>20</a:t>
            </a:r>
            <a:endParaRPr sz="3000">
              <a:latin typeface="Avenir Next Medium"/>
              <a:cs typeface="Avenir Next Medium"/>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926457" y="4050804"/>
            <a:ext cx="4382135" cy="3008630"/>
          </a:xfrm>
          <a:custGeom>
            <a:avLst/>
            <a:gdLst/>
            <a:ahLst/>
            <a:cxnLst/>
            <a:rect l="l" t="t" r="r" b="b"/>
            <a:pathLst>
              <a:path w="4382134" h="3008629">
                <a:moveTo>
                  <a:pt x="4382135" y="285750"/>
                </a:moveTo>
                <a:lnTo>
                  <a:pt x="4378388" y="239395"/>
                </a:lnTo>
                <a:lnTo>
                  <a:pt x="4367555" y="195427"/>
                </a:lnTo>
                <a:lnTo>
                  <a:pt x="4350232" y="154432"/>
                </a:lnTo>
                <a:lnTo>
                  <a:pt x="4326991" y="116992"/>
                </a:lnTo>
                <a:lnTo>
                  <a:pt x="4298429" y="83693"/>
                </a:lnTo>
                <a:lnTo>
                  <a:pt x="4265142" y="55130"/>
                </a:lnTo>
                <a:lnTo>
                  <a:pt x="4227690" y="31902"/>
                </a:lnTo>
                <a:lnTo>
                  <a:pt x="4186694" y="14566"/>
                </a:lnTo>
                <a:lnTo>
                  <a:pt x="4142727" y="3746"/>
                </a:lnTo>
                <a:lnTo>
                  <a:pt x="4096385" y="0"/>
                </a:lnTo>
                <a:lnTo>
                  <a:pt x="626237" y="0"/>
                </a:lnTo>
                <a:lnTo>
                  <a:pt x="579882" y="3746"/>
                </a:lnTo>
                <a:lnTo>
                  <a:pt x="535914" y="14566"/>
                </a:lnTo>
                <a:lnTo>
                  <a:pt x="494919" y="31902"/>
                </a:lnTo>
                <a:lnTo>
                  <a:pt x="457466" y="55130"/>
                </a:lnTo>
                <a:lnTo>
                  <a:pt x="424180" y="83693"/>
                </a:lnTo>
                <a:lnTo>
                  <a:pt x="395617" y="116992"/>
                </a:lnTo>
                <a:lnTo>
                  <a:pt x="372376" y="154432"/>
                </a:lnTo>
                <a:lnTo>
                  <a:pt x="355053" y="195427"/>
                </a:lnTo>
                <a:lnTo>
                  <a:pt x="344220" y="239395"/>
                </a:lnTo>
                <a:lnTo>
                  <a:pt x="340487" y="285750"/>
                </a:lnTo>
                <a:lnTo>
                  <a:pt x="340487" y="1077722"/>
                </a:lnTo>
                <a:lnTo>
                  <a:pt x="0" y="1065834"/>
                </a:lnTo>
                <a:lnTo>
                  <a:pt x="340487" y="1329893"/>
                </a:lnTo>
                <a:lnTo>
                  <a:pt x="340487" y="2722613"/>
                </a:lnTo>
                <a:lnTo>
                  <a:pt x="344220" y="2768968"/>
                </a:lnTo>
                <a:lnTo>
                  <a:pt x="355053" y="2812935"/>
                </a:lnTo>
                <a:lnTo>
                  <a:pt x="372376" y="2853931"/>
                </a:lnTo>
                <a:lnTo>
                  <a:pt x="395617" y="2891371"/>
                </a:lnTo>
                <a:lnTo>
                  <a:pt x="424180" y="2924670"/>
                </a:lnTo>
                <a:lnTo>
                  <a:pt x="457466" y="2953232"/>
                </a:lnTo>
                <a:lnTo>
                  <a:pt x="494919" y="2976473"/>
                </a:lnTo>
                <a:lnTo>
                  <a:pt x="535914" y="2993796"/>
                </a:lnTo>
                <a:lnTo>
                  <a:pt x="579882" y="3004629"/>
                </a:lnTo>
                <a:lnTo>
                  <a:pt x="626237" y="3008363"/>
                </a:lnTo>
                <a:lnTo>
                  <a:pt x="4096385" y="3008363"/>
                </a:lnTo>
                <a:lnTo>
                  <a:pt x="4142727" y="3004629"/>
                </a:lnTo>
                <a:lnTo>
                  <a:pt x="4186694" y="2993796"/>
                </a:lnTo>
                <a:lnTo>
                  <a:pt x="4227690" y="2976473"/>
                </a:lnTo>
                <a:lnTo>
                  <a:pt x="4265142" y="2953232"/>
                </a:lnTo>
                <a:lnTo>
                  <a:pt x="4298429" y="2924670"/>
                </a:lnTo>
                <a:lnTo>
                  <a:pt x="4326991" y="2891371"/>
                </a:lnTo>
                <a:lnTo>
                  <a:pt x="4350232" y="2853931"/>
                </a:lnTo>
                <a:lnTo>
                  <a:pt x="4367555" y="2812935"/>
                </a:lnTo>
                <a:lnTo>
                  <a:pt x="4378388" y="2768968"/>
                </a:lnTo>
                <a:lnTo>
                  <a:pt x="4382135" y="2722613"/>
                </a:lnTo>
                <a:lnTo>
                  <a:pt x="4382135" y="285750"/>
                </a:lnTo>
                <a:close/>
              </a:path>
            </a:pathLst>
          </a:custGeom>
          <a:solidFill>
            <a:srgbClr val="D6E3E9"/>
          </a:solidFill>
        </p:spPr>
        <p:txBody>
          <a:bodyPr wrap="square" lIns="0" tIns="0" rIns="0" bIns="0" rtlCol="0"/>
          <a:lstStyle/>
          <a:p>
            <a:endParaRPr/>
          </a:p>
        </p:txBody>
      </p:sp>
      <p:sp>
        <p:nvSpPr>
          <p:cNvPr id="3" name="object 3"/>
          <p:cNvSpPr txBox="1">
            <a:spLocks noGrp="1"/>
          </p:cNvSpPr>
          <p:nvPr>
            <p:ph type="title"/>
          </p:nvPr>
        </p:nvSpPr>
        <p:spPr>
          <a:xfrm>
            <a:off x="517651" y="540006"/>
            <a:ext cx="5962650" cy="423545"/>
          </a:xfrm>
          <a:prstGeom prst="rect">
            <a:avLst/>
          </a:prstGeom>
        </p:spPr>
        <p:txBody>
          <a:bodyPr vert="horz" wrap="square" lIns="0" tIns="13970" rIns="0" bIns="0" rtlCol="0">
            <a:spAutoFit/>
          </a:bodyPr>
          <a:lstStyle/>
          <a:p>
            <a:pPr marL="12700">
              <a:lnSpc>
                <a:spcPct val="100000"/>
              </a:lnSpc>
              <a:spcBef>
                <a:spcPts val="110"/>
              </a:spcBef>
            </a:pPr>
            <a:r>
              <a:rPr sz="2600" spc="145" dirty="0"/>
              <a:t>How</a:t>
            </a:r>
            <a:r>
              <a:rPr sz="2600" spc="65" dirty="0"/>
              <a:t> </a:t>
            </a:r>
            <a:r>
              <a:rPr sz="2600" dirty="0"/>
              <a:t>you</a:t>
            </a:r>
            <a:r>
              <a:rPr sz="2600" spc="70" dirty="0"/>
              <a:t> </a:t>
            </a:r>
            <a:r>
              <a:rPr sz="2600" spc="85" dirty="0"/>
              <a:t>can</a:t>
            </a:r>
            <a:r>
              <a:rPr sz="2600" spc="70" dirty="0"/>
              <a:t> </a:t>
            </a:r>
            <a:r>
              <a:rPr sz="2600" dirty="0"/>
              <a:t>decrease</a:t>
            </a:r>
            <a:r>
              <a:rPr sz="2600" spc="65" dirty="0"/>
              <a:t> </a:t>
            </a:r>
            <a:r>
              <a:rPr sz="2600" spc="70" dirty="0"/>
              <a:t>indoor </a:t>
            </a:r>
            <a:r>
              <a:rPr sz="2600" spc="90" dirty="0"/>
              <a:t>air</a:t>
            </a:r>
            <a:r>
              <a:rPr sz="2600" spc="70" dirty="0"/>
              <a:t> </a:t>
            </a:r>
            <a:r>
              <a:rPr sz="2600" spc="-10" dirty="0"/>
              <a:t>pollution</a:t>
            </a:r>
            <a:endParaRPr sz="2600"/>
          </a:p>
        </p:txBody>
      </p:sp>
      <p:sp>
        <p:nvSpPr>
          <p:cNvPr id="4" name="object 4"/>
          <p:cNvSpPr txBox="1"/>
          <p:nvPr/>
        </p:nvSpPr>
        <p:spPr>
          <a:xfrm>
            <a:off x="517620" y="238912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517620" y="1011176"/>
            <a:ext cx="4255135" cy="1892300"/>
          </a:xfrm>
          <a:prstGeom prst="rect">
            <a:avLst/>
          </a:prstGeom>
        </p:spPr>
        <p:txBody>
          <a:bodyPr vert="horz" wrap="square" lIns="0" tIns="33020" rIns="0" bIns="0" rtlCol="0">
            <a:spAutoFit/>
          </a:bodyPr>
          <a:lstStyle/>
          <a:p>
            <a:pPr marL="234315" marR="5080"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Limit</a:t>
            </a:r>
            <a:r>
              <a:rPr sz="2000" spc="-10" dirty="0">
                <a:solidFill>
                  <a:srgbClr val="231F20"/>
                </a:solidFill>
                <a:latin typeface="Avenir Book"/>
                <a:cs typeface="Avenir Book"/>
              </a:rPr>
              <a:t> </a:t>
            </a:r>
            <a:r>
              <a:rPr sz="2000" dirty="0">
                <a:solidFill>
                  <a:srgbClr val="231F20"/>
                </a:solidFill>
                <a:latin typeface="Avenir Book"/>
                <a:cs typeface="Avenir Book"/>
              </a:rPr>
              <a:t>sources</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5" dirty="0">
                <a:solidFill>
                  <a:srgbClr val="231F20"/>
                </a:solidFill>
                <a:latin typeface="Avenir Book"/>
                <a:cs typeface="Avenir Book"/>
              </a:rPr>
              <a:t> </a:t>
            </a:r>
            <a:r>
              <a:rPr sz="2000" dirty="0">
                <a:solidFill>
                  <a:srgbClr val="231F20"/>
                </a:solidFill>
                <a:latin typeface="Avenir Book"/>
                <a:cs typeface="Avenir Book"/>
              </a:rPr>
              <a:t>indoor</a:t>
            </a:r>
            <a:r>
              <a:rPr sz="2000" spc="-10" dirty="0">
                <a:solidFill>
                  <a:srgbClr val="231F20"/>
                </a:solidFill>
                <a:latin typeface="Avenir Book"/>
                <a:cs typeface="Avenir Book"/>
              </a:rPr>
              <a:t> </a:t>
            </a:r>
            <a:r>
              <a:rPr sz="2000" dirty="0">
                <a:solidFill>
                  <a:srgbClr val="231F20"/>
                </a:solidFill>
                <a:latin typeface="Avenir Book"/>
                <a:cs typeface="Avenir Book"/>
              </a:rPr>
              <a:t>air</a:t>
            </a:r>
            <a:r>
              <a:rPr sz="2000" spc="-5" dirty="0">
                <a:solidFill>
                  <a:srgbClr val="231F20"/>
                </a:solidFill>
                <a:latin typeface="Avenir Book"/>
                <a:cs typeface="Avenir Book"/>
              </a:rPr>
              <a:t> </a:t>
            </a:r>
            <a:r>
              <a:rPr sz="2000" spc="-10" dirty="0">
                <a:solidFill>
                  <a:srgbClr val="231F20"/>
                </a:solidFill>
                <a:latin typeface="Avenir Book"/>
                <a:cs typeface="Avenir Book"/>
              </a:rPr>
              <a:t>pollution 	</a:t>
            </a:r>
            <a:r>
              <a:rPr sz="2000" dirty="0">
                <a:solidFill>
                  <a:srgbClr val="231F20"/>
                </a:solidFill>
                <a:latin typeface="Avenir Book"/>
                <a:cs typeface="Avenir Book"/>
              </a:rPr>
              <a:t>such</a:t>
            </a:r>
            <a:r>
              <a:rPr sz="2000" spc="-20" dirty="0">
                <a:solidFill>
                  <a:srgbClr val="231F20"/>
                </a:solidFill>
                <a:latin typeface="Avenir Book"/>
                <a:cs typeface="Avenir Book"/>
              </a:rPr>
              <a:t> </a:t>
            </a:r>
            <a:r>
              <a:rPr sz="2000" dirty="0">
                <a:solidFill>
                  <a:srgbClr val="231F20"/>
                </a:solidFill>
                <a:latin typeface="Avenir Book"/>
                <a:cs typeface="Avenir Book"/>
              </a:rPr>
              <a:t>as</a:t>
            </a:r>
            <a:r>
              <a:rPr sz="2000" spc="-20" dirty="0">
                <a:solidFill>
                  <a:srgbClr val="231F20"/>
                </a:solidFill>
                <a:latin typeface="Avenir Book"/>
                <a:cs typeface="Avenir Book"/>
              </a:rPr>
              <a:t> </a:t>
            </a:r>
            <a:r>
              <a:rPr sz="2000" dirty="0">
                <a:solidFill>
                  <a:srgbClr val="231F20"/>
                </a:solidFill>
                <a:latin typeface="Avenir Book"/>
                <a:cs typeface="Avenir Book"/>
              </a:rPr>
              <a:t>tobacco</a:t>
            </a:r>
            <a:r>
              <a:rPr sz="2000" spc="-15" dirty="0">
                <a:solidFill>
                  <a:srgbClr val="231F20"/>
                </a:solidFill>
                <a:latin typeface="Avenir Book"/>
                <a:cs typeface="Avenir Book"/>
              </a:rPr>
              <a:t> </a:t>
            </a:r>
            <a:r>
              <a:rPr sz="2000" dirty="0">
                <a:solidFill>
                  <a:srgbClr val="231F20"/>
                </a:solidFill>
                <a:latin typeface="Avenir Book"/>
                <a:cs typeface="Avenir Book"/>
              </a:rPr>
              <a:t>smoke,</a:t>
            </a:r>
            <a:r>
              <a:rPr sz="2000" spc="-20" dirty="0">
                <a:solidFill>
                  <a:srgbClr val="231F20"/>
                </a:solidFill>
                <a:latin typeface="Avenir Book"/>
                <a:cs typeface="Avenir Book"/>
              </a:rPr>
              <a:t> </a:t>
            </a:r>
            <a:r>
              <a:rPr sz="2000" spc="-10" dirty="0">
                <a:solidFill>
                  <a:srgbClr val="231F20"/>
                </a:solidFill>
                <a:latin typeface="Avenir Book"/>
                <a:cs typeface="Avenir Book"/>
              </a:rPr>
              <a:t>cleaning 	</a:t>
            </a:r>
            <a:r>
              <a:rPr sz="2000" dirty="0">
                <a:solidFill>
                  <a:srgbClr val="231F20"/>
                </a:solidFill>
                <a:latin typeface="Avenir Book"/>
                <a:cs typeface="Avenir Book"/>
              </a:rPr>
              <a:t>products,</a:t>
            </a:r>
            <a:r>
              <a:rPr sz="2000" spc="-35" dirty="0">
                <a:solidFill>
                  <a:srgbClr val="231F20"/>
                </a:solidFill>
                <a:latin typeface="Avenir Book"/>
                <a:cs typeface="Avenir Book"/>
              </a:rPr>
              <a:t> </a:t>
            </a:r>
            <a:r>
              <a:rPr sz="2000" dirty="0">
                <a:solidFill>
                  <a:srgbClr val="231F20"/>
                </a:solidFill>
                <a:latin typeface="Avenir Book"/>
                <a:cs typeface="Avenir Book"/>
              </a:rPr>
              <a:t>air</a:t>
            </a:r>
            <a:r>
              <a:rPr sz="2000" spc="-35" dirty="0">
                <a:solidFill>
                  <a:srgbClr val="231F20"/>
                </a:solidFill>
                <a:latin typeface="Avenir Book"/>
                <a:cs typeface="Avenir Book"/>
              </a:rPr>
              <a:t> </a:t>
            </a:r>
            <a:r>
              <a:rPr sz="2000" dirty="0">
                <a:solidFill>
                  <a:srgbClr val="231F20"/>
                </a:solidFill>
                <a:latin typeface="Avenir Book"/>
                <a:cs typeface="Avenir Book"/>
              </a:rPr>
              <a:t>fresheners,</a:t>
            </a:r>
            <a:r>
              <a:rPr sz="2000" spc="-30" dirty="0">
                <a:solidFill>
                  <a:srgbClr val="231F20"/>
                </a:solidFill>
                <a:latin typeface="Avenir Book"/>
                <a:cs typeface="Avenir Book"/>
              </a:rPr>
              <a:t> </a:t>
            </a:r>
            <a:r>
              <a:rPr sz="2000" spc="-10" dirty="0">
                <a:solidFill>
                  <a:srgbClr val="231F20"/>
                </a:solidFill>
                <a:latin typeface="Avenir Book"/>
                <a:cs typeface="Avenir Book"/>
              </a:rPr>
              <a:t>candles, 	</a:t>
            </a:r>
            <a:r>
              <a:rPr sz="2000" dirty="0">
                <a:solidFill>
                  <a:srgbClr val="231F20"/>
                </a:solidFill>
                <a:latin typeface="Avenir Book"/>
                <a:cs typeface="Avenir Book"/>
              </a:rPr>
              <a:t>dust,</a:t>
            </a:r>
            <a:r>
              <a:rPr sz="2000" spc="-20" dirty="0">
                <a:solidFill>
                  <a:srgbClr val="231F20"/>
                </a:solidFill>
                <a:latin typeface="Avenir Book"/>
                <a:cs typeface="Avenir Book"/>
              </a:rPr>
              <a:t> </a:t>
            </a:r>
            <a:r>
              <a:rPr sz="2000" dirty="0">
                <a:solidFill>
                  <a:srgbClr val="231F20"/>
                </a:solidFill>
                <a:latin typeface="Avenir Book"/>
                <a:cs typeface="Avenir Book"/>
              </a:rPr>
              <a:t>emissions</a:t>
            </a:r>
            <a:r>
              <a:rPr sz="2000" spc="-20" dirty="0">
                <a:solidFill>
                  <a:srgbClr val="231F20"/>
                </a:solidFill>
                <a:latin typeface="Avenir Book"/>
                <a:cs typeface="Avenir Book"/>
              </a:rPr>
              <a:t> </a:t>
            </a:r>
            <a:r>
              <a:rPr sz="2000" dirty="0">
                <a:solidFill>
                  <a:srgbClr val="231F20"/>
                </a:solidFill>
                <a:latin typeface="Avenir Book"/>
                <a:cs typeface="Avenir Book"/>
              </a:rPr>
              <a:t>from</a:t>
            </a:r>
            <a:r>
              <a:rPr sz="2000" spc="-15" dirty="0">
                <a:solidFill>
                  <a:srgbClr val="231F20"/>
                </a:solidFill>
                <a:latin typeface="Avenir Book"/>
                <a:cs typeface="Avenir Book"/>
              </a:rPr>
              <a:t> </a:t>
            </a:r>
            <a:r>
              <a:rPr sz="2000" dirty="0">
                <a:solidFill>
                  <a:srgbClr val="231F20"/>
                </a:solidFill>
                <a:latin typeface="Avenir Book"/>
                <a:cs typeface="Avenir Book"/>
              </a:rPr>
              <a:t>gas</a:t>
            </a:r>
            <a:r>
              <a:rPr sz="2000" spc="-20" dirty="0">
                <a:solidFill>
                  <a:srgbClr val="231F20"/>
                </a:solidFill>
                <a:latin typeface="Avenir Book"/>
                <a:cs typeface="Avenir Book"/>
              </a:rPr>
              <a:t> </a:t>
            </a:r>
            <a:r>
              <a:rPr sz="2000" spc="-10" dirty="0">
                <a:solidFill>
                  <a:srgbClr val="231F20"/>
                </a:solidFill>
                <a:latin typeface="Avenir Book"/>
                <a:cs typeface="Avenir Book"/>
              </a:rPr>
              <a:t>stoves.</a:t>
            </a:r>
            <a:endParaRPr sz="2000">
              <a:latin typeface="Avenir Book"/>
              <a:cs typeface="Avenir Book"/>
            </a:endParaRPr>
          </a:p>
          <a:p>
            <a:pPr marL="235585" marR="356870">
              <a:lnSpc>
                <a:spcPts val="2300"/>
              </a:lnSpc>
              <a:spcBef>
                <a:spcPts val="800"/>
              </a:spcBef>
            </a:pPr>
            <a:r>
              <a:rPr sz="2000" dirty="0">
                <a:solidFill>
                  <a:srgbClr val="231F20"/>
                </a:solidFill>
                <a:latin typeface="Avenir Book"/>
                <a:cs typeface="Avenir Book"/>
              </a:rPr>
              <a:t>Clean</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air</a:t>
            </a:r>
            <a:r>
              <a:rPr sz="2000" spc="-20" dirty="0">
                <a:solidFill>
                  <a:srgbClr val="231F20"/>
                </a:solidFill>
                <a:latin typeface="Avenir Book"/>
                <a:cs typeface="Avenir Book"/>
              </a:rPr>
              <a:t> </a:t>
            </a:r>
            <a:r>
              <a:rPr sz="2000" dirty="0">
                <a:solidFill>
                  <a:srgbClr val="231F20"/>
                </a:solidFill>
                <a:latin typeface="Avenir Book"/>
                <a:cs typeface="Avenir Book"/>
              </a:rPr>
              <a:t>through</a:t>
            </a:r>
            <a:r>
              <a:rPr sz="2000" spc="-25" dirty="0">
                <a:solidFill>
                  <a:srgbClr val="231F20"/>
                </a:solidFill>
                <a:latin typeface="Avenir Book"/>
                <a:cs typeface="Avenir Book"/>
              </a:rPr>
              <a:t> </a:t>
            </a:r>
            <a:r>
              <a:rPr sz="2000" spc="-10" dirty="0">
                <a:solidFill>
                  <a:srgbClr val="231F20"/>
                </a:solidFill>
                <a:latin typeface="Avenir Book"/>
                <a:cs typeface="Avenir Book"/>
              </a:rPr>
              <a:t>ventilation </a:t>
            </a:r>
            <a:r>
              <a:rPr sz="2000" dirty="0">
                <a:solidFill>
                  <a:srgbClr val="231F20"/>
                </a:solidFill>
                <a:latin typeface="Avenir Book"/>
                <a:cs typeface="Avenir Book"/>
              </a:rPr>
              <a:t>and</a:t>
            </a:r>
            <a:r>
              <a:rPr sz="2000" spc="-35" dirty="0">
                <a:solidFill>
                  <a:srgbClr val="231F20"/>
                </a:solidFill>
                <a:latin typeface="Avenir Book"/>
                <a:cs typeface="Avenir Book"/>
              </a:rPr>
              <a:t> </a:t>
            </a:r>
            <a:r>
              <a:rPr sz="2000" spc="-10" dirty="0">
                <a:solidFill>
                  <a:srgbClr val="231F20"/>
                </a:solidFill>
                <a:latin typeface="Avenir Book"/>
                <a:cs typeface="Avenir Book"/>
              </a:rPr>
              <a:t>filtration.</a:t>
            </a:r>
            <a:endParaRPr sz="2000">
              <a:latin typeface="Avenir Book"/>
              <a:cs typeface="Avenir Book"/>
            </a:endParaRPr>
          </a:p>
        </p:txBody>
      </p:sp>
      <p:sp>
        <p:nvSpPr>
          <p:cNvPr id="6" name="object 6"/>
          <p:cNvSpPr txBox="1"/>
          <p:nvPr/>
        </p:nvSpPr>
        <p:spPr>
          <a:xfrm>
            <a:off x="713610" y="3760726"/>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7" name="object 7"/>
          <p:cNvSpPr txBox="1"/>
          <p:nvPr/>
        </p:nvSpPr>
        <p:spPr>
          <a:xfrm>
            <a:off x="713610" y="4446526"/>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8" name="object 8"/>
          <p:cNvSpPr txBox="1"/>
          <p:nvPr/>
        </p:nvSpPr>
        <p:spPr>
          <a:xfrm>
            <a:off x="713610" y="5424426"/>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9" name="object 9"/>
          <p:cNvSpPr txBox="1"/>
          <p:nvPr/>
        </p:nvSpPr>
        <p:spPr>
          <a:xfrm>
            <a:off x="713610" y="6110226"/>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10" name="object 10"/>
          <p:cNvSpPr txBox="1"/>
          <p:nvPr/>
        </p:nvSpPr>
        <p:spPr>
          <a:xfrm>
            <a:off x="713610" y="2966976"/>
            <a:ext cx="4106545" cy="3657600"/>
          </a:xfrm>
          <a:prstGeom prst="rect">
            <a:avLst/>
          </a:prstGeom>
        </p:spPr>
        <p:txBody>
          <a:bodyPr vert="horz" wrap="square" lIns="0" tIns="33020" rIns="0" bIns="0" rtlCol="0">
            <a:spAutoFit/>
          </a:bodyPr>
          <a:lstStyle/>
          <a:p>
            <a:pPr marL="235585" marR="5080" indent="-223520">
              <a:lnSpc>
                <a:spcPts val="2300"/>
              </a:lnSpc>
              <a:spcBef>
                <a:spcPts val="260"/>
              </a:spcBef>
              <a:buClr>
                <a:srgbClr val="E16C25"/>
              </a:buClr>
              <a:buSzPct val="52500"/>
              <a:buFont typeface="Arial"/>
              <a:buChar char="&gt;"/>
              <a:tabLst>
                <a:tab pos="235585" algn="l"/>
              </a:tabLst>
            </a:pPr>
            <a:r>
              <a:rPr sz="2000" dirty="0">
                <a:solidFill>
                  <a:srgbClr val="231F20"/>
                </a:solidFill>
                <a:latin typeface="Avenir Book"/>
                <a:cs typeface="Avenir Book"/>
              </a:rPr>
              <a:t>Open</a:t>
            </a:r>
            <a:r>
              <a:rPr sz="2000" spc="-50" dirty="0">
                <a:solidFill>
                  <a:srgbClr val="231F20"/>
                </a:solidFill>
                <a:latin typeface="Avenir Book"/>
                <a:cs typeface="Avenir Book"/>
              </a:rPr>
              <a:t> </a:t>
            </a:r>
            <a:r>
              <a:rPr sz="2000" dirty="0">
                <a:solidFill>
                  <a:srgbClr val="231F20"/>
                </a:solidFill>
                <a:latin typeface="Avenir Book"/>
                <a:cs typeface="Avenir Book"/>
              </a:rPr>
              <a:t>windows</a:t>
            </a:r>
            <a:r>
              <a:rPr sz="2000" spc="-50" dirty="0">
                <a:solidFill>
                  <a:srgbClr val="231F20"/>
                </a:solidFill>
                <a:latin typeface="Avenir Book"/>
                <a:cs typeface="Avenir Book"/>
              </a:rPr>
              <a:t> </a:t>
            </a:r>
            <a:r>
              <a:rPr sz="2000" dirty="0">
                <a:solidFill>
                  <a:srgbClr val="231F20"/>
                </a:solidFill>
                <a:latin typeface="Avenir Book"/>
                <a:cs typeface="Avenir Book"/>
              </a:rPr>
              <a:t>when</a:t>
            </a:r>
            <a:r>
              <a:rPr sz="2000" spc="-50" dirty="0">
                <a:solidFill>
                  <a:srgbClr val="231F20"/>
                </a:solidFill>
                <a:latin typeface="Avenir Book"/>
                <a:cs typeface="Avenir Book"/>
              </a:rPr>
              <a:t> </a:t>
            </a:r>
            <a:r>
              <a:rPr sz="2000" dirty="0">
                <a:solidFill>
                  <a:srgbClr val="231F20"/>
                </a:solidFill>
                <a:latin typeface="Avenir Book"/>
                <a:cs typeface="Avenir Book"/>
              </a:rPr>
              <a:t>weather</a:t>
            </a:r>
            <a:r>
              <a:rPr sz="2000" spc="-50"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outdoor</a:t>
            </a:r>
            <a:r>
              <a:rPr sz="2000" spc="-25" dirty="0">
                <a:solidFill>
                  <a:srgbClr val="231F20"/>
                </a:solidFill>
                <a:latin typeface="Avenir Book"/>
                <a:cs typeface="Avenir Book"/>
              </a:rPr>
              <a:t> </a:t>
            </a:r>
            <a:r>
              <a:rPr sz="2000" dirty="0">
                <a:solidFill>
                  <a:srgbClr val="231F20"/>
                </a:solidFill>
                <a:latin typeface="Avenir Book"/>
                <a:cs typeface="Avenir Book"/>
              </a:rPr>
              <a:t>air</a:t>
            </a:r>
            <a:r>
              <a:rPr sz="2000" spc="-25" dirty="0">
                <a:solidFill>
                  <a:srgbClr val="231F20"/>
                </a:solidFill>
                <a:latin typeface="Avenir Book"/>
                <a:cs typeface="Avenir Book"/>
              </a:rPr>
              <a:t> </a:t>
            </a:r>
            <a:r>
              <a:rPr sz="2000" dirty="0">
                <a:solidFill>
                  <a:srgbClr val="231F20"/>
                </a:solidFill>
                <a:latin typeface="Avenir Book"/>
                <a:cs typeface="Avenir Book"/>
              </a:rPr>
              <a:t>quality</a:t>
            </a:r>
            <a:r>
              <a:rPr sz="2000" spc="-25" dirty="0">
                <a:solidFill>
                  <a:srgbClr val="231F20"/>
                </a:solidFill>
                <a:latin typeface="Avenir Book"/>
                <a:cs typeface="Avenir Book"/>
              </a:rPr>
              <a:t> </a:t>
            </a:r>
            <a:r>
              <a:rPr sz="2000" spc="-10" dirty="0">
                <a:solidFill>
                  <a:srgbClr val="231F20"/>
                </a:solidFill>
                <a:latin typeface="Avenir Book"/>
                <a:cs typeface="Avenir Book"/>
              </a:rPr>
              <a:t>permits,</a:t>
            </a:r>
            <a:endParaRPr sz="2000">
              <a:latin typeface="Avenir Book"/>
              <a:cs typeface="Avenir Book"/>
            </a:endParaRPr>
          </a:p>
          <a:p>
            <a:pPr marL="235585" marR="860425">
              <a:lnSpc>
                <a:spcPts val="2300"/>
              </a:lnSpc>
              <a:spcBef>
                <a:spcPts val="800"/>
              </a:spcBef>
            </a:pPr>
            <a:r>
              <a:rPr sz="2000" spc="-20" dirty="0">
                <a:solidFill>
                  <a:srgbClr val="231F20"/>
                </a:solidFill>
                <a:latin typeface="Avenir Book"/>
                <a:cs typeface="Avenir Book"/>
              </a:rPr>
              <a:t>Turn</a:t>
            </a:r>
            <a:r>
              <a:rPr sz="2000" spc="-30" dirty="0">
                <a:solidFill>
                  <a:srgbClr val="231F20"/>
                </a:solidFill>
                <a:latin typeface="Avenir Book"/>
                <a:cs typeface="Avenir Book"/>
              </a:rPr>
              <a:t> </a:t>
            </a:r>
            <a:r>
              <a:rPr sz="2000" dirty="0">
                <a:solidFill>
                  <a:srgbClr val="231F20"/>
                </a:solidFill>
                <a:latin typeface="Avenir Book"/>
                <a:cs typeface="Avenir Book"/>
              </a:rPr>
              <a:t>on</a:t>
            </a:r>
            <a:r>
              <a:rPr sz="2000" spc="-30" dirty="0">
                <a:solidFill>
                  <a:srgbClr val="231F20"/>
                </a:solidFill>
                <a:latin typeface="Avenir Book"/>
                <a:cs typeface="Avenir Book"/>
              </a:rPr>
              <a:t> </a:t>
            </a:r>
            <a:r>
              <a:rPr sz="2000" dirty="0">
                <a:solidFill>
                  <a:srgbClr val="231F20"/>
                </a:solidFill>
                <a:latin typeface="Avenir Book"/>
                <a:cs typeface="Avenir Book"/>
              </a:rPr>
              <a:t>exhaust</a:t>
            </a:r>
            <a:r>
              <a:rPr sz="2000" spc="-30" dirty="0">
                <a:solidFill>
                  <a:srgbClr val="231F20"/>
                </a:solidFill>
                <a:latin typeface="Avenir Book"/>
                <a:cs typeface="Avenir Book"/>
              </a:rPr>
              <a:t> </a:t>
            </a:r>
            <a:r>
              <a:rPr sz="2000" dirty="0">
                <a:solidFill>
                  <a:srgbClr val="231F20"/>
                </a:solidFill>
                <a:latin typeface="Avenir Book"/>
                <a:cs typeface="Avenir Book"/>
              </a:rPr>
              <a:t>fans</a:t>
            </a:r>
            <a:r>
              <a:rPr sz="2000" spc="-30" dirty="0">
                <a:solidFill>
                  <a:srgbClr val="231F20"/>
                </a:solidFill>
                <a:latin typeface="Avenir Book"/>
                <a:cs typeface="Avenir Book"/>
              </a:rPr>
              <a:t> </a:t>
            </a:r>
            <a:r>
              <a:rPr sz="2000" spc="-20" dirty="0">
                <a:solidFill>
                  <a:srgbClr val="231F20"/>
                </a:solidFill>
                <a:latin typeface="Avenir Book"/>
                <a:cs typeface="Avenir Book"/>
              </a:rPr>
              <a:t>when </a:t>
            </a:r>
            <a:r>
              <a:rPr sz="2000" dirty="0">
                <a:solidFill>
                  <a:srgbClr val="231F20"/>
                </a:solidFill>
                <a:latin typeface="Avenir Book"/>
                <a:cs typeface="Avenir Book"/>
              </a:rPr>
              <a:t>cooking, </a:t>
            </a:r>
            <a:r>
              <a:rPr sz="2000" spc="-25" dirty="0">
                <a:solidFill>
                  <a:srgbClr val="231F20"/>
                </a:solidFill>
                <a:latin typeface="Avenir Book"/>
                <a:cs typeface="Avenir Book"/>
              </a:rPr>
              <a:t>and</a:t>
            </a:r>
            <a:endParaRPr sz="2000">
              <a:latin typeface="Avenir Book"/>
              <a:cs typeface="Avenir Book"/>
            </a:endParaRPr>
          </a:p>
          <a:p>
            <a:pPr marL="235585" marR="40640">
              <a:lnSpc>
                <a:spcPts val="2300"/>
              </a:lnSpc>
              <a:spcBef>
                <a:spcPts val="800"/>
              </a:spcBef>
            </a:pPr>
            <a:r>
              <a:rPr sz="2000" dirty="0">
                <a:solidFill>
                  <a:srgbClr val="231F20"/>
                </a:solidFill>
                <a:latin typeface="Avenir Book"/>
                <a:cs typeface="Avenir Book"/>
              </a:rPr>
              <a:t>Filter</a:t>
            </a:r>
            <a:r>
              <a:rPr sz="2000" spc="-25" dirty="0">
                <a:solidFill>
                  <a:srgbClr val="231F20"/>
                </a:solidFill>
                <a:latin typeface="Avenir Book"/>
                <a:cs typeface="Avenir Book"/>
              </a:rPr>
              <a:t> </a:t>
            </a:r>
            <a:r>
              <a:rPr sz="2000" dirty="0">
                <a:solidFill>
                  <a:srgbClr val="231F20"/>
                </a:solidFill>
                <a:latin typeface="Avenir Book"/>
                <a:cs typeface="Avenir Book"/>
              </a:rPr>
              <a:t>indoor</a:t>
            </a:r>
            <a:r>
              <a:rPr sz="2000" spc="-20" dirty="0">
                <a:solidFill>
                  <a:srgbClr val="231F20"/>
                </a:solidFill>
                <a:latin typeface="Avenir Book"/>
                <a:cs typeface="Avenir Book"/>
              </a:rPr>
              <a:t> </a:t>
            </a:r>
            <a:r>
              <a:rPr sz="2000" dirty="0">
                <a:solidFill>
                  <a:srgbClr val="231F20"/>
                </a:solidFill>
                <a:latin typeface="Avenir Book"/>
                <a:cs typeface="Avenir Book"/>
              </a:rPr>
              <a:t>air</a:t>
            </a:r>
            <a:r>
              <a:rPr sz="2000" spc="-20" dirty="0">
                <a:solidFill>
                  <a:srgbClr val="231F20"/>
                </a:solidFill>
                <a:latin typeface="Avenir Book"/>
                <a:cs typeface="Avenir Book"/>
              </a:rPr>
              <a:t> </a:t>
            </a:r>
            <a:r>
              <a:rPr sz="2000" dirty="0">
                <a:solidFill>
                  <a:srgbClr val="231F20"/>
                </a:solidFill>
                <a:latin typeface="Avenir Book"/>
                <a:cs typeface="Avenir Book"/>
              </a:rPr>
              <a:t>with</a:t>
            </a:r>
            <a:r>
              <a:rPr sz="2000" spc="-20" dirty="0">
                <a:solidFill>
                  <a:srgbClr val="231F20"/>
                </a:solidFill>
                <a:latin typeface="Avenir Book"/>
                <a:cs typeface="Avenir Book"/>
              </a:rPr>
              <a:t> “HEPA” </a:t>
            </a:r>
            <a:r>
              <a:rPr sz="2000" spc="-10" dirty="0">
                <a:solidFill>
                  <a:srgbClr val="231F20"/>
                </a:solidFill>
                <a:latin typeface="Avenir Book"/>
                <a:cs typeface="Avenir Book"/>
              </a:rPr>
              <a:t>filter </a:t>
            </a:r>
            <a:r>
              <a:rPr sz="2000" dirty="0">
                <a:solidFill>
                  <a:srgbClr val="231F20"/>
                </a:solidFill>
                <a:latin typeface="Avenir Book"/>
                <a:cs typeface="Avenir Book"/>
              </a:rPr>
              <a:t>labeled</a:t>
            </a:r>
            <a:r>
              <a:rPr sz="2000" spc="-5" dirty="0">
                <a:solidFill>
                  <a:srgbClr val="231F20"/>
                </a:solidFill>
                <a:latin typeface="Avenir Book"/>
                <a:cs typeface="Avenir Book"/>
              </a:rPr>
              <a:t> </a:t>
            </a:r>
            <a:r>
              <a:rPr sz="2000" dirty="0">
                <a:solidFill>
                  <a:srgbClr val="231F20"/>
                </a:solidFill>
                <a:latin typeface="Avenir Book"/>
                <a:cs typeface="Avenir Book"/>
              </a:rPr>
              <a:t>MERV</a:t>
            </a:r>
            <a:r>
              <a:rPr sz="2000" spc="-5" dirty="0">
                <a:solidFill>
                  <a:srgbClr val="231F20"/>
                </a:solidFill>
                <a:latin typeface="Avenir Book"/>
                <a:cs typeface="Avenir Book"/>
              </a:rPr>
              <a:t> </a:t>
            </a:r>
            <a:r>
              <a:rPr sz="2000" dirty="0">
                <a:solidFill>
                  <a:srgbClr val="231F20"/>
                </a:solidFill>
                <a:latin typeface="Avenir Book"/>
                <a:cs typeface="Avenir Book"/>
              </a:rPr>
              <a:t>11</a:t>
            </a:r>
            <a:r>
              <a:rPr sz="2000" spc="-5" dirty="0">
                <a:solidFill>
                  <a:srgbClr val="231F20"/>
                </a:solidFill>
                <a:latin typeface="Avenir Book"/>
                <a:cs typeface="Avenir Book"/>
              </a:rPr>
              <a:t> </a:t>
            </a:r>
            <a:r>
              <a:rPr sz="2000" dirty="0">
                <a:solidFill>
                  <a:srgbClr val="231F20"/>
                </a:solidFill>
                <a:latin typeface="Avenir Book"/>
                <a:cs typeface="Avenir Book"/>
              </a:rPr>
              <a:t>or</a:t>
            </a:r>
            <a:r>
              <a:rPr sz="2000" spc="-5" dirty="0">
                <a:solidFill>
                  <a:srgbClr val="231F20"/>
                </a:solidFill>
                <a:latin typeface="Avenir Book"/>
                <a:cs typeface="Avenir Book"/>
              </a:rPr>
              <a:t> </a:t>
            </a:r>
            <a:r>
              <a:rPr sz="2000" dirty="0">
                <a:solidFill>
                  <a:srgbClr val="231F20"/>
                </a:solidFill>
                <a:latin typeface="Avenir Book"/>
                <a:cs typeface="Avenir Book"/>
              </a:rPr>
              <a:t>higher</a:t>
            </a:r>
            <a:r>
              <a:rPr sz="2000" spc="-5" dirty="0">
                <a:solidFill>
                  <a:srgbClr val="231F20"/>
                </a:solidFill>
                <a:latin typeface="Avenir Book"/>
                <a:cs typeface="Avenir Book"/>
              </a:rPr>
              <a:t> </a:t>
            </a:r>
            <a:r>
              <a:rPr sz="2000" spc="-25" dirty="0">
                <a:solidFill>
                  <a:srgbClr val="231F20"/>
                </a:solidFill>
                <a:latin typeface="Avenir Book"/>
                <a:cs typeface="Avenir Book"/>
              </a:rPr>
              <a:t>if </a:t>
            </a:r>
            <a:r>
              <a:rPr sz="2000" spc="-10" dirty="0">
                <a:solidFill>
                  <a:srgbClr val="231F20"/>
                </a:solidFill>
                <a:latin typeface="Avenir Book"/>
                <a:cs typeface="Avenir Book"/>
              </a:rPr>
              <a:t>possible.*</a:t>
            </a:r>
            <a:endParaRPr sz="2000">
              <a:latin typeface="Avenir Book"/>
              <a:cs typeface="Avenir Book"/>
            </a:endParaRPr>
          </a:p>
          <a:p>
            <a:pPr marL="235585" marR="653415">
              <a:lnSpc>
                <a:spcPts val="2300"/>
              </a:lnSpc>
              <a:spcBef>
                <a:spcPts val="800"/>
              </a:spcBef>
            </a:pPr>
            <a:r>
              <a:rPr sz="2000" dirty="0">
                <a:solidFill>
                  <a:srgbClr val="231F20"/>
                </a:solidFill>
                <a:latin typeface="Avenir Book"/>
                <a:cs typeface="Avenir Book"/>
              </a:rPr>
              <a:t>Use</a:t>
            </a:r>
            <a:r>
              <a:rPr sz="2000" spc="-10" dirty="0">
                <a:solidFill>
                  <a:srgbClr val="231F20"/>
                </a:solidFill>
                <a:latin typeface="Avenir Book"/>
                <a:cs typeface="Avenir Book"/>
              </a:rPr>
              <a:t> </a:t>
            </a:r>
            <a:r>
              <a:rPr sz="2000" dirty="0">
                <a:solidFill>
                  <a:srgbClr val="231F20"/>
                </a:solidFill>
                <a:latin typeface="Avenir Book"/>
                <a:cs typeface="Avenir Book"/>
              </a:rPr>
              <a:t>a</a:t>
            </a:r>
            <a:r>
              <a:rPr sz="2000" spc="-5" dirty="0">
                <a:solidFill>
                  <a:srgbClr val="231F20"/>
                </a:solidFill>
                <a:latin typeface="Avenir Book"/>
                <a:cs typeface="Avenir Book"/>
              </a:rPr>
              <a:t> </a:t>
            </a:r>
            <a:r>
              <a:rPr sz="2000" dirty="0">
                <a:solidFill>
                  <a:srgbClr val="231F20"/>
                </a:solidFill>
                <a:latin typeface="Avenir Book"/>
                <a:cs typeface="Avenir Book"/>
              </a:rPr>
              <a:t>vacuum</a:t>
            </a:r>
            <a:r>
              <a:rPr sz="2000" spc="-5" dirty="0">
                <a:solidFill>
                  <a:srgbClr val="231F20"/>
                </a:solidFill>
                <a:latin typeface="Avenir Book"/>
                <a:cs typeface="Avenir Book"/>
              </a:rPr>
              <a:t> </a:t>
            </a:r>
            <a:r>
              <a:rPr sz="2000" dirty="0">
                <a:solidFill>
                  <a:srgbClr val="231F20"/>
                </a:solidFill>
                <a:latin typeface="Avenir Book"/>
                <a:cs typeface="Avenir Book"/>
              </a:rPr>
              <a:t>cleaner</a:t>
            </a:r>
            <a:r>
              <a:rPr sz="2000" spc="-10" dirty="0">
                <a:solidFill>
                  <a:srgbClr val="231F20"/>
                </a:solidFill>
                <a:latin typeface="Avenir Book"/>
                <a:cs typeface="Avenir Book"/>
              </a:rPr>
              <a:t> </a:t>
            </a:r>
            <a:r>
              <a:rPr sz="2000" dirty="0">
                <a:solidFill>
                  <a:srgbClr val="231F20"/>
                </a:solidFill>
                <a:latin typeface="Avenir Book"/>
                <a:cs typeface="Avenir Book"/>
              </a:rPr>
              <a:t>with</a:t>
            </a:r>
            <a:r>
              <a:rPr sz="2000" spc="-5" dirty="0">
                <a:solidFill>
                  <a:srgbClr val="231F20"/>
                </a:solidFill>
                <a:latin typeface="Avenir Book"/>
                <a:cs typeface="Avenir Book"/>
              </a:rPr>
              <a:t> </a:t>
            </a:r>
            <a:r>
              <a:rPr sz="2000" spc="-50" dirty="0">
                <a:solidFill>
                  <a:srgbClr val="231F20"/>
                </a:solidFill>
                <a:latin typeface="Avenir Book"/>
                <a:cs typeface="Avenir Book"/>
              </a:rPr>
              <a:t>a </a:t>
            </a:r>
            <a:r>
              <a:rPr sz="2000" spc="-25" dirty="0">
                <a:solidFill>
                  <a:srgbClr val="231F20"/>
                </a:solidFill>
                <a:latin typeface="Avenir Book"/>
                <a:cs typeface="Avenir Book"/>
              </a:rPr>
              <a:t>HEPA</a:t>
            </a:r>
            <a:r>
              <a:rPr sz="2000" spc="-105" dirty="0">
                <a:solidFill>
                  <a:srgbClr val="231F20"/>
                </a:solidFill>
                <a:latin typeface="Avenir Book"/>
                <a:cs typeface="Avenir Book"/>
              </a:rPr>
              <a:t> </a:t>
            </a:r>
            <a:r>
              <a:rPr sz="2000" spc="-10" dirty="0">
                <a:solidFill>
                  <a:srgbClr val="231F20"/>
                </a:solidFill>
                <a:latin typeface="Avenir Book"/>
                <a:cs typeface="Avenir Book"/>
              </a:rPr>
              <a:t>filter.</a:t>
            </a:r>
            <a:endParaRPr sz="2000">
              <a:latin typeface="Avenir Book"/>
              <a:cs typeface="Avenir Book"/>
            </a:endParaRPr>
          </a:p>
          <a:p>
            <a:pPr marL="235585" marR="156210">
              <a:lnSpc>
                <a:spcPts val="2300"/>
              </a:lnSpc>
              <a:spcBef>
                <a:spcPts val="800"/>
              </a:spcBef>
            </a:pPr>
            <a:r>
              <a:rPr sz="2000" dirty="0">
                <a:solidFill>
                  <a:srgbClr val="231F20"/>
                </a:solidFill>
                <a:latin typeface="Avenir Book"/>
                <a:cs typeface="Avenir Book"/>
              </a:rPr>
              <a:t>Change</a:t>
            </a:r>
            <a:r>
              <a:rPr sz="2000" spc="-25" dirty="0">
                <a:solidFill>
                  <a:srgbClr val="231F20"/>
                </a:solidFill>
                <a:latin typeface="Avenir Book"/>
                <a:cs typeface="Avenir Book"/>
              </a:rPr>
              <a:t> </a:t>
            </a:r>
            <a:r>
              <a:rPr sz="2000" dirty="0">
                <a:solidFill>
                  <a:srgbClr val="231F20"/>
                </a:solidFill>
                <a:latin typeface="Avenir Book"/>
                <a:cs typeface="Avenir Book"/>
              </a:rPr>
              <a:t>your</a:t>
            </a:r>
            <a:r>
              <a:rPr sz="2000" spc="-25" dirty="0">
                <a:solidFill>
                  <a:srgbClr val="231F20"/>
                </a:solidFill>
                <a:latin typeface="Avenir Book"/>
                <a:cs typeface="Avenir Book"/>
              </a:rPr>
              <a:t> </a:t>
            </a:r>
            <a:r>
              <a:rPr sz="2000" dirty="0">
                <a:solidFill>
                  <a:srgbClr val="231F20"/>
                </a:solidFill>
                <a:latin typeface="Avenir Book"/>
                <a:cs typeface="Avenir Book"/>
              </a:rPr>
              <a:t>heating,</a:t>
            </a:r>
            <a:r>
              <a:rPr sz="2000" spc="-25" dirty="0">
                <a:solidFill>
                  <a:srgbClr val="231F20"/>
                </a:solidFill>
                <a:latin typeface="Avenir Book"/>
                <a:cs typeface="Avenir Book"/>
              </a:rPr>
              <a:t> </a:t>
            </a:r>
            <a:r>
              <a:rPr sz="2000" spc="-10" dirty="0">
                <a:solidFill>
                  <a:srgbClr val="231F20"/>
                </a:solidFill>
                <a:latin typeface="Avenir Book"/>
                <a:cs typeface="Avenir Book"/>
              </a:rPr>
              <a:t>ventilation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air</a:t>
            </a:r>
            <a:r>
              <a:rPr sz="2000" spc="-10" dirty="0">
                <a:solidFill>
                  <a:srgbClr val="231F20"/>
                </a:solidFill>
                <a:latin typeface="Avenir Book"/>
                <a:cs typeface="Avenir Book"/>
              </a:rPr>
              <a:t> </a:t>
            </a:r>
            <a:r>
              <a:rPr sz="2000" dirty="0">
                <a:solidFill>
                  <a:srgbClr val="231F20"/>
                </a:solidFill>
                <a:latin typeface="Avenir Book"/>
                <a:cs typeface="Avenir Book"/>
              </a:rPr>
              <a:t>conditioning</a:t>
            </a:r>
            <a:r>
              <a:rPr sz="2000" spc="-10" dirty="0">
                <a:solidFill>
                  <a:srgbClr val="231F20"/>
                </a:solidFill>
                <a:latin typeface="Avenir Book"/>
                <a:cs typeface="Avenir Book"/>
              </a:rPr>
              <a:t> (HVAC)</a:t>
            </a:r>
            <a:endParaRPr sz="2000">
              <a:latin typeface="Avenir Book"/>
              <a:cs typeface="Avenir Book"/>
            </a:endParaRPr>
          </a:p>
        </p:txBody>
      </p:sp>
      <p:sp>
        <p:nvSpPr>
          <p:cNvPr id="11" name="object 11"/>
          <p:cNvSpPr txBox="1"/>
          <p:nvPr/>
        </p:nvSpPr>
        <p:spPr>
          <a:xfrm>
            <a:off x="5418785" y="1011176"/>
            <a:ext cx="4347845" cy="6617970"/>
          </a:xfrm>
          <a:prstGeom prst="rect">
            <a:avLst/>
          </a:prstGeom>
        </p:spPr>
        <p:txBody>
          <a:bodyPr vert="horz" wrap="square" lIns="0" tIns="33020" rIns="0" bIns="0" rtlCol="0">
            <a:spAutoFit/>
          </a:bodyPr>
          <a:lstStyle/>
          <a:p>
            <a:pPr marL="30480" marR="563880">
              <a:lnSpc>
                <a:spcPts val="2300"/>
              </a:lnSpc>
              <a:spcBef>
                <a:spcPts val="260"/>
              </a:spcBef>
            </a:pPr>
            <a:r>
              <a:rPr sz="2000" dirty="0">
                <a:solidFill>
                  <a:srgbClr val="231F20"/>
                </a:solidFill>
                <a:latin typeface="Avenir Book"/>
                <a:cs typeface="Avenir Book"/>
              </a:rPr>
              <a:t>system</a:t>
            </a:r>
            <a:r>
              <a:rPr sz="2000" spc="-40" dirty="0">
                <a:solidFill>
                  <a:srgbClr val="231F20"/>
                </a:solidFill>
                <a:latin typeface="Avenir Book"/>
                <a:cs typeface="Avenir Book"/>
              </a:rPr>
              <a:t> </a:t>
            </a:r>
            <a:r>
              <a:rPr sz="2000" dirty="0">
                <a:solidFill>
                  <a:srgbClr val="231F20"/>
                </a:solidFill>
                <a:latin typeface="Avenir Book"/>
                <a:cs typeface="Avenir Book"/>
              </a:rPr>
              <a:t>filters</a:t>
            </a:r>
            <a:r>
              <a:rPr sz="2000" spc="-40" dirty="0">
                <a:solidFill>
                  <a:srgbClr val="231F20"/>
                </a:solidFill>
                <a:latin typeface="Avenir Book"/>
                <a:cs typeface="Avenir Book"/>
              </a:rPr>
              <a:t> </a:t>
            </a:r>
            <a:r>
              <a:rPr sz="2000" spc="-10" dirty="0">
                <a:solidFill>
                  <a:srgbClr val="231F20"/>
                </a:solidFill>
                <a:latin typeface="Avenir Book"/>
                <a:cs typeface="Avenir Book"/>
              </a:rPr>
              <a:t>regularly.</a:t>
            </a:r>
            <a:r>
              <a:rPr sz="2000" spc="-40" dirty="0">
                <a:solidFill>
                  <a:srgbClr val="231F20"/>
                </a:solidFill>
                <a:latin typeface="Avenir Book"/>
                <a:cs typeface="Avenir Book"/>
              </a:rPr>
              <a:t> </a:t>
            </a:r>
            <a:r>
              <a:rPr sz="2000" spc="-20" dirty="0">
                <a:solidFill>
                  <a:srgbClr val="231F20"/>
                </a:solidFill>
                <a:latin typeface="Avenir Book"/>
                <a:cs typeface="Avenir Book"/>
              </a:rPr>
              <a:t>Make </a:t>
            </a:r>
            <a:r>
              <a:rPr sz="2000" dirty="0">
                <a:solidFill>
                  <a:srgbClr val="231F20"/>
                </a:solidFill>
                <a:latin typeface="Avenir Book"/>
                <a:cs typeface="Avenir Book"/>
              </a:rPr>
              <a:t>sure</a:t>
            </a:r>
            <a:r>
              <a:rPr sz="2000" spc="-20" dirty="0">
                <a:solidFill>
                  <a:srgbClr val="231F20"/>
                </a:solidFill>
                <a:latin typeface="Avenir Book"/>
                <a:cs typeface="Avenir Book"/>
              </a:rPr>
              <a:t> </a:t>
            </a:r>
            <a:r>
              <a:rPr sz="2000" dirty="0">
                <a:solidFill>
                  <a:srgbClr val="231F20"/>
                </a:solidFill>
                <a:latin typeface="Avenir Book"/>
                <a:cs typeface="Avenir Book"/>
              </a:rPr>
              <a:t>you</a:t>
            </a:r>
            <a:r>
              <a:rPr sz="2000" spc="-20" dirty="0">
                <a:solidFill>
                  <a:srgbClr val="231F20"/>
                </a:solidFill>
                <a:latin typeface="Avenir Book"/>
                <a:cs typeface="Avenir Book"/>
              </a:rPr>
              <a:t> </a:t>
            </a:r>
            <a:r>
              <a:rPr sz="2000" dirty="0">
                <a:solidFill>
                  <a:srgbClr val="231F20"/>
                </a:solidFill>
                <a:latin typeface="Avenir Book"/>
                <a:cs typeface="Avenir Book"/>
              </a:rPr>
              <a:t>put</a:t>
            </a:r>
            <a:r>
              <a:rPr sz="2000" spc="-20" dirty="0">
                <a:solidFill>
                  <a:srgbClr val="231F20"/>
                </a:solidFill>
                <a:latin typeface="Avenir Book"/>
                <a:cs typeface="Avenir Book"/>
              </a:rPr>
              <a:t> </a:t>
            </a:r>
            <a:r>
              <a:rPr sz="2000" dirty="0">
                <a:solidFill>
                  <a:srgbClr val="231F20"/>
                </a:solidFill>
                <a:latin typeface="Avenir Book"/>
                <a:cs typeface="Avenir Book"/>
              </a:rPr>
              <a:t>them</a:t>
            </a:r>
            <a:r>
              <a:rPr sz="2000" spc="-20" dirty="0">
                <a:solidFill>
                  <a:srgbClr val="231F20"/>
                </a:solidFill>
                <a:latin typeface="Avenir Book"/>
                <a:cs typeface="Avenir Book"/>
              </a:rPr>
              <a:t> </a:t>
            </a:r>
            <a:r>
              <a:rPr sz="2000" dirty="0">
                <a:solidFill>
                  <a:srgbClr val="231F20"/>
                </a:solidFill>
                <a:latin typeface="Avenir Book"/>
                <a:cs typeface="Avenir Book"/>
              </a:rPr>
              <a:t>in</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spc="-10" dirty="0">
                <a:solidFill>
                  <a:srgbClr val="231F20"/>
                </a:solidFill>
                <a:latin typeface="Avenir Book"/>
                <a:cs typeface="Avenir Book"/>
              </a:rPr>
              <a:t>correct </a:t>
            </a:r>
            <a:r>
              <a:rPr sz="2000" spc="-25" dirty="0">
                <a:solidFill>
                  <a:srgbClr val="231F20"/>
                </a:solidFill>
                <a:latin typeface="Avenir Book"/>
                <a:cs typeface="Avenir Book"/>
              </a:rPr>
              <a:t>way.</a:t>
            </a:r>
            <a:r>
              <a:rPr sz="2000" spc="-50" dirty="0">
                <a:solidFill>
                  <a:srgbClr val="231F20"/>
                </a:solidFill>
                <a:latin typeface="Avenir Book"/>
                <a:cs typeface="Avenir Book"/>
              </a:rPr>
              <a:t> </a:t>
            </a:r>
            <a:r>
              <a:rPr sz="2000" dirty="0">
                <a:solidFill>
                  <a:srgbClr val="231F20"/>
                </a:solidFill>
                <a:latin typeface="Avenir Book"/>
                <a:cs typeface="Avenir Book"/>
              </a:rPr>
              <a:t>When</a:t>
            </a:r>
            <a:r>
              <a:rPr sz="2000" spc="-45" dirty="0">
                <a:solidFill>
                  <a:srgbClr val="231F20"/>
                </a:solidFill>
                <a:latin typeface="Avenir Book"/>
                <a:cs typeface="Avenir Book"/>
              </a:rPr>
              <a:t> </a:t>
            </a:r>
            <a:r>
              <a:rPr sz="2000" dirty="0">
                <a:solidFill>
                  <a:srgbClr val="231F20"/>
                </a:solidFill>
                <a:latin typeface="Avenir Book"/>
                <a:cs typeface="Avenir Book"/>
              </a:rPr>
              <a:t>possible,</a:t>
            </a:r>
            <a:r>
              <a:rPr sz="2000" spc="-45" dirty="0">
                <a:solidFill>
                  <a:srgbClr val="231F20"/>
                </a:solidFill>
                <a:latin typeface="Avenir Book"/>
                <a:cs typeface="Avenir Book"/>
              </a:rPr>
              <a:t> </a:t>
            </a:r>
            <a:r>
              <a:rPr sz="2000" dirty="0">
                <a:solidFill>
                  <a:srgbClr val="231F20"/>
                </a:solidFill>
                <a:latin typeface="Avenir Book"/>
                <a:cs typeface="Avenir Book"/>
              </a:rPr>
              <a:t>get</a:t>
            </a:r>
            <a:r>
              <a:rPr sz="2000" spc="-50" dirty="0">
                <a:solidFill>
                  <a:srgbClr val="231F20"/>
                </a:solidFill>
                <a:latin typeface="Avenir Book"/>
                <a:cs typeface="Avenir Book"/>
              </a:rPr>
              <a:t> </a:t>
            </a:r>
            <a:r>
              <a:rPr sz="2000" spc="-10" dirty="0">
                <a:solidFill>
                  <a:srgbClr val="231F20"/>
                </a:solidFill>
                <a:latin typeface="Avenir Book"/>
                <a:cs typeface="Avenir Book"/>
              </a:rPr>
              <a:t>regular </a:t>
            </a:r>
            <a:r>
              <a:rPr sz="2000" dirty="0">
                <a:solidFill>
                  <a:srgbClr val="231F20"/>
                </a:solidFill>
                <a:latin typeface="Avenir Book"/>
                <a:cs typeface="Avenir Book"/>
              </a:rPr>
              <a:t>maintenance</a:t>
            </a:r>
            <a:r>
              <a:rPr sz="2000" spc="-10" dirty="0">
                <a:solidFill>
                  <a:srgbClr val="231F20"/>
                </a:solidFill>
                <a:latin typeface="Avenir Book"/>
                <a:cs typeface="Avenir Book"/>
              </a:rPr>
              <a:t> </a:t>
            </a:r>
            <a:r>
              <a:rPr sz="2000" dirty="0">
                <a:solidFill>
                  <a:srgbClr val="231F20"/>
                </a:solidFill>
                <a:latin typeface="Avenir Book"/>
                <a:cs typeface="Avenir Book"/>
              </a:rPr>
              <a:t>to clean your </a:t>
            </a:r>
            <a:r>
              <a:rPr sz="2000" spc="-30" dirty="0">
                <a:solidFill>
                  <a:srgbClr val="231F20"/>
                </a:solidFill>
                <a:latin typeface="Avenir Book"/>
                <a:cs typeface="Avenir Book"/>
              </a:rPr>
              <a:t>HVAC </a:t>
            </a:r>
            <a:r>
              <a:rPr sz="2000" spc="-10" dirty="0">
                <a:solidFill>
                  <a:srgbClr val="231F20"/>
                </a:solidFill>
                <a:latin typeface="Avenir Book"/>
                <a:cs typeface="Avenir Book"/>
              </a:rPr>
              <a:t>systems.</a:t>
            </a:r>
            <a:endParaRPr sz="2000">
              <a:latin typeface="Avenir Book"/>
              <a:cs typeface="Avenir Book"/>
            </a:endParaRPr>
          </a:p>
          <a:p>
            <a:pPr marL="30480" marR="700405">
              <a:lnSpc>
                <a:spcPts val="2300"/>
              </a:lnSpc>
              <a:spcBef>
                <a:spcPts val="800"/>
              </a:spcBef>
            </a:pPr>
            <a:r>
              <a:rPr sz="2000" dirty="0">
                <a:solidFill>
                  <a:srgbClr val="231F20"/>
                </a:solidFill>
                <a:latin typeface="Avenir Book"/>
                <a:cs typeface="Avenir Book"/>
              </a:rPr>
              <a:t>Check</a:t>
            </a:r>
            <a:r>
              <a:rPr sz="2000" spc="-60" dirty="0">
                <a:solidFill>
                  <a:srgbClr val="231F20"/>
                </a:solidFill>
                <a:latin typeface="Avenir Book"/>
                <a:cs typeface="Avenir Book"/>
              </a:rPr>
              <a:t> </a:t>
            </a:r>
            <a:r>
              <a:rPr sz="2000" dirty="0">
                <a:solidFill>
                  <a:srgbClr val="231F20"/>
                </a:solidFill>
                <a:latin typeface="Avenir Book"/>
                <a:cs typeface="Avenir Book"/>
              </a:rPr>
              <a:t>the</a:t>
            </a:r>
            <a:r>
              <a:rPr sz="2000" spc="-60" dirty="0">
                <a:solidFill>
                  <a:srgbClr val="231F20"/>
                </a:solidFill>
                <a:latin typeface="Avenir Book"/>
                <a:cs typeface="Avenir Book"/>
              </a:rPr>
              <a:t> </a:t>
            </a:r>
            <a:r>
              <a:rPr sz="2000" spc="-25" dirty="0">
                <a:solidFill>
                  <a:srgbClr val="231F20"/>
                </a:solidFill>
                <a:latin typeface="Avenir Book"/>
                <a:cs typeface="Avenir Book"/>
              </a:rPr>
              <a:t>EPA</a:t>
            </a:r>
            <a:r>
              <a:rPr sz="2000" spc="-60" dirty="0">
                <a:solidFill>
                  <a:srgbClr val="231F20"/>
                </a:solidFill>
                <a:latin typeface="Avenir Book"/>
                <a:cs typeface="Avenir Book"/>
              </a:rPr>
              <a:t> </a:t>
            </a:r>
            <a:r>
              <a:rPr sz="2000" dirty="0">
                <a:solidFill>
                  <a:srgbClr val="231F20"/>
                </a:solidFill>
                <a:latin typeface="Avenir Book"/>
                <a:cs typeface="Avenir Book"/>
              </a:rPr>
              <a:t>Care</a:t>
            </a:r>
            <a:r>
              <a:rPr sz="2000" spc="-60" dirty="0">
                <a:solidFill>
                  <a:srgbClr val="231F20"/>
                </a:solidFill>
                <a:latin typeface="Avenir Book"/>
                <a:cs typeface="Avenir Book"/>
              </a:rPr>
              <a:t> </a:t>
            </a:r>
            <a:r>
              <a:rPr sz="2000" dirty="0">
                <a:solidFill>
                  <a:srgbClr val="231F20"/>
                </a:solidFill>
                <a:latin typeface="Avenir Book"/>
                <a:cs typeface="Avenir Book"/>
              </a:rPr>
              <a:t>for</a:t>
            </a:r>
            <a:r>
              <a:rPr sz="2000" spc="-60" dirty="0">
                <a:solidFill>
                  <a:srgbClr val="231F20"/>
                </a:solidFill>
                <a:latin typeface="Avenir Book"/>
                <a:cs typeface="Avenir Book"/>
              </a:rPr>
              <a:t> </a:t>
            </a:r>
            <a:r>
              <a:rPr sz="2000" spc="-30" dirty="0">
                <a:solidFill>
                  <a:srgbClr val="231F20"/>
                </a:solidFill>
                <a:latin typeface="Avenir Book"/>
                <a:cs typeface="Avenir Book"/>
              </a:rPr>
              <a:t>Your</a:t>
            </a:r>
            <a:r>
              <a:rPr sz="2000" spc="-60" dirty="0">
                <a:solidFill>
                  <a:srgbClr val="231F20"/>
                </a:solidFill>
                <a:latin typeface="Avenir Book"/>
                <a:cs typeface="Avenir Book"/>
              </a:rPr>
              <a:t> </a:t>
            </a:r>
            <a:r>
              <a:rPr sz="2000" spc="-25" dirty="0">
                <a:solidFill>
                  <a:srgbClr val="231F20"/>
                </a:solidFill>
                <a:latin typeface="Avenir Book"/>
                <a:cs typeface="Avenir Book"/>
              </a:rPr>
              <a:t>Air </a:t>
            </a:r>
            <a:r>
              <a:rPr sz="2000" dirty="0">
                <a:solidFill>
                  <a:srgbClr val="231F20"/>
                </a:solidFill>
                <a:latin typeface="Avenir Book"/>
                <a:cs typeface="Avenir Book"/>
              </a:rPr>
              <a:t>website</a:t>
            </a:r>
            <a:r>
              <a:rPr sz="2000" spc="-25" dirty="0">
                <a:solidFill>
                  <a:srgbClr val="231F20"/>
                </a:solidFill>
                <a:latin typeface="Avenir Book"/>
                <a:cs typeface="Avenir Book"/>
              </a:rPr>
              <a:t> </a:t>
            </a:r>
            <a:r>
              <a:rPr sz="2000" dirty="0">
                <a:solidFill>
                  <a:srgbClr val="231F20"/>
                </a:solidFill>
                <a:latin typeface="Avenir Book"/>
                <a:cs typeface="Avenir Book"/>
              </a:rPr>
              <a:t>for</a:t>
            </a:r>
            <a:r>
              <a:rPr sz="2000" spc="-25" dirty="0">
                <a:solidFill>
                  <a:srgbClr val="231F20"/>
                </a:solidFill>
                <a:latin typeface="Avenir Book"/>
                <a:cs typeface="Avenir Book"/>
              </a:rPr>
              <a:t> </a:t>
            </a:r>
            <a:r>
              <a:rPr sz="2000" dirty="0">
                <a:solidFill>
                  <a:srgbClr val="231F20"/>
                </a:solidFill>
                <a:latin typeface="Avenir Book"/>
                <a:cs typeface="Avenir Book"/>
              </a:rPr>
              <a:t>tips</a:t>
            </a:r>
            <a:r>
              <a:rPr sz="2000" spc="-20" dirty="0">
                <a:solidFill>
                  <a:srgbClr val="231F20"/>
                </a:solidFill>
                <a:latin typeface="Avenir Book"/>
                <a:cs typeface="Avenir Book"/>
              </a:rPr>
              <a:t> </a:t>
            </a:r>
            <a:r>
              <a:rPr sz="2000" dirty="0">
                <a:solidFill>
                  <a:srgbClr val="231F20"/>
                </a:solidFill>
                <a:latin typeface="Avenir Book"/>
                <a:cs typeface="Avenir Book"/>
              </a:rPr>
              <a:t>on</a:t>
            </a:r>
            <a:r>
              <a:rPr sz="2000" spc="-25" dirty="0">
                <a:solidFill>
                  <a:srgbClr val="231F20"/>
                </a:solidFill>
                <a:latin typeface="Avenir Book"/>
                <a:cs typeface="Avenir Book"/>
              </a:rPr>
              <a:t> </a:t>
            </a:r>
            <a:r>
              <a:rPr sz="2000" spc="-10" dirty="0">
                <a:solidFill>
                  <a:srgbClr val="231F20"/>
                </a:solidFill>
                <a:latin typeface="Avenir Book"/>
                <a:cs typeface="Avenir Book"/>
              </a:rPr>
              <a:t>improving </a:t>
            </a:r>
            <a:r>
              <a:rPr sz="2000" dirty="0">
                <a:solidFill>
                  <a:srgbClr val="231F20"/>
                </a:solidFill>
                <a:latin typeface="Avenir Book"/>
                <a:cs typeface="Avenir Book"/>
              </a:rPr>
              <a:t>indoor air </a:t>
            </a:r>
            <a:r>
              <a:rPr sz="2000" spc="-10" dirty="0">
                <a:solidFill>
                  <a:srgbClr val="231F20"/>
                </a:solidFill>
                <a:latin typeface="Avenir Book"/>
                <a:cs typeface="Avenir Book"/>
              </a:rPr>
              <a:t>quality.</a:t>
            </a:r>
            <a:endParaRPr sz="2000">
              <a:latin typeface="Avenir Book"/>
              <a:cs typeface="Avenir Book"/>
            </a:endParaRPr>
          </a:p>
          <a:p>
            <a:pPr marL="30480">
              <a:lnSpc>
                <a:spcPct val="100000"/>
              </a:lnSpc>
              <a:spcBef>
                <a:spcPts val="640"/>
              </a:spcBef>
            </a:pPr>
            <a:r>
              <a:rPr sz="2000" spc="-40" dirty="0">
                <a:solidFill>
                  <a:srgbClr val="231F20"/>
                </a:solidFill>
                <a:latin typeface="Avenir Book"/>
                <a:cs typeface="Avenir Book"/>
              </a:rPr>
              <a:t>Test</a:t>
            </a:r>
            <a:r>
              <a:rPr sz="2000" spc="-35" dirty="0">
                <a:solidFill>
                  <a:srgbClr val="231F20"/>
                </a:solidFill>
                <a:latin typeface="Avenir Book"/>
                <a:cs typeface="Avenir Book"/>
              </a:rPr>
              <a:t> </a:t>
            </a:r>
            <a:r>
              <a:rPr sz="2000" dirty="0">
                <a:solidFill>
                  <a:srgbClr val="231F20"/>
                </a:solidFill>
                <a:latin typeface="Avenir Book"/>
                <a:cs typeface="Avenir Book"/>
              </a:rPr>
              <a:t>your</a:t>
            </a:r>
            <a:r>
              <a:rPr sz="2000" spc="-35" dirty="0">
                <a:solidFill>
                  <a:srgbClr val="231F20"/>
                </a:solidFill>
                <a:latin typeface="Avenir Book"/>
                <a:cs typeface="Avenir Book"/>
              </a:rPr>
              <a:t> </a:t>
            </a:r>
            <a:r>
              <a:rPr sz="2000" dirty="0">
                <a:solidFill>
                  <a:srgbClr val="231F20"/>
                </a:solidFill>
                <a:latin typeface="Avenir Book"/>
                <a:cs typeface="Avenir Book"/>
              </a:rPr>
              <a:t>house</a:t>
            </a:r>
            <a:r>
              <a:rPr sz="2000" spc="-30" dirty="0">
                <a:solidFill>
                  <a:srgbClr val="231F20"/>
                </a:solidFill>
                <a:latin typeface="Avenir Book"/>
                <a:cs typeface="Avenir Book"/>
              </a:rPr>
              <a:t> </a:t>
            </a:r>
            <a:r>
              <a:rPr sz="2000" dirty="0">
                <a:solidFill>
                  <a:srgbClr val="231F20"/>
                </a:solidFill>
                <a:latin typeface="Avenir Book"/>
                <a:cs typeface="Avenir Book"/>
              </a:rPr>
              <a:t>for</a:t>
            </a:r>
            <a:r>
              <a:rPr sz="2000" spc="-35" dirty="0">
                <a:solidFill>
                  <a:srgbClr val="231F20"/>
                </a:solidFill>
                <a:latin typeface="Avenir Book"/>
                <a:cs typeface="Avenir Book"/>
              </a:rPr>
              <a:t> </a:t>
            </a:r>
            <a:r>
              <a:rPr sz="2000" spc="-10" dirty="0">
                <a:solidFill>
                  <a:srgbClr val="231F20"/>
                </a:solidFill>
                <a:latin typeface="Avenir Book"/>
                <a:cs typeface="Avenir Book"/>
              </a:rPr>
              <a:t>radon.</a:t>
            </a:r>
            <a:endParaRPr sz="2000">
              <a:latin typeface="Avenir Book"/>
              <a:cs typeface="Avenir Book"/>
            </a:endParaRPr>
          </a:p>
          <a:p>
            <a:pPr marL="12700">
              <a:lnSpc>
                <a:spcPct val="100000"/>
              </a:lnSpc>
              <a:spcBef>
                <a:spcPts val="2585"/>
              </a:spcBef>
            </a:pPr>
            <a:r>
              <a:rPr sz="2000" b="1" dirty="0">
                <a:solidFill>
                  <a:srgbClr val="231F20"/>
                </a:solidFill>
                <a:latin typeface="Avenir Heavy"/>
                <a:cs typeface="Avenir Heavy"/>
              </a:rPr>
              <a:t>*What</a:t>
            </a:r>
            <a:r>
              <a:rPr sz="2000" b="1" spc="-60" dirty="0">
                <a:solidFill>
                  <a:srgbClr val="231F20"/>
                </a:solidFill>
                <a:latin typeface="Avenir Heavy"/>
                <a:cs typeface="Avenir Heavy"/>
              </a:rPr>
              <a:t> </a:t>
            </a:r>
            <a:r>
              <a:rPr sz="2000" b="1" dirty="0">
                <a:solidFill>
                  <a:srgbClr val="231F20"/>
                </a:solidFill>
                <a:latin typeface="Avenir Heavy"/>
                <a:cs typeface="Avenir Heavy"/>
              </a:rPr>
              <a:t>are</a:t>
            </a:r>
            <a:r>
              <a:rPr sz="2000" b="1" spc="-60" dirty="0">
                <a:solidFill>
                  <a:srgbClr val="231F20"/>
                </a:solidFill>
                <a:latin typeface="Avenir Heavy"/>
                <a:cs typeface="Avenir Heavy"/>
              </a:rPr>
              <a:t> </a:t>
            </a:r>
            <a:r>
              <a:rPr sz="2000" b="1" spc="-20" dirty="0">
                <a:solidFill>
                  <a:srgbClr val="231F20"/>
                </a:solidFill>
                <a:latin typeface="Avenir Heavy"/>
                <a:cs typeface="Avenir Heavy"/>
              </a:rPr>
              <a:t>HEPA</a:t>
            </a:r>
            <a:r>
              <a:rPr sz="2000" b="1" spc="-60" dirty="0">
                <a:solidFill>
                  <a:srgbClr val="231F20"/>
                </a:solidFill>
                <a:latin typeface="Avenir Heavy"/>
                <a:cs typeface="Avenir Heavy"/>
              </a:rPr>
              <a:t> </a:t>
            </a:r>
            <a:r>
              <a:rPr sz="2000" b="1" spc="-10" dirty="0">
                <a:solidFill>
                  <a:srgbClr val="231F20"/>
                </a:solidFill>
                <a:latin typeface="Avenir Heavy"/>
                <a:cs typeface="Avenir Heavy"/>
              </a:rPr>
              <a:t>filters?</a:t>
            </a:r>
            <a:endParaRPr sz="2000">
              <a:latin typeface="Avenir Heavy"/>
              <a:cs typeface="Avenir Heavy"/>
            </a:endParaRPr>
          </a:p>
          <a:p>
            <a:pPr marL="12700" marR="631190">
              <a:lnSpc>
                <a:spcPct val="109300"/>
              </a:lnSpc>
              <a:spcBef>
                <a:spcPts val="370"/>
              </a:spcBef>
            </a:pPr>
            <a:r>
              <a:rPr sz="1600" spc="-10" dirty="0">
                <a:solidFill>
                  <a:srgbClr val="231F20"/>
                </a:solidFill>
                <a:latin typeface="Avenir Book"/>
                <a:cs typeface="Avenir Book"/>
              </a:rPr>
              <a:t>HEPA</a:t>
            </a:r>
            <a:r>
              <a:rPr sz="1600" spc="-20" dirty="0">
                <a:solidFill>
                  <a:srgbClr val="231F20"/>
                </a:solidFill>
                <a:latin typeface="Avenir Book"/>
                <a:cs typeface="Avenir Book"/>
              </a:rPr>
              <a:t> </a:t>
            </a:r>
            <a:r>
              <a:rPr sz="1600" dirty="0">
                <a:solidFill>
                  <a:srgbClr val="231F20"/>
                </a:solidFill>
                <a:latin typeface="Avenir Book"/>
                <a:cs typeface="Avenir Book"/>
              </a:rPr>
              <a:t>are</a:t>
            </a:r>
            <a:r>
              <a:rPr sz="1600" spc="-15" dirty="0">
                <a:solidFill>
                  <a:srgbClr val="231F20"/>
                </a:solidFill>
                <a:latin typeface="Avenir Book"/>
                <a:cs typeface="Avenir Book"/>
              </a:rPr>
              <a:t> </a:t>
            </a:r>
            <a:r>
              <a:rPr sz="1600" dirty="0">
                <a:solidFill>
                  <a:srgbClr val="231F20"/>
                </a:solidFill>
                <a:latin typeface="Avenir Book"/>
                <a:cs typeface="Avenir Book"/>
              </a:rPr>
              <a:t>air</a:t>
            </a:r>
            <a:r>
              <a:rPr sz="1600" spc="-20" dirty="0">
                <a:solidFill>
                  <a:srgbClr val="231F20"/>
                </a:solidFill>
                <a:latin typeface="Avenir Book"/>
                <a:cs typeface="Avenir Book"/>
              </a:rPr>
              <a:t> </a:t>
            </a:r>
            <a:r>
              <a:rPr sz="1600" dirty="0">
                <a:solidFill>
                  <a:srgbClr val="231F20"/>
                </a:solidFill>
                <a:latin typeface="Avenir Book"/>
                <a:cs typeface="Avenir Book"/>
              </a:rPr>
              <a:t>filters</a:t>
            </a:r>
            <a:r>
              <a:rPr sz="1600" spc="-15" dirty="0">
                <a:solidFill>
                  <a:srgbClr val="231F20"/>
                </a:solidFill>
                <a:latin typeface="Avenir Book"/>
                <a:cs typeface="Avenir Book"/>
              </a:rPr>
              <a:t> </a:t>
            </a:r>
            <a:r>
              <a:rPr sz="1600" dirty="0">
                <a:solidFill>
                  <a:srgbClr val="231F20"/>
                </a:solidFill>
                <a:latin typeface="Avenir Book"/>
                <a:cs typeface="Avenir Book"/>
              </a:rPr>
              <a:t>which</a:t>
            </a:r>
            <a:r>
              <a:rPr sz="1600" spc="-20" dirty="0">
                <a:solidFill>
                  <a:srgbClr val="231F20"/>
                </a:solidFill>
                <a:latin typeface="Avenir Book"/>
                <a:cs typeface="Avenir Book"/>
              </a:rPr>
              <a:t> </a:t>
            </a:r>
            <a:r>
              <a:rPr sz="1600" dirty="0">
                <a:solidFill>
                  <a:srgbClr val="231F20"/>
                </a:solidFill>
                <a:latin typeface="Avenir Book"/>
                <a:cs typeface="Avenir Book"/>
              </a:rPr>
              <a:t>filter</a:t>
            </a:r>
            <a:r>
              <a:rPr sz="1600" spc="-15" dirty="0">
                <a:solidFill>
                  <a:srgbClr val="231F20"/>
                </a:solidFill>
                <a:latin typeface="Avenir Book"/>
                <a:cs typeface="Avenir Book"/>
              </a:rPr>
              <a:t> </a:t>
            </a:r>
            <a:r>
              <a:rPr sz="1600" dirty="0">
                <a:solidFill>
                  <a:srgbClr val="231F20"/>
                </a:solidFill>
                <a:latin typeface="Avenir Book"/>
                <a:cs typeface="Avenir Book"/>
              </a:rPr>
              <a:t>out</a:t>
            </a:r>
            <a:r>
              <a:rPr sz="1600" spc="-20" dirty="0">
                <a:solidFill>
                  <a:srgbClr val="231F20"/>
                </a:solidFill>
                <a:latin typeface="Avenir Book"/>
                <a:cs typeface="Avenir Book"/>
              </a:rPr>
              <a:t> more </a:t>
            </a:r>
            <a:r>
              <a:rPr sz="1600" dirty="0">
                <a:solidFill>
                  <a:srgbClr val="231F20"/>
                </a:solidFill>
                <a:latin typeface="Avenir Book"/>
                <a:cs typeface="Avenir Book"/>
              </a:rPr>
              <a:t>pollution</a:t>
            </a:r>
            <a:r>
              <a:rPr sz="1600" spc="-10" dirty="0">
                <a:solidFill>
                  <a:srgbClr val="231F20"/>
                </a:solidFill>
                <a:latin typeface="Avenir Book"/>
                <a:cs typeface="Avenir Book"/>
              </a:rPr>
              <a:t> </a:t>
            </a:r>
            <a:r>
              <a:rPr sz="1600" dirty="0">
                <a:solidFill>
                  <a:srgbClr val="231F20"/>
                </a:solidFill>
                <a:latin typeface="Avenir Book"/>
                <a:cs typeface="Avenir Book"/>
              </a:rPr>
              <a:t>particles.</a:t>
            </a:r>
            <a:r>
              <a:rPr sz="1600" spc="-5" dirty="0">
                <a:solidFill>
                  <a:srgbClr val="231F20"/>
                </a:solidFill>
                <a:latin typeface="Avenir Book"/>
                <a:cs typeface="Avenir Book"/>
              </a:rPr>
              <a:t> </a:t>
            </a:r>
            <a:r>
              <a:rPr sz="1600" dirty="0">
                <a:solidFill>
                  <a:srgbClr val="231F20"/>
                </a:solidFill>
                <a:latin typeface="Avenir Book"/>
                <a:cs typeface="Avenir Book"/>
              </a:rPr>
              <a:t>These</a:t>
            </a:r>
            <a:r>
              <a:rPr sz="1600" spc="-5" dirty="0">
                <a:solidFill>
                  <a:srgbClr val="231F20"/>
                </a:solidFill>
                <a:latin typeface="Avenir Book"/>
                <a:cs typeface="Avenir Book"/>
              </a:rPr>
              <a:t> </a:t>
            </a:r>
            <a:r>
              <a:rPr sz="1600" dirty="0">
                <a:solidFill>
                  <a:srgbClr val="231F20"/>
                </a:solidFill>
                <a:latin typeface="Avenir Book"/>
                <a:cs typeface="Avenir Book"/>
              </a:rPr>
              <a:t>filters</a:t>
            </a:r>
            <a:r>
              <a:rPr sz="1600" spc="-5" dirty="0">
                <a:solidFill>
                  <a:srgbClr val="231F20"/>
                </a:solidFill>
                <a:latin typeface="Avenir Book"/>
                <a:cs typeface="Avenir Book"/>
              </a:rPr>
              <a:t> </a:t>
            </a:r>
            <a:r>
              <a:rPr sz="1600" dirty="0">
                <a:solidFill>
                  <a:srgbClr val="231F20"/>
                </a:solidFill>
                <a:latin typeface="Avenir Book"/>
                <a:cs typeface="Avenir Book"/>
              </a:rPr>
              <a:t>are</a:t>
            </a:r>
            <a:r>
              <a:rPr sz="1600" spc="-5" dirty="0">
                <a:solidFill>
                  <a:srgbClr val="231F20"/>
                </a:solidFill>
                <a:latin typeface="Avenir Book"/>
                <a:cs typeface="Avenir Book"/>
              </a:rPr>
              <a:t> </a:t>
            </a:r>
            <a:r>
              <a:rPr sz="1600" spc="-20" dirty="0">
                <a:solidFill>
                  <a:srgbClr val="231F20"/>
                </a:solidFill>
                <a:latin typeface="Avenir Book"/>
                <a:cs typeface="Avenir Book"/>
              </a:rPr>
              <a:t>very </a:t>
            </a:r>
            <a:r>
              <a:rPr sz="1600" dirty="0">
                <a:solidFill>
                  <a:srgbClr val="231F20"/>
                </a:solidFill>
                <a:latin typeface="Avenir Book"/>
                <a:cs typeface="Avenir Book"/>
              </a:rPr>
              <a:t>helpful when the air quality outside </a:t>
            </a:r>
            <a:r>
              <a:rPr sz="1600" spc="-25" dirty="0">
                <a:solidFill>
                  <a:srgbClr val="231F20"/>
                </a:solidFill>
                <a:latin typeface="Avenir Book"/>
                <a:cs typeface="Avenir Book"/>
              </a:rPr>
              <a:t>is </a:t>
            </a:r>
            <a:r>
              <a:rPr sz="1600" spc="-20" dirty="0">
                <a:solidFill>
                  <a:srgbClr val="231F20"/>
                </a:solidFill>
                <a:latin typeface="Avenir Book"/>
                <a:cs typeface="Avenir Book"/>
              </a:rPr>
              <a:t>poor,</a:t>
            </a:r>
            <a:r>
              <a:rPr sz="1600" spc="-25" dirty="0">
                <a:solidFill>
                  <a:srgbClr val="231F20"/>
                </a:solidFill>
                <a:latin typeface="Avenir Book"/>
                <a:cs typeface="Avenir Book"/>
              </a:rPr>
              <a:t> </a:t>
            </a:r>
            <a:r>
              <a:rPr sz="1600" dirty="0">
                <a:solidFill>
                  <a:srgbClr val="231F20"/>
                </a:solidFill>
                <a:latin typeface="Avenir Book"/>
                <a:cs typeface="Avenir Book"/>
              </a:rPr>
              <a:t>or</a:t>
            </a:r>
            <a:r>
              <a:rPr sz="1600" spc="-30" dirty="0">
                <a:solidFill>
                  <a:srgbClr val="231F20"/>
                </a:solidFill>
                <a:latin typeface="Avenir Book"/>
                <a:cs typeface="Avenir Book"/>
              </a:rPr>
              <a:t> </a:t>
            </a:r>
            <a:r>
              <a:rPr sz="1600" dirty="0">
                <a:solidFill>
                  <a:srgbClr val="231F20"/>
                </a:solidFill>
                <a:latin typeface="Avenir Book"/>
                <a:cs typeface="Avenir Book"/>
              </a:rPr>
              <a:t>in</a:t>
            </a:r>
            <a:r>
              <a:rPr sz="1600" spc="-25" dirty="0">
                <a:solidFill>
                  <a:srgbClr val="231F20"/>
                </a:solidFill>
                <a:latin typeface="Avenir Book"/>
                <a:cs typeface="Avenir Book"/>
              </a:rPr>
              <a:t> </a:t>
            </a:r>
            <a:r>
              <a:rPr sz="1600" dirty="0">
                <a:solidFill>
                  <a:srgbClr val="231F20"/>
                </a:solidFill>
                <a:latin typeface="Avenir Book"/>
                <a:cs typeface="Avenir Book"/>
              </a:rPr>
              <a:t>wildfire</a:t>
            </a:r>
            <a:r>
              <a:rPr sz="1600" spc="-25" dirty="0">
                <a:solidFill>
                  <a:srgbClr val="231F20"/>
                </a:solidFill>
                <a:latin typeface="Avenir Book"/>
                <a:cs typeface="Avenir Book"/>
              </a:rPr>
              <a:t> </a:t>
            </a:r>
            <a:r>
              <a:rPr sz="1600" dirty="0">
                <a:solidFill>
                  <a:srgbClr val="231F20"/>
                </a:solidFill>
                <a:latin typeface="Avenir Book"/>
                <a:cs typeface="Avenir Book"/>
              </a:rPr>
              <a:t>season,</a:t>
            </a:r>
            <a:r>
              <a:rPr sz="1600" spc="-25" dirty="0">
                <a:solidFill>
                  <a:srgbClr val="231F20"/>
                </a:solidFill>
                <a:latin typeface="Avenir Book"/>
                <a:cs typeface="Avenir Book"/>
              </a:rPr>
              <a:t> </a:t>
            </a:r>
            <a:r>
              <a:rPr sz="1600" dirty="0">
                <a:solidFill>
                  <a:srgbClr val="231F20"/>
                </a:solidFill>
                <a:latin typeface="Avenir Book"/>
                <a:cs typeface="Avenir Book"/>
              </a:rPr>
              <a:t>when</a:t>
            </a:r>
            <a:r>
              <a:rPr sz="1600" spc="-25" dirty="0">
                <a:solidFill>
                  <a:srgbClr val="231F20"/>
                </a:solidFill>
                <a:latin typeface="Avenir Book"/>
                <a:cs typeface="Avenir Book"/>
              </a:rPr>
              <a:t> you </a:t>
            </a:r>
            <a:r>
              <a:rPr sz="1600" dirty="0">
                <a:solidFill>
                  <a:srgbClr val="231F20"/>
                </a:solidFill>
                <a:latin typeface="Avenir Book"/>
                <a:cs typeface="Avenir Book"/>
              </a:rPr>
              <a:t>can’t</a:t>
            </a:r>
            <a:r>
              <a:rPr sz="1600" spc="-30" dirty="0">
                <a:solidFill>
                  <a:srgbClr val="231F20"/>
                </a:solidFill>
                <a:latin typeface="Avenir Book"/>
                <a:cs typeface="Avenir Book"/>
              </a:rPr>
              <a:t> </a:t>
            </a:r>
            <a:r>
              <a:rPr sz="1600" dirty="0">
                <a:solidFill>
                  <a:srgbClr val="231F20"/>
                </a:solidFill>
                <a:latin typeface="Avenir Book"/>
                <a:cs typeface="Avenir Book"/>
              </a:rPr>
              <a:t>open</a:t>
            </a:r>
            <a:r>
              <a:rPr sz="1600" spc="-25" dirty="0">
                <a:solidFill>
                  <a:srgbClr val="231F20"/>
                </a:solidFill>
                <a:latin typeface="Avenir Book"/>
                <a:cs typeface="Avenir Book"/>
              </a:rPr>
              <a:t> </a:t>
            </a:r>
            <a:r>
              <a:rPr sz="1600" dirty="0">
                <a:solidFill>
                  <a:srgbClr val="231F20"/>
                </a:solidFill>
                <a:latin typeface="Avenir Book"/>
                <a:cs typeface="Avenir Book"/>
              </a:rPr>
              <a:t>the</a:t>
            </a:r>
            <a:r>
              <a:rPr sz="1600" spc="-25" dirty="0">
                <a:solidFill>
                  <a:srgbClr val="231F20"/>
                </a:solidFill>
                <a:latin typeface="Avenir Book"/>
                <a:cs typeface="Avenir Book"/>
              </a:rPr>
              <a:t> </a:t>
            </a:r>
            <a:r>
              <a:rPr sz="1600" dirty="0">
                <a:solidFill>
                  <a:srgbClr val="231F20"/>
                </a:solidFill>
                <a:latin typeface="Avenir Book"/>
                <a:cs typeface="Avenir Book"/>
              </a:rPr>
              <a:t>windows.</a:t>
            </a:r>
            <a:r>
              <a:rPr sz="1600" spc="-25" dirty="0">
                <a:solidFill>
                  <a:srgbClr val="231F20"/>
                </a:solidFill>
                <a:latin typeface="Avenir Book"/>
                <a:cs typeface="Avenir Book"/>
              </a:rPr>
              <a:t> </a:t>
            </a:r>
            <a:r>
              <a:rPr sz="1600" dirty="0">
                <a:solidFill>
                  <a:srgbClr val="231F20"/>
                </a:solidFill>
                <a:latin typeface="Avenir Book"/>
                <a:cs typeface="Avenir Book"/>
              </a:rPr>
              <a:t>(A</a:t>
            </a:r>
            <a:r>
              <a:rPr sz="1600" spc="-25" dirty="0">
                <a:solidFill>
                  <a:srgbClr val="231F20"/>
                </a:solidFill>
                <a:latin typeface="Avenir Book"/>
                <a:cs typeface="Avenir Book"/>
              </a:rPr>
              <a:t> </a:t>
            </a:r>
            <a:r>
              <a:rPr sz="1600" spc="-10" dirty="0">
                <a:solidFill>
                  <a:srgbClr val="231F20"/>
                </a:solidFill>
                <a:latin typeface="Avenir Book"/>
                <a:cs typeface="Avenir Book"/>
              </a:rPr>
              <a:t>“HEPA”</a:t>
            </a:r>
            <a:r>
              <a:rPr sz="1600" spc="-25" dirty="0">
                <a:solidFill>
                  <a:srgbClr val="231F20"/>
                </a:solidFill>
                <a:latin typeface="Avenir Book"/>
                <a:cs typeface="Avenir Book"/>
              </a:rPr>
              <a:t> </a:t>
            </a:r>
            <a:r>
              <a:rPr sz="1600" spc="-10" dirty="0">
                <a:solidFill>
                  <a:srgbClr val="231F20"/>
                </a:solidFill>
                <a:latin typeface="Avenir Book"/>
                <a:cs typeface="Avenir Book"/>
              </a:rPr>
              <a:t>filter </a:t>
            </a:r>
            <a:r>
              <a:rPr sz="1600" dirty="0">
                <a:solidFill>
                  <a:srgbClr val="231F20"/>
                </a:solidFill>
                <a:latin typeface="Avenir Book"/>
                <a:cs typeface="Avenir Book"/>
              </a:rPr>
              <a:t>is</a:t>
            </a:r>
            <a:r>
              <a:rPr sz="1600" spc="-15" dirty="0">
                <a:solidFill>
                  <a:srgbClr val="231F20"/>
                </a:solidFill>
                <a:latin typeface="Avenir Book"/>
                <a:cs typeface="Avenir Book"/>
              </a:rPr>
              <a:t> </a:t>
            </a:r>
            <a:r>
              <a:rPr sz="1600" dirty="0">
                <a:solidFill>
                  <a:srgbClr val="231F20"/>
                </a:solidFill>
                <a:latin typeface="Avenir Book"/>
                <a:cs typeface="Avenir Book"/>
              </a:rPr>
              <a:t>a</a:t>
            </a:r>
            <a:r>
              <a:rPr sz="1600" spc="-15" dirty="0">
                <a:solidFill>
                  <a:srgbClr val="231F20"/>
                </a:solidFill>
                <a:latin typeface="Avenir Book"/>
                <a:cs typeface="Avenir Book"/>
              </a:rPr>
              <a:t> </a:t>
            </a:r>
            <a:r>
              <a:rPr sz="1600" dirty="0">
                <a:solidFill>
                  <a:srgbClr val="231F20"/>
                </a:solidFill>
                <a:latin typeface="Avenir Book"/>
                <a:cs typeface="Avenir Book"/>
              </a:rPr>
              <a:t>high</a:t>
            </a:r>
            <a:r>
              <a:rPr sz="1600" spc="-10" dirty="0">
                <a:solidFill>
                  <a:srgbClr val="231F20"/>
                </a:solidFill>
                <a:latin typeface="Avenir Book"/>
                <a:cs typeface="Avenir Book"/>
              </a:rPr>
              <a:t> </a:t>
            </a:r>
            <a:r>
              <a:rPr sz="1600" dirty="0">
                <a:solidFill>
                  <a:srgbClr val="231F20"/>
                </a:solidFill>
                <a:latin typeface="Avenir Book"/>
                <a:cs typeface="Avenir Book"/>
              </a:rPr>
              <a:t>efficiency</a:t>
            </a:r>
            <a:r>
              <a:rPr sz="1600" spc="-15" dirty="0">
                <a:solidFill>
                  <a:srgbClr val="231F20"/>
                </a:solidFill>
                <a:latin typeface="Avenir Book"/>
                <a:cs typeface="Avenir Book"/>
              </a:rPr>
              <a:t> </a:t>
            </a:r>
            <a:r>
              <a:rPr sz="1600" dirty="0">
                <a:solidFill>
                  <a:srgbClr val="231F20"/>
                </a:solidFill>
                <a:latin typeface="Avenir Book"/>
                <a:cs typeface="Avenir Book"/>
              </a:rPr>
              <a:t>particulate</a:t>
            </a:r>
            <a:r>
              <a:rPr sz="1600" spc="-10" dirty="0">
                <a:solidFill>
                  <a:srgbClr val="231F20"/>
                </a:solidFill>
                <a:latin typeface="Avenir Book"/>
                <a:cs typeface="Avenir Book"/>
              </a:rPr>
              <a:t> </a:t>
            </a:r>
            <a:r>
              <a:rPr sz="1600" dirty="0">
                <a:solidFill>
                  <a:srgbClr val="231F20"/>
                </a:solidFill>
                <a:latin typeface="Avenir Book"/>
                <a:cs typeface="Avenir Book"/>
              </a:rPr>
              <a:t>air</a:t>
            </a:r>
            <a:r>
              <a:rPr sz="1600" spc="-15" dirty="0">
                <a:solidFill>
                  <a:srgbClr val="231F20"/>
                </a:solidFill>
                <a:latin typeface="Avenir Book"/>
                <a:cs typeface="Avenir Book"/>
              </a:rPr>
              <a:t> </a:t>
            </a:r>
            <a:r>
              <a:rPr sz="1600" spc="-10" dirty="0">
                <a:solidFill>
                  <a:srgbClr val="231F20"/>
                </a:solidFill>
                <a:latin typeface="Avenir Book"/>
                <a:cs typeface="Avenir Book"/>
              </a:rPr>
              <a:t>filter </a:t>
            </a:r>
            <a:r>
              <a:rPr sz="1600" dirty="0">
                <a:solidFill>
                  <a:srgbClr val="231F20"/>
                </a:solidFill>
                <a:latin typeface="Avenir Book"/>
                <a:cs typeface="Avenir Book"/>
              </a:rPr>
              <a:t>that</a:t>
            </a:r>
            <a:r>
              <a:rPr sz="1600" spc="-25" dirty="0">
                <a:solidFill>
                  <a:srgbClr val="231F20"/>
                </a:solidFill>
                <a:latin typeface="Avenir Book"/>
                <a:cs typeface="Avenir Book"/>
              </a:rPr>
              <a:t> </a:t>
            </a:r>
            <a:r>
              <a:rPr sz="1600" dirty="0">
                <a:solidFill>
                  <a:srgbClr val="231F20"/>
                </a:solidFill>
                <a:latin typeface="Avenir Book"/>
                <a:cs typeface="Avenir Book"/>
              </a:rPr>
              <a:t>can</a:t>
            </a:r>
            <a:r>
              <a:rPr sz="1600" spc="-20" dirty="0">
                <a:solidFill>
                  <a:srgbClr val="231F20"/>
                </a:solidFill>
                <a:latin typeface="Avenir Book"/>
                <a:cs typeface="Avenir Book"/>
              </a:rPr>
              <a:t> </a:t>
            </a:r>
            <a:r>
              <a:rPr sz="1600" dirty="0">
                <a:solidFill>
                  <a:srgbClr val="231F20"/>
                </a:solidFill>
                <a:latin typeface="Avenir Book"/>
                <a:cs typeface="Avenir Book"/>
              </a:rPr>
              <a:t>remove</a:t>
            </a:r>
            <a:r>
              <a:rPr sz="1600" spc="-25" dirty="0">
                <a:solidFill>
                  <a:srgbClr val="231F20"/>
                </a:solidFill>
                <a:latin typeface="Avenir Book"/>
                <a:cs typeface="Avenir Book"/>
              </a:rPr>
              <a:t> </a:t>
            </a:r>
            <a:r>
              <a:rPr sz="1600" dirty="0">
                <a:solidFill>
                  <a:srgbClr val="231F20"/>
                </a:solidFill>
                <a:latin typeface="Avenir Book"/>
                <a:cs typeface="Avenir Book"/>
              </a:rPr>
              <a:t>at</a:t>
            </a:r>
            <a:r>
              <a:rPr sz="1600" spc="-20" dirty="0">
                <a:solidFill>
                  <a:srgbClr val="231F20"/>
                </a:solidFill>
                <a:latin typeface="Avenir Book"/>
                <a:cs typeface="Avenir Book"/>
              </a:rPr>
              <a:t> </a:t>
            </a:r>
            <a:r>
              <a:rPr sz="1600" dirty="0">
                <a:solidFill>
                  <a:srgbClr val="231F20"/>
                </a:solidFill>
                <a:latin typeface="Avenir Book"/>
                <a:cs typeface="Avenir Book"/>
              </a:rPr>
              <a:t>least</a:t>
            </a:r>
            <a:r>
              <a:rPr sz="1600" spc="-20" dirty="0">
                <a:solidFill>
                  <a:srgbClr val="231F20"/>
                </a:solidFill>
                <a:latin typeface="Avenir Book"/>
                <a:cs typeface="Avenir Book"/>
              </a:rPr>
              <a:t> </a:t>
            </a:r>
            <a:r>
              <a:rPr sz="1600" dirty="0">
                <a:solidFill>
                  <a:srgbClr val="231F20"/>
                </a:solidFill>
                <a:latin typeface="Avenir Book"/>
                <a:cs typeface="Avenir Book"/>
              </a:rPr>
              <a:t>99.97%</a:t>
            </a:r>
            <a:r>
              <a:rPr sz="1600" spc="-20" dirty="0">
                <a:solidFill>
                  <a:srgbClr val="231F20"/>
                </a:solidFill>
                <a:latin typeface="Avenir Book"/>
                <a:cs typeface="Avenir Book"/>
              </a:rPr>
              <a:t> </a:t>
            </a:r>
            <a:r>
              <a:rPr sz="1600" dirty="0">
                <a:solidFill>
                  <a:srgbClr val="231F20"/>
                </a:solidFill>
                <a:latin typeface="Avenir Book"/>
                <a:cs typeface="Avenir Book"/>
              </a:rPr>
              <a:t>of</a:t>
            </a:r>
            <a:r>
              <a:rPr sz="1600" spc="-20" dirty="0">
                <a:solidFill>
                  <a:srgbClr val="231F20"/>
                </a:solidFill>
                <a:latin typeface="Avenir Book"/>
                <a:cs typeface="Avenir Book"/>
              </a:rPr>
              <a:t> </a:t>
            </a:r>
            <a:r>
              <a:rPr sz="1600" spc="-10" dirty="0">
                <a:solidFill>
                  <a:srgbClr val="231F20"/>
                </a:solidFill>
                <a:latin typeface="Avenir Book"/>
                <a:cs typeface="Avenir Book"/>
              </a:rPr>
              <a:t>dust, </a:t>
            </a:r>
            <a:r>
              <a:rPr sz="1600" dirty="0">
                <a:solidFill>
                  <a:srgbClr val="231F20"/>
                </a:solidFill>
                <a:latin typeface="Avenir Book"/>
                <a:cs typeface="Avenir Book"/>
              </a:rPr>
              <a:t>pollen,</a:t>
            </a:r>
            <a:r>
              <a:rPr sz="1600" spc="-20" dirty="0">
                <a:solidFill>
                  <a:srgbClr val="231F20"/>
                </a:solidFill>
                <a:latin typeface="Avenir Book"/>
                <a:cs typeface="Avenir Book"/>
              </a:rPr>
              <a:t> </a:t>
            </a:r>
            <a:r>
              <a:rPr sz="1600" dirty="0">
                <a:solidFill>
                  <a:srgbClr val="231F20"/>
                </a:solidFill>
                <a:latin typeface="Avenir Book"/>
                <a:cs typeface="Avenir Book"/>
              </a:rPr>
              <a:t>mold,</a:t>
            </a:r>
            <a:r>
              <a:rPr sz="1600" spc="-20" dirty="0">
                <a:solidFill>
                  <a:srgbClr val="231F20"/>
                </a:solidFill>
                <a:latin typeface="Avenir Book"/>
                <a:cs typeface="Avenir Book"/>
              </a:rPr>
              <a:t> </a:t>
            </a:r>
            <a:r>
              <a:rPr sz="1600" dirty="0">
                <a:solidFill>
                  <a:srgbClr val="231F20"/>
                </a:solidFill>
                <a:latin typeface="Avenir Book"/>
                <a:cs typeface="Avenir Book"/>
              </a:rPr>
              <a:t>bacteria,</a:t>
            </a:r>
            <a:r>
              <a:rPr sz="1600" spc="-15" dirty="0">
                <a:solidFill>
                  <a:srgbClr val="231F20"/>
                </a:solidFill>
                <a:latin typeface="Avenir Book"/>
                <a:cs typeface="Avenir Book"/>
              </a:rPr>
              <a:t> </a:t>
            </a:r>
            <a:r>
              <a:rPr sz="1600" dirty="0">
                <a:solidFill>
                  <a:srgbClr val="231F20"/>
                </a:solidFill>
                <a:latin typeface="Avenir Book"/>
                <a:cs typeface="Avenir Book"/>
              </a:rPr>
              <a:t>and</a:t>
            </a:r>
            <a:r>
              <a:rPr sz="1600" spc="-20" dirty="0">
                <a:solidFill>
                  <a:srgbClr val="231F20"/>
                </a:solidFill>
                <a:latin typeface="Avenir Book"/>
                <a:cs typeface="Avenir Book"/>
              </a:rPr>
              <a:t> </a:t>
            </a:r>
            <a:r>
              <a:rPr sz="1600" dirty="0">
                <a:solidFill>
                  <a:srgbClr val="231F20"/>
                </a:solidFill>
                <a:latin typeface="Avenir Book"/>
                <a:cs typeface="Avenir Book"/>
              </a:rPr>
              <a:t>many</a:t>
            </a:r>
            <a:r>
              <a:rPr sz="1600" spc="-20" dirty="0">
                <a:solidFill>
                  <a:srgbClr val="231F20"/>
                </a:solidFill>
                <a:latin typeface="Avenir Book"/>
                <a:cs typeface="Avenir Book"/>
              </a:rPr>
              <a:t> </a:t>
            </a:r>
            <a:r>
              <a:rPr sz="1600" spc="-10" dirty="0">
                <a:solidFill>
                  <a:srgbClr val="231F20"/>
                </a:solidFill>
                <a:latin typeface="Avenir Book"/>
                <a:cs typeface="Avenir Book"/>
              </a:rPr>
              <a:t>other </a:t>
            </a:r>
            <a:r>
              <a:rPr sz="1600" dirty="0">
                <a:solidFill>
                  <a:srgbClr val="231F20"/>
                </a:solidFill>
                <a:latin typeface="Avenir Book"/>
                <a:cs typeface="Avenir Book"/>
              </a:rPr>
              <a:t>airborne</a:t>
            </a:r>
            <a:r>
              <a:rPr sz="1600" spc="25" dirty="0">
                <a:solidFill>
                  <a:srgbClr val="231F20"/>
                </a:solidFill>
                <a:latin typeface="Avenir Book"/>
                <a:cs typeface="Avenir Book"/>
              </a:rPr>
              <a:t> </a:t>
            </a:r>
            <a:r>
              <a:rPr sz="1600" spc="-10" dirty="0">
                <a:solidFill>
                  <a:srgbClr val="231F20"/>
                </a:solidFill>
                <a:latin typeface="Avenir Book"/>
                <a:cs typeface="Avenir Book"/>
              </a:rPr>
              <a:t>particles.)</a:t>
            </a:r>
            <a:endParaRPr sz="1600">
              <a:latin typeface="Avenir Book"/>
              <a:cs typeface="Avenir Book"/>
            </a:endParaRPr>
          </a:p>
          <a:p>
            <a:pPr marL="2569210">
              <a:lnSpc>
                <a:spcPct val="100000"/>
              </a:lnSpc>
              <a:spcBef>
                <a:spcPts val="1655"/>
              </a:spcBef>
              <a:tabLst>
                <a:tab pos="392493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290" dirty="0">
                <a:solidFill>
                  <a:srgbClr val="004E71"/>
                </a:solidFill>
                <a:latin typeface="Avenir Next Medium"/>
                <a:cs typeface="Avenir Next Medium"/>
              </a:rPr>
              <a:t>21</a:t>
            </a:r>
            <a:endParaRPr sz="3000">
              <a:latin typeface="Avenir Next Medium"/>
              <a:cs typeface="Avenir Next Medium"/>
            </a:endParaRPr>
          </a:p>
        </p:txBody>
      </p:sp>
      <p:sp>
        <p:nvSpPr>
          <p:cNvPr id="12" name="object 12"/>
          <p:cNvSpPr txBox="1"/>
          <p:nvPr/>
        </p:nvSpPr>
        <p:spPr>
          <a:xfrm>
            <a:off x="5213677" y="2681226"/>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13" name="object 13"/>
          <p:cNvSpPr txBox="1"/>
          <p:nvPr/>
        </p:nvSpPr>
        <p:spPr>
          <a:xfrm>
            <a:off x="5213677" y="3659126"/>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14" name="object 14"/>
          <p:cNvSpPr txBox="1"/>
          <p:nvPr/>
        </p:nvSpPr>
        <p:spPr>
          <a:xfrm>
            <a:off x="292100" y="7315200"/>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6000" y="4380486"/>
            <a:ext cx="5962650" cy="423545"/>
          </a:xfrm>
          <a:prstGeom prst="rect">
            <a:avLst/>
          </a:prstGeom>
        </p:spPr>
        <p:txBody>
          <a:bodyPr vert="horz" wrap="square" lIns="0" tIns="13970" rIns="0" bIns="0" rtlCol="0">
            <a:spAutoFit/>
          </a:bodyPr>
          <a:lstStyle/>
          <a:p>
            <a:pPr marL="12700">
              <a:lnSpc>
                <a:spcPct val="100000"/>
              </a:lnSpc>
              <a:spcBef>
                <a:spcPts val="110"/>
              </a:spcBef>
            </a:pPr>
            <a:r>
              <a:rPr sz="2600" spc="145" dirty="0">
                <a:solidFill>
                  <a:srgbClr val="004A91"/>
                </a:solidFill>
                <a:latin typeface="Times New Roman"/>
                <a:cs typeface="Times New Roman"/>
              </a:rPr>
              <a:t>How</a:t>
            </a:r>
            <a:r>
              <a:rPr sz="2600" spc="65" dirty="0">
                <a:solidFill>
                  <a:srgbClr val="004A91"/>
                </a:solidFill>
                <a:latin typeface="Times New Roman"/>
                <a:cs typeface="Times New Roman"/>
              </a:rPr>
              <a:t> </a:t>
            </a:r>
            <a:r>
              <a:rPr sz="2600" dirty="0">
                <a:solidFill>
                  <a:srgbClr val="004A91"/>
                </a:solidFill>
                <a:latin typeface="Times New Roman"/>
                <a:cs typeface="Times New Roman"/>
              </a:rPr>
              <a:t>you</a:t>
            </a:r>
            <a:r>
              <a:rPr sz="2600" spc="70" dirty="0">
                <a:solidFill>
                  <a:srgbClr val="004A91"/>
                </a:solidFill>
                <a:latin typeface="Times New Roman"/>
                <a:cs typeface="Times New Roman"/>
              </a:rPr>
              <a:t> </a:t>
            </a:r>
            <a:r>
              <a:rPr sz="2600" spc="85" dirty="0">
                <a:solidFill>
                  <a:srgbClr val="004A91"/>
                </a:solidFill>
                <a:latin typeface="Times New Roman"/>
                <a:cs typeface="Times New Roman"/>
              </a:rPr>
              <a:t>can</a:t>
            </a:r>
            <a:r>
              <a:rPr sz="2600" spc="70" dirty="0">
                <a:solidFill>
                  <a:srgbClr val="004A91"/>
                </a:solidFill>
                <a:latin typeface="Times New Roman"/>
                <a:cs typeface="Times New Roman"/>
              </a:rPr>
              <a:t> </a:t>
            </a:r>
            <a:r>
              <a:rPr sz="2600" dirty="0">
                <a:solidFill>
                  <a:srgbClr val="004A91"/>
                </a:solidFill>
                <a:latin typeface="Times New Roman"/>
                <a:cs typeface="Times New Roman"/>
              </a:rPr>
              <a:t>decrease</a:t>
            </a:r>
            <a:r>
              <a:rPr sz="2600" spc="65" dirty="0">
                <a:solidFill>
                  <a:srgbClr val="004A91"/>
                </a:solidFill>
                <a:latin typeface="Times New Roman"/>
                <a:cs typeface="Times New Roman"/>
              </a:rPr>
              <a:t> </a:t>
            </a:r>
            <a:r>
              <a:rPr sz="2600" spc="70" dirty="0">
                <a:solidFill>
                  <a:srgbClr val="004A91"/>
                </a:solidFill>
                <a:latin typeface="Times New Roman"/>
                <a:cs typeface="Times New Roman"/>
              </a:rPr>
              <a:t>indoor </a:t>
            </a:r>
            <a:r>
              <a:rPr sz="2600" spc="90" dirty="0">
                <a:solidFill>
                  <a:srgbClr val="004A91"/>
                </a:solidFill>
                <a:latin typeface="Times New Roman"/>
                <a:cs typeface="Times New Roman"/>
              </a:rPr>
              <a:t>air</a:t>
            </a:r>
            <a:r>
              <a:rPr sz="2600" spc="70" dirty="0">
                <a:solidFill>
                  <a:srgbClr val="004A91"/>
                </a:solidFill>
                <a:latin typeface="Times New Roman"/>
                <a:cs typeface="Times New Roman"/>
              </a:rPr>
              <a:t> </a:t>
            </a:r>
            <a:r>
              <a:rPr sz="2600" spc="-10" dirty="0">
                <a:solidFill>
                  <a:srgbClr val="004A91"/>
                </a:solidFill>
                <a:latin typeface="Times New Roman"/>
                <a:cs typeface="Times New Roman"/>
              </a:rPr>
              <a:t>pollution</a:t>
            </a:r>
            <a:endParaRPr sz="2600">
              <a:latin typeface="Times New Roman"/>
              <a:cs typeface="Times New Roman"/>
            </a:endParaRPr>
          </a:p>
        </p:txBody>
      </p:sp>
      <p:sp>
        <p:nvSpPr>
          <p:cNvPr id="3" name="object 3"/>
          <p:cNvSpPr txBox="1"/>
          <p:nvPr/>
        </p:nvSpPr>
        <p:spPr>
          <a:xfrm>
            <a:off x="1015968" y="4851656"/>
            <a:ext cx="3461385" cy="1498600"/>
          </a:xfrm>
          <a:prstGeom prst="rect">
            <a:avLst/>
          </a:prstGeom>
        </p:spPr>
        <p:txBody>
          <a:bodyPr vert="horz" wrap="square" lIns="0" tIns="33019" rIns="0" bIns="0" rtlCol="0">
            <a:spAutoFit/>
          </a:bodyPr>
          <a:lstStyle/>
          <a:p>
            <a:pPr marL="234315" marR="5080" indent="-222250">
              <a:lnSpc>
                <a:spcPts val="2300"/>
              </a:lnSpc>
              <a:spcBef>
                <a:spcPts val="259"/>
              </a:spcBef>
              <a:buClr>
                <a:srgbClr val="E16C25"/>
              </a:buClr>
              <a:buSzPct val="52500"/>
              <a:buFont typeface="Apple Symbols"/>
              <a:buChar char="■"/>
              <a:tabLst>
                <a:tab pos="235585" algn="l"/>
              </a:tabLst>
            </a:pPr>
            <a:r>
              <a:rPr sz="2000" dirty="0">
                <a:solidFill>
                  <a:srgbClr val="231F20"/>
                </a:solidFill>
                <a:latin typeface="Avenir Book"/>
                <a:cs typeface="Avenir Book"/>
              </a:rPr>
              <a:t>Limit</a:t>
            </a:r>
            <a:r>
              <a:rPr sz="2000" spc="-20" dirty="0">
                <a:solidFill>
                  <a:srgbClr val="231F20"/>
                </a:solidFill>
                <a:latin typeface="Avenir Book"/>
                <a:cs typeface="Avenir Book"/>
              </a:rPr>
              <a:t> </a:t>
            </a:r>
            <a:r>
              <a:rPr sz="2000" dirty="0">
                <a:solidFill>
                  <a:srgbClr val="231F20"/>
                </a:solidFill>
                <a:latin typeface="Avenir Book"/>
                <a:cs typeface="Avenir Book"/>
              </a:rPr>
              <a:t>sources</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0" dirty="0">
                <a:solidFill>
                  <a:srgbClr val="231F20"/>
                </a:solidFill>
                <a:latin typeface="Avenir Book"/>
                <a:cs typeface="Avenir Book"/>
              </a:rPr>
              <a:t> </a:t>
            </a:r>
            <a:r>
              <a:rPr sz="2000" dirty="0">
                <a:solidFill>
                  <a:srgbClr val="231F20"/>
                </a:solidFill>
                <a:latin typeface="Avenir Book"/>
                <a:cs typeface="Avenir Book"/>
              </a:rPr>
              <a:t>indoor</a:t>
            </a:r>
            <a:r>
              <a:rPr sz="2000" spc="-10" dirty="0">
                <a:solidFill>
                  <a:srgbClr val="231F20"/>
                </a:solidFill>
                <a:latin typeface="Avenir Book"/>
                <a:cs typeface="Avenir Book"/>
              </a:rPr>
              <a:t> </a:t>
            </a:r>
            <a:r>
              <a:rPr sz="2000" spc="-25" dirty="0">
                <a:solidFill>
                  <a:srgbClr val="231F20"/>
                </a:solidFill>
                <a:latin typeface="Avenir Book"/>
                <a:cs typeface="Avenir Book"/>
              </a:rPr>
              <a:t>air 	</a:t>
            </a:r>
            <a:r>
              <a:rPr sz="2000" dirty="0">
                <a:solidFill>
                  <a:srgbClr val="231F20"/>
                </a:solidFill>
                <a:latin typeface="Avenir Book"/>
                <a:cs typeface="Avenir Book"/>
              </a:rPr>
              <a:t>pollution</a:t>
            </a:r>
            <a:r>
              <a:rPr sz="2000" spc="-10" dirty="0">
                <a:solidFill>
                  <a:srgbClr val="231F20"/>
                </a:solidFill>
                <a:latin typeface="Avenir Book"/>
                <a:cs typeface="Avenir Book"/>
              </a:rPr>
              <a:t> </a:t>
            </a:r>
            <a:r>
              <a:rPr sz="2000" dirty="0">
                <a:solidFill>
                  <a:srgbClr val="231F20"/>
                </a:solidFill>
                <a:latin typeface="Avenir Book"/>
                <a:cs typeface="Avenir Book"/>
              </a:rPr>
              <a:t>such as </a:t>
            </a:r>
            <a:r>
              <a:rPr sz="2000" spc="-10" dirty="0">
                <a:solidFill>
                  <a:srgbClr val="231F20"/>
                </a:solidFill>
                <a:latin typeface="Avenir Book"/>
                <a:cs typeface="Avenir Book"/>
              </a:rPr>
              <a:t>tobacco 	</a:t>
            </a:r>
            <a:r>
              <a:rPr sz="2000" dirty="0">
                <a:solidFill>
                  <a:srgbClr val="231F20"/>
                </a:solidFill>
                <a:latin typeface="Avenir Book"/>
                <a:cs typeface="Avenir Book"/>
              </a:rPr>
              <a:t>smoke, cleaning </a:t>
            </a:r>
            <a:r>
              <a:rPr sz="2000" spc="-10" dirty="0">
                <a:solidFill>
                  <a:srgbClr val="231F20"/>
                </a:solidFill>
                <a:latin typeface="Avenir Book"/>
                <a:cs typeface="Avenir Book"/>
              </a:rPr>
              <a:t>products, 	</a:t>
            </a:r>
            <a:r>
              <a:rPr sz="2000" dirty="0">
                <a:solidFill>
                  <a:srgbClr val="231F20"/>
                </a:solidFill>
                <a:latin typeface="Avenir Book"/>
                <a:cs typeface="Avenir Book"/>
              </a:rPr>
              <a:t>air</a:t>
            </a:r>
            <a:r>
              <a:rPr sz="2000" spc="-15" dirty="0">
                <a:solidFill>
                  <a:srgbClr val="231F20"/>
                </a:solidFill>
                <a:latin typeface="Avenir Book"/>
                <a:cs typeface="Avenir Book"/>
              </a:rPr>
              <a:t> </a:t>
            </a:r>
            <a:r>
              <a:rPr sz="2000" dirty="0">
                <a:solidFill>
                  <a:srgbClr val="231F20"/>
                </a:solidFill>
                <a:latin typeface="Avenir Book"/>
                <a:cs typeface="Avenir Book"/>
              </a:rPr>
              <a:t>fresheners,</a:t>
            </a:r>
            <a:r>
              <a:rPr sz="2000" spc="-15" dirty="0">
                <a:solidFill>
                  <a:srgbClr val="231F20"/>
                </a:solidFill>
                <a:latin typeface="Avenir Book"/>
                <a:cs typeface="Avenir Book"/>
              </a:rPr>
              <a:t> </a:t>
            </a:r>
            <a:r>
              <a:rPr sz="2000" dirty="0">
                <a:solidFill>
                  <a:srgbClr val="231F20"/>
                </a:solidFill>
                <a:latin typeface="Avenir Book"/>
                <a:cs typeface="Avenir Book"/>
              </a:rPr>
              <a:t>candles,</a:t>
            </a:r>
            <a:r>
              <a:rPr sz="2000" spc="-10" dirty="0">
                <a:solidFill>
                  <a:srgbClr val="231F20"/>
                </a:solidFill>
                <a:latin typeface="Avenir Book"/>
                <a:cs typeface="Avenir Book"/>
              </a:rPr>
              <a:t> dust, 	</a:t>
            </a:r>
            <a:r>
              <a:rPr sz="2000" dirty="0">
                <a:solidFill>
                  <a:srgbClr val="231F20"/>
                </a:solidFill>
                <a:latin typeface="Avenir Book"/>
                <a:cs typeface="Avenir Book"/>
              </a:rPr>
              <a:t>emissions</a:t>
            </a:r>
            <a:r>
              <a:rPr sz="2000" spc="-25" dirty="0">
                <a:solidFill>
                  <a:srgbClr val="231F20"/>
                </a:solidFill>
                <a:latin typeface="Avenir Book"/>
                <a:cs typeface="Avenir Book"/>
              </a:rPr>
              <a:t> </a:t>
            </a:r>
            <a:r>
              <a:rPr sz="2000" dirty="0">
                <a:solidFill>
                  <a:srgbClr val="231F20"/>
                </a:solidFill>
                <a:latin typeface="Avenir Book"/>
                <a:cs typeface="Avenir Book"/>
              </a:rPr>
              <a:t>from</a:t>
            </a:r>
            <a:r>
              <a:rPr sz="2000" spc="-25" dirty="0">
                <a:solidFill>
                  <a:srgbClr val="231F20"/>
                </a:solidFill>
                <a:latin typeface="Avenir Book"/>
                <a:cs typeface="Avenir Book"/>
              </a:rPr>
              <a:t> </a:t>
            </a:r>
            <a:r>
              <a:rPr sz="2000" dirty="0">
                <a:solidFill>
                  <a:srgbClr val="231F20"/>
                </a:solidFill>
                <a:latin typeface="Avenir Book"/>
                <a:cs typeface="Avenir Book"/>
              </a:rPr>
              <a:t>gas</a:t>
            </a:r>
            <a:r>
              <a:rPr sz="2000" spc="-25" dirty="0">
                <a:solidFill>
                  <a:srgbClr val="231F20"/>
                </a:solidFill>
                <a:latin typeface="Avenir Book"/>
                <a:cs typeface="Avenir Book"/>
              </a:rPr>
              <a:t> </a:t>
            </a:r>
            <a:r>
              <a:rPr sz="2000" spc="-10" dirty="0">
                <a:solidFill>
                  <a:srgbClr val="231F20"/>
                </a:solidFill>
                <a:latin typeface="Avenir Book"/>
                <a:cs typeface="Avenir Book"/>
              </a:rPr>
              <a:t>stoves.</a:t>
            </a:r>
            <a:endParaRPr sz="2000">
              <a:latin typeface="Avenir Book"/>
              <a:cs typeface="Avenir Book"/>
            </a:endParaRPr>
          </a:p>
        </p:txBody>
      </p:sp>
      <p:sp>
        <p:nvSpPr>
          <p:cNvPr id="4" name="object 4"/>
          <p:cNvSpPr txBox="1"/>
          <p:nvPr/>
        </p:nvSpPr>
        <p:spPr>
          <a:xfrm>
            <a:off x="5138845" y="4851656"/>
            <a:ext cx="3004185" cy="622300"/>
          </a:xfrm>
          <a:prstGeom prst="rect">
            <a:avLst/>
          </a:prstGeom>
        </p:spPr>
        <p:txBody>
          <a:bodyPr vert="horz" wrap="square" lIns="0" tIns="33019" rIns="0" bIns="0" rtlCol="0">
            <a:spAutoFit/>
          </a:bodyPr>
          <a:lstStyle/>
          <a:p>
            <a:pPr marL="234315" marR="5080" indent="-222250">
              <a:lnSpc>
                <a:spcPts val="2300"/>
              </a:lnSpc>
              <a:spcBef>
                <a:spcPts val="259"/>
              </a:spcBef>
              <a:buClr>
                <a:srgbClr val="E16C25"/>
              </a:buClr>
              <a:buSzPct val="52500"/>
              <a:buFont typeface="Apple Symbols"/>
              <a:buChar char="■"/>
              <a:tabLst>
                <a:tab pos="235585" algn="l"/>
              </a:tabLst>
            </a:pPr>
            <a:r>
              <a:rPr sz="2000" dirty="0">
                <a:solidFill>
                  <a:srgbClr val="231F20"/>
                </a:solidFill>
                <a:latin typeface="Avenir Book"/>
                <a:cs typeface="Avenir Book"/>
              </a:rPr>
              <a:t>Clean the air </a:t>
            </a:r>
            <a:r>
              <a:rPr sz="2000" spc="-10" dirty="0">
                <a:solidFill>
                  <a:srgbClr val="231F20"/>
                </a:solidFill>
                <a:latin typeface="Avenir Book"/>
                <a:cs typeface="Avenir Book"/>
              </a:rPr>
              <a:t>through 	</a:t>
            </a:r>
            <a:r>
              <a:rPr sz="2000" dirty="0">
                <a:solidFill>
                  <a:srgbClr val="231F20"/>
                </a:solidFill>
                <a:latin typeface="Avenir Book"/>
                <a:cs typeface="Avenir Book"/>
              </a:rPr>
              <a:t>ventilation</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spc="-10" dirty="0">
                <a:solidFill>
                  <a:srgbClr val="231F20"/>
                </a:solidFill>
                <a:latin typeface="Avenir Book"/>
                <a:cs typeface="Avenir Book"/>
              </a:rPr>
              <a:t>filtration.</a:t>
            </a:r>
            <a:endParaRPr sz="2000">
              <a:latin typeface="Avenir Book"/>
              <a:cs typeface="Avenir Book"/>
            </a:endParaRPr>
          </a:p>
        </p:txBody>
      </p:sp>
      <p:grpSp>
        <p:nvGrpSpPr>
          <p:cNvPr id="5" name="object 5"/>
          <p:cNvGrpSpPr/>
          <p:nvPr/>
        </p:nvGrpSpPr>
        <p:grpSpPr>
          <a:xfrm>
            <a:off x="114299" y="393191"/>
            <a:ext cx="9568815" cy="3837940"/>
            <a:chOff x="114299" y="393191"/>
            <a:chExt cx="9568815" cy="3837940"/>
          </a:xfrm>
        </p:grpSpPr>
        <p:pic>
          <p:nvPicPr>
            <p:cNvPr id="6" name="object 6"/>
            <p:cNvPicPr/>
            <p:nvPr/>
          </p:nvPicPr>
          <p:blipFill>
            <a:blip r:embed="rId2" cstate="print"/>
            <a:stretch>
              <a:fillRect/>
            </a:stretch>
          </p:blipFill>
          <p:spPr>
            <a:xfrm>
              <a:off x="6711695" y="393191"/>
              <a:ext cx="2970961" cy="3641826"/>
            </a:xfrm>
            <a:prstGeom prst="rect">
              <a:avLst/>
            </a:prstGeom>
          </p:spPr>
        </p:pic>
        <p:sp>
          <p:nvSpPr>
            <p:cNvPr id="7" name="object 7"/>
            <p:cNvSpPr/>
            <p:nvPr/>
          </p:nvSpPr>
          <p:spPr>
            <a:xfrm>
              <a:off x="7022799" y="966817"/>
              <a:ext cx="2586990" cy="3243580"/>
            </a:xfrm>
            <a:custGeom>
              <a:avLst/>
              <a:gdLst/>
              <a:ahLst/>
              <a:cxnLst/>
              <a:rect l="l" t="t" r="r" b="b"/>
              <a:pathLst>
                <a:path w="2586990" h="3243579">
                  <a:moveTo>
                    <a:pt x="2586685" y="122593"/>
                  </a:moveTo>
                  <a:lnTo>
                    <a:pt x="0" y="0"/>
                  </a:lnTo>
                  <a:lnTo>
                    <a:pt x="109893" y="3243491"/>
                  </a:lnTo>
                  <a:lnTo>
                    <a:pt x="2586685" y="3024047"/>
                  </a:lnTo>
                  <a:lnTo>
                    <a:pt x="2586685" y="122593"/>
                  </a:lnTo>
                  <a:close/>
                </a:path>
              </a:pathLst>
            </a:custGeom>
            <a:ln w="41236">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3300310" y="886967"/>
              <a:ext cx="3758857" cy="2160663"/>
            </a:xfrm>
            <a:prstGeom prst="rect">
              <a:avLst/>
            </a:prstGeom>
          </p:spPr>
        </p:pic>
        <p:sp>
          <p:nvSpPr>
            <p:cNvPr id="9" name="object 9"/>
            <p:cNvSpPr/>
            <p:nvPr/>
          </p:nvSpPr>
          <p:spPr>
            <a:xfrm>
              <a:off x="3545533" y="1084949"/>
              <a:ext cx="3412490" cy="2136140"/>
            </a:xfrm>
            <a:custGeom>
              <a:avLst/>
              <a:gdLst/>
              <a:ahLst/>
              <a:cxnLst/>
              <a:rect l="l" t="t" r="r" b="b"/>
              <a:pathLst>
                <a:path w="3412490" h="2136140">
                  <a:moveTo>
                    <a:pt x="3412007" y="80733"/>
                  </a:moveTo>
                  <a:lnTo>
                    <a:pt x="0" y="0"/>
                  </a:lnTo>
                  <a:lnTo>
                    <a:pt x="144983" y="2136127"/>
                  </a:lnTo>
                  <a:lnTo>
                    <a:pt x="3412007" y="1991601"/>
                  </a:lnTo>
                  <a:lnTo>
                    <a:pt x="3412007" y="80733"/>
                  </a:lnTo>
                  <a:close/>
                </a:path>
              </a:pathLst>
            </a:custGeom>
            <a:ln w="27152">
              <a:solidFill>
                <a:srgbClr val="000000"/>
              </a:solidFill>
            </a:ln>
          </p:spPr>
          <p:txBody>
            <a:bodyPr wrap="square" lIns="0" tIns="0" rIns="0" bIns="0" rtlCol="0"/>
            <a:lstStyle/>
            <a:p>
              <a:endParaRPr/>
            </a:p>
          </p:txBody>
        </p:sp>
        <p:pic>
          <p:nvPicPr>
            <p:cNvPr id="10" name="object 10"/>
            <p:cNvPicPr/>
            <p:nvPr/>
          </p:nvPicPr>
          <p:blipFill>
            <a:blip r:embed="rId4" cstate="print"/>
            <a:stretch>
              <a:fillRect/>
            </a:stretch>
          </p:blipFill>
          <p:spPr>
            <a:xfrm>
              <a:off x="3285166" y="992327"/>
              <a:ext cx="3859256" cy="2712681"/>
            </a:xfrm>
            <a:prstGeom prst="rect">
              <a:avLst/>
            </a:prstGeom>
          </p:spPr>
        </p:pic>
        <p:pic>
          <p:nvPicPr>
            <p:cNvPr id="11" name="object 11"/>
            <p:cNvPicPr/>
            <p:nvPr/>
          </p:nvPicPr>
          <p:blipFill>
            <a:blip r:embed="rId5" cstate="print"/>
            <a:stretch>
              <a:fillRect/>
            </a:stretch>
          </p:blipFill>
          <p:spPr>
            <a:xfrm>
              <a:off x="603504" y="923543"/>
              <a:ext cx="2875787" cy="3035807"/>
            </a:xfrm>
            <a:prstGeom prst="rect">
              <a:avLst/>
            </a:prstGeom>
          </p:spPr>
        </p:pic>
        <p:pic>
          <p:nvPicPr>
            <p:cNvPr id="12" name="object 12"/>
            <p:cNvPicPr/>
            <p:nvPr/>
          </p:nvPicPr>
          <p:blipFill>
            <a:blip r:embed="rId6" cstate="print"/>
            <a:stretch>
              <a:fillRect/>
            </a:stretch>
          </p:blipFill>
          <p:spPr>
            <a:xfrm>
              <a:off x="114299" y="850379"/>
              <a:ext cx="2961512" cy="2160663"/>
            </a:xfrm>
            <a:prstGeom prst="rect">
              <a:avLst/>
            </a:prstGeom>
          </p:spPr>
        </p:pic>
        <p:sp>
          <p:nvSpPr>
            <p:cNvPr id="13" name="object 13"/>
            <p:cNvSpPr/>
            <p:nvPr/>
          </p:nvSpPr>
          <p:spPr>
            <a:xfrm>
              <a:off x="585817" y="517249"/>
              <a:ext cx="2715260" cy="3412490"/>
            </a:xfrm>
            <a:custGeom>
              <a:avLst/>
              <a:gdLst/>
              <a:ahLst/>
              <a:cxnLst/>
              <a:rect l="l" t="t" r="r" b="b"/>
              <a:pathLst>
                <a:path w="2715260" h="3412490">
                  <a:moveTo>
                    <a:pt x="2612263" y="3412210"/>
                  </a:moveTo>
                  <a:lnTo>
                    <a:pt x="2714866" y="0"/>
                  </a:lnTo>
                  <a:lnTo>
                    <a:pt x="0" y="144983"/>
                  </a:lnTo>
                  <a:lnTo>
                    <a:pt x="183667" y="3412210"/>
                  </a:lnTo>
                  <a:lnTo>
                    <a:pt x="2612263" y="3412210"/>
                  </a:lnTo>
                  <a:close/>
                </a:path>
              </a:pathLst>
            </a:custGeom>
            <a:ln w="27152">
              <a:solidFill>
                <a:srgbClr val="000000"/>
              </a:solidFill>
            </a:ln>
          </p:spPr>
          <p:txBody>
            <a:bodyPr wrap="square" lIns="0" tIns="0" rIns="0" bIns="0" rtlCol="0"/>
            <a:lstStyle/>
            <a:p>
              <a:endParaRPr/>
            </a:p>
          </p:txBody>
        </p:sp>
      </p:grpSp>
      <p:sp>
        <p:nvSpPr>
          <p:cNvPr id="14" name="object 14"/>
          <p:cNvSpPr txBox="1"/>
          <p:nvPr/>
        </p:nvSpPr>
        <p:spPr>
          <a:xfrm>
            <a:off x="331214" y="7315200"/>
            <a:ext cx="45455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5" name="object 15"/>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tabLst>
                <a:tab pos="106299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290" dirty="0">
                <a:solidFill>
                  <a:srgbClr val="004E71"/>
                </a:solidFill>
                <a:latin typeface="Avenir Next Medium"/>
                <a:cs typeface="Avenir Next Medium"/>
              </a:rPr>
              <a:t>21</a:t>
            </a:r>
            <a:endParaRPr sz="3000">
              <a:latin typeface="Avenir Next Medium"/>
              <a:cs typeface="Avenir Next Medium"/>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5163" y="1089406"/>
            <a:ext cx="5718175" cy="423545"/>
          </a:xfrm>
          <a:prstGeom prst="rect">
            <a:avLst/>
          </a:prstGeom>
        </p:spPr>
        <p:txBody>
          <a:bodyPr vert="horz" wrap="square" lIns="0" tIns="13970" rIns="0" bIns="0" rtlCol="0">
            <a:spAutoFit/>
          </a:bodyPr>
          <a:lstStyle/>
          <a:p>
            <a:pPr marL="12700">
              <a:lnSpc>
                <a:spcPct val="100000"/>
              </a:lnSpc>
              <a:spcBef>
                <a:spcPts val="110"/>
              </a:spcBef>
            </a:pPr>
            <a:r>
              <a:rPr sz="2600" dirty="0"/>
              <a:t>You</a:t>
            </a:r>
            <a:r>
              <a:rPr sz="2600" spc="15" dirty="0"/>
              <a:t> </a:t>
            </a:r>
            <a:r>
              <a:rPr sz="2600" spc="85" dirty="0"/>
              <a:t>can</a:t>
            </a:r>
            <a:r>
              <a:rPr sz="2600" spc="15" dirty="0"/>
              <a:t> </a:t>
            </a:r>
            <a:r>
              <a:rPr sz="2600" spc="75" dirty="0"/>
              <a:t>make</a:t>
            </a:r>
            <a:r>
              <a:rPr sz="2600" spc="15" dirty="0"/>
              <a:t> </a:t>
            </a:r>
            <a:r>
              <a:rPr sz="2600" spc="60" dirty="0"/>
              <a:t>your</a:t>
            </a:r>
            <a:r>
              <a:rPr sz="2600" spc="15" dirty="0"/>
              <a:t> </a:t>
            </a:r>
            <a:r>
              <a:rPr sz="2600" spc="114" dirty="0"/>
              <a:t>own</a:t>
            </a:r>
            <a:r>
              <a:rPr sz="2600" spc="15" dirty="0"/>
              <a:t> </a:t>
            </a:r>
            <a:r>
              <a:rPr sz="2600" spc="70" dirty="0"/>
              <a:t>indoor</a:t>
            </a:r>
            <a:r>
              <a:rPr sz="2600" spc="15" dirty="0"/>
              <a:t> </a:t>
            </a:r>
            <a:r>
              <a:rPr sz="2600" spc="90" dirty="0"/>
              <a:t>air</a:t>
            </a:r>
            <a:r>
              <a:rPr sz="2600" spc="15" dirty="0"/>
              <a:t> </a:t>
            </a:r>
            <a:r>
              <a:rPr sz="2600" spc="-10" dirty="0"/>
              <a:t>filter.</a:t>
            </a:r>
            <a:endParaRPr sz="2600"/>
          </a:p>
        </p:txBody>
      </p:sp>
      <p:sp>
        <p:nvSpPr>
          <p:cNvPr id="3" name="object 3"/>
          <p:cNvSpPr txBox="1">
            <a:spLocks noGrp="1"/>
          </p:cNvSpPr>
          <p:nvPr>
            <p:ph type="body" idx="1"/>
          </p:nvPr>
        </p:nvSpPr>
        <p:spPr>
          <a:prstGeom prst="rect">
            <a:avLst/>
          </a:prstGeom>
        </p:spPr>
        <p:txBody>
          <a:bodyPr vert="horz" wrap="square" lIns="0" tIns="33020" rIns="0" bIns="0" rtlCol="0">
            <a:spAutoFit/>
          </a:bodyPr>
          <a:lstStyle/>
          <a:p>
            <a:pPr marL="12700" marR="5080">
              <a:lnSpc>
                <a:spcPts val="2300"/>
              </a:lnSpc>
              <a:spcBef>
                <a:spcPts val="260"/>
              </a:spcBef>
            </a:pPr>
            <a:r>
              <a:rPr dirty="0"/>
              <a:t>These</a:t>
            </a:r>
            <a:r>
              <a:rPr spc="-20" dirty="0"/>
              <a:t> </a:t>
            </a:r>
            <a:r>
              <a:rPr dirty="0"/>
              <a:t>do-it-yourself</a:t>
            </a:r>
            <a:r>
              <a:rPr spc="-20" dirty="0"/>
              <a:t> </a:t>
            </a:r>
            <a:r>
              <a:rPr dirty="0"/>
              <a:t>boxes</a:t>
            </a:r>
            <a:r>
              <a:rPr spc="-20" dirty="0"/>
              <a:t> </a:t>
            </a:r>
            <a:r>
              <a:rPr dirty="0"/>
              <a:t>using</a:t>
            </a:r>
            <a:r>
              <a:rPr spc="-20" dirty="0"/>
              <a:t> </a:t>
            </a:r>
            <a:r>
              <a:rPr dirty="0"/>
              <a:t>a</a:t>
            </a:r>
            <a:r>
              <a:rPr spc="-15" dirty="0"/>
              <a:t> </a:t>
            </a:r>
            <a:r>
              <a:rPr dirty="0"/>
              <a:t>fan</a:t>
            </a:r>
            <a:r>
              <a:rPr spc="-20" dirty="0"/>
              <a:t> </a:t>
            </a:r>
            <a:r>
              <a:rPr dirty="0"/>
              <a:t>and</a:t>
            </a:r>
            <a:r>
              <a:rPr spc="-20" dirty="0"/>
              <a:t> </a:t>
            </a:r>
            <a:r>
              <a:rPr dirty="0"/>
              <a:t>4</a:t>
            </a:r>
            <a:r>
              <a:rPr spc="-20" dirty="0"/>
              <a:t> </a:t>
            </a:r>
            <a:r>
              <a:rPr spc="-10" dirty="0"/>
              <a:t>filters </a:t>
            </a:r>
            <a:r>
              <a:rPr dirty="0"/>
              <a:t>are</a:t>
            </a:r>
            <a:r>
              <a:rPr spc="-40" dirty="0"/>
              <a:t> </a:t>
            </a:r>
            <a:r>
              <a:rPr dirty="0"/>
              <a:t>much</a:t>
            </a:r>
            <a:r>
              <a:rPr spc="-35" dirty="0"/>
              <a:t> </a:t>
            </a:r>
            <a:r>
              <a:rPr dirty="0"/>
              <a:t>cheaper</a:t>
            </a:r>
            <a:r>
              <a:rPr spc="-35" dirty="0"/>
              <a:t> </a:t>
            </a:r>
            <a:r>
              <a:rPr dirty="0"/>
              <a:t>and</a:t>
            </a:r>
            <a:r>
              <a:rPr spc="-35" dirty="0"/>
              <a:t> </a:t>
            </a:r>
            <a:r>
              <a:rPr dirty="0"/>
              <a:t>more</a:t>
            </a:r>
            <a:r>
              <a:rPr spc="-35" dirty="0"/>
              <a:t> </a:t>
            </a:r>
            <a:r>
              <a:rPr dirty="0"/>
              <a:t>effective</a:t>
            </a:r>
            <a:r>
              <a:rPr spc="-35" dirty="0"/>
              <a:t> </a:t>
            </a:r>
            <a:r>
              <a:rPr dirty="0"/>
              <a:t>than</a:t>
            </a:r>
            <a:r>
              <a:rPr spc="-35" dirty="0"/>
              <a:t> </a:t>
            </a:r>
            <a:r>
              <a:rPr spc="-20" dirty="0"/>
              <a:t>most </a:t>
            </a:r>
            <a:r>
              <a:rPr dirty="0"/>
              <a:t>commercial</a:t>
            </a:r>
            <a:r>
              <a:rPr spc="-35" dirty="0"/>
              <a:t> </a:t>
            </a:r>
            <a:r>
              <a:rPr dirty="0"/>
              <a:t>air</a:t>
            </a:r>
            <a:r>
              <a:rPr spc="-30" dirty="0"/>
              <a:t> </a:t>
            </a:r>
            <a:r>
              <a:rPr dirty="0"/>
              <a:t>filters.</a:t>
            </a:r>
            <a:r>
              <a:rPr spc="-30" dirty="0"/>
              <a:t> </a:t>
            </a:r>
            <a:r>
              <a:rPr spc="-114" dirty="0"/>
              <a:t>To</a:t>
            </a:r>
            <a:r>
              <a:rPr spc="-20" dirty="0"/>
              <a:t> </a:t>
            </a:r>
            <a:r>
              <a:rPr dirty="0"/>
              <a:t>download</a:t>
            </a:r>
            <a:r>
              <a:rPr spc="-30" dirty="0"/>
              <a:t> </a:t>
            </a:r>
            <a:r>
              <a:rPr dirty="0"/>
              <a:t>the</a:t>
            </a:r>
            <a:r>
              <a:rPr spc="-30" dirty="0"/>
              <a:t> </a:t>
            </a:r>
            <a:r>
              <a:rPr dirty="0"/>
              <a:t>guide</a:t>
            </a:r>
            <a:r>
              <a:rPr spc="-25" dirty="0"/>
              <a:t> to </a:t>
            </a:r>
            <a:r>
              <a:rPr dirty="0"/>
              <a:t>make</a:t>
            </a:r>
            <a:r>
              <a:rPr spc="-20" dirty="0"/>
              <a:t> </a:t>
            </a:r>
            <a:r>
              <a:rPr dirty="0"/>
              <a:t>your</a:t>
            </a:r>
            <a:r>
              <a:rPr spc="-20" dirty="0"/>
              <a:t> </a:t>
            </a:r>
            <a:r>
              <a:rPr dirty="0"/>
              <a:t>own</a:t>
            </a:r>
            <a:r>
              <a:rPr spc="-20" dirty="0"/>
              <a:t> </a:t>
            </a:r>
            <a:r>
              <a:rPr dirty="0"/>
              <a:t>air</a:t>
            </a:r>
            <a:r>
              <a:rPr spc="-20" dirty="0"/>
              <a:t> </a:t>
            </a:r>
            <a:r>
              <a:rPr spc="-10" dirty="0"/>
              <a:t>filter,</a:t>
            </a:r>
            <a:r>
              <a:rPr spc="-20" dirty="0"/>
              <a:t> </a:t>
            </a:r>
            <a:r>
              <a:rPr dirty="0"/>
              <a:t>scan</a:t>
            </a:r>
            <a:r>
              <a:rPr spc="-20" dirty="0"/>
              <a:t> </a:t>
            </a:r>
            <a:r>
              <a:rPr dirty="0"/>
              <a:t>the</a:t>
            </a:r>
            <a:r>
              <a:rPr spc="-15" dirty="0"/>
              <a:t> </a:t>
            </a:r>
            <a:r>
              <a:rPr dirty="0"/>
              <a:t>QR</a:t>
            </a:r>
            <a:r>
              <a:rPr spc="-20" dirty="0"/>
              <a:t> </a:t>
            </a:r>
            <a:r>
              <a:rPr dirty="0"/>
              <a:t>code</a:t>
            </a:r>
            <a:r>
              <a:rPr spc="-20" dirty="0"/>
              <a:t> </a:t>
            </a:r>
            <a:r>
              <a:rPr dirty="0"/>
              <a:t>at</a:t>
            </a:r>
            <a:r>
              <a:rPr spc="-20" dirty="0"/>
              <a:t> </a:t>
            </a:r>
            <a:r>
              <a:rPr spc="-10" dirty="0"/>
              <a:t>right.</a:t>
            </a:r>
          </a:p>
          <a:p>
            <a:pPr marL="12700" marR="279400">
              <a:lnSpc>
                <a:spcPts val="2300"/>
              </a:lnSpc>
              <a:spcBef>
                <a:spcPts val="875"/>
              </a:spcBef>
            </a:pPr>
            <a:r>
              <a:rPr spc="-45" dirty="0"/>
              <a:t>You</a:t>
            </a:r>
            <a:r>
              <a:rPr spc="-20" dirty="0"/>
              <a:t> </a:t>
            </a:r>
            <a:r>
              <a:rPr dirty="0"/>
              <a:t>can</a:t>
            </a:r>
            <a:r>
              <a:rPr spc="-20" dirty="0"/>
              <a:t> </a:t>
            </a:r>
            <a:r>
              <a:rPr dirty="0"/>
              <a:t>also</a:t>
            </a:r>
            <a:r>
              <a:rPr spc="-20" dirty="0"/>
              <a:t> </a:t>
            </a:r>
            <a:r>
              <a:rPr dirty="0"/>
              <a:t>watch</a:t>
            </a:r>
            <a:r>
              <a:rPr spc="-20" dirty="0"/>
              <a:t> </a:t>
            </a:r>
            <a:r>
              <a:rPr dirty="0"/>
              <a:t>a</a:t>
            </a:r>
            <a:r>
              <a:rPr spc="-20" dirty="0"/>
              <a:t> </a:t>
            </a:r>
            <a:r>
              <a:rPr dirty="0"/>
              <a:t>video</a:t>
            </a:r>
            <a:r>
              <a:rPr spc="-20" dirty="0"/>
              <a:t> </a:t>
            </a:r>
            <a:r>
              <a:rPr dirty="0"/>
              <a:t>demonstration,</a:t>
            </a:r>
            <a:r>
              <a:rPr spc="-20" dirty="0"/>
              <a:t> </a:t>
            </a:r>
            <a:r>
              <a:rPr spc="-10" dirty="0"/>
              <a:t>visit </a:t>
            </a:r>
            <a:r>
              <a:rPr spc="-10" dirty="0">
                <a:solidFill>
                  <a:srgbClr val="006599"/>
                </a:solidFill>
                <a:hlinkClick r:id="rId2"/>
              </a:rPr>
              <a:t>https://ww</a:t>
            </a:r>
            <a:r>
              <a:rPr spc="-10" dirty="0">
                <a:solidFill>
                  <a:srgbClr val="006599"/>
                </a:solidFill>
              </a:rPr>
              <a:t>w</a:t>
            </a:r>
            <a:r>
              <a:rPr spc="-10" dirty="0">
                <a:solidFill>
                  <a:srgbClr val="006599"/>
                </a:solidFill>
                <a:hlinkClick r:id="rId2"/>
              </a:rPr>
              <a:t>.youtube.com/watch?v=hIuH-2naozI</a:t>
            </a:r>
            <a:r>
              <a:rPr spc="-10" dirty="0">
                <a:solidFill>
                  <a:srgbClr val="006599"/>
                </a:solidFill>
              </a:rPr>
              <a:t> </a:t>
            </a:r>
            <a:r>
              <a:rPr dirty="0"/>
              <a:t>or</a:t>
            </a:r>
            <a:r>
              <a:rPr spc="-10" dirty="0"/>
              <a:t> </a:t>
            </a:r>
            <a:r>
              <a:rPr dirty="0"/>
              <a:t>scan</a:t>
            </a:r>
            <a:r>
              <a:rPr spc="-10" dirty="0"/>
              <a:t> </a:t>
            </a:r>
            <a:r>
              <a:rPr dirty="0"/>
              <a:t>the</a:t>
            </a:r>
            <a:r>
              <a:rPr spc="-10" dirty="0"/>
              <a:t> </a:t>
            </a:r>
            <a:r>
              <a:rPr dirty="0"/>
              <a:t>QR</a:t>
            </a:r>
            <a:r>
              <a:rPr spc="-10" dirty="0"/>
              <a:t> </a:t>
            </a:r>
            <a:r>
              <a:rPr dirty="0"/>
              <a:t>code</a:t>
            </a:r>
            <a:r>
              <a:rPr spc="-5" dirty="0"/>
              <a:t> </a:t>
            </a:r>
            <a:r>
              <a:rPr spc="-10" dirty="0"/>
              <a:t>below.</a:t>
            </a:r>
          </a:p>
        </p:txBody>
      </p:sp>
      <p:grpSp>
        <p:nvGrpSpPr>
          <p:cNvPr id="4" name="object 4"/>
          <p:cNvGrpSpPr/>
          <p:nvPr/>
        </p:nvGrpSpPr>
        <p:grpSpPr>
          <a:xfrm>
            <a:off x="3734942" y="4288574"/>
            <a:ext cx="1358265" cy="1358265"/>
            <a:chOff x="3734942" y="4288574"/>
            <a:chExt cx="1358265" cy="1358265"/>
          </a:xfrm>
        </p:grpSpPr>
        <p:sp>
          <p:nvSpPr>
            <p:cNvPr id="5" name="object 5"/>
            <p:cNvSpPr/>
            <p:nvPr/>
          </p:nvSpPr>
          <p:spPr>
            <a:xfrm>
              <a:off x="3734943" y="4288574"/>
              <a:ext cx="288290" cy="1358265"/>
            </a:xfrm>
            <a:custGeom>
              <a:avLst/>
              <a:gdLst/>
              <a:ahLst/>
              <a:cxnLst/>
              <a:rect l="l" t="t" r="r" b="b"/>
              <a:pathLst>
                <a:path w="288289" h="1358264">
                  <a:moveTo>
                    <a:pt x="41148" y="1275918"/>
                  </a:moveTo>
                  <a:lnTo>
                    <a:pt x="0" y="1275918"/>
                  </a:lnTo>
                  <a:lnTo>
                    <a:pt x="0" y="1358239"/>
                  </a:lnTo>
                  <a:lnTo>
                    <a:pt x="41148" y="1358239"/>
                  </a:lnTo>
                  <a:lnTo>
                    <a:pt x="41148" y="1275918"/>
                  </a:lnTo>
                  <a:close/>
                </a:path>
                <a:path w="288289" h="1358264">
                  <a:moveTo>
                    <a:pt x="41148" y="1070114"/>
                  </a:moveTo>
                  <a:lnTo>
                    <a:pt x="0" y="1070114"/>
                  </a:lnTo>
                  <a:lnTo>
                    <a:pt x="0" y="1275905"/>
                  </a:lnTo>
                  <a:lnTo>
                    <a:pt x="41148" y="1275905"/>
                  </a:lnTo>
                  <a:lnTo>
                    <a:pt x="41148" y="1070114"/>
                  </a:lnTo>
                  <a:close/>
                </a:path>
                <a:path w="288289" h="1358264">
                  <a:moveTo>
                    <a:pt x="41148" y="864323"/>
                  </a:moveTo>
                  <a:lnTo>
                    <a:pt x="0" y="864323"/>
                  </a:lnTo>
                  <a:lnTo>
                    <a:pt x="0" y="905484"/>
                  </a:lnTo>
                  <a:lnTo>
                    <a:pt x="0" y="1028954"/>
                  </a:lnTo>
                  <a:lnTo>
                    <a:pt x="41148" y="1028954"/>
                  </a:lnTo>
                  <a:lnTo>
                    <a:pt x="41148" y="905497"/>
                  </a:lnTo>
                  <a:lnTo>
                    <a:pt x="41148" y="864323"/>
                  </a:lnTo>
                  <a:close/>
                </a:path>
                <a:path w="288289" h="1358264">
                  <a:moveTo>
                    <a:pt x="41148" y="658533"/>
                  </a:moveTo>
                  <a:lnTo>
                    <a:pt x="0" y="658533"/>
                  </a:lnTo>
                  <a:lnTo>
                    <a:pt x="0" y="699706"/>
                  </a:lnTo>
                  <a:lnTo>
                    <a:pt x="41148" y="699706"/>
                  </a:lnTo>
                  <a:lnTo>
                    <a:pt x="41148" y="658533"/>
                  </a:lnTo>
                  <a:close/>
                </a:path>
                <a:path w="288289" h="1358264">
                  <a:moveTo>
                    <a:pt x="41148" y="576224"/>
                  </a:moveTo>
                  <a:lnTo>
                    <a:pt x="0" y="576224"/>
                  </a:lnTo>
                  <a:lnTo>
                    <a:pt x="0" y="617397"/>
                  </a:lnTo>
                  <a:lnTo>
                    <a:pt x="41148" y="617397"/>
                  </a:lnTo>
                  <a:lnTo>
                    <a:pt x="41148" y="576224"/>
                  </a:lnTo>
                  <a:close/>
                </a:path>
                <a:path w="288289" h="1358264">
                  <a:moveTo>
                    <a:pt x="41148" y="411581"/>
                  </a:moveTo>
                  <a:lnTo>
                    <a:pt x="0" y="411581"/>
                  </a:lnTo>
                  <a:lnTo>
                    <a:pt x="0" y="452755"/>
                  </a:lnTo>
                  <a:lnTo>
                    <a:pt x="41148" y="452755"/>
                  </a:lnTo>
                  <a:lnTo>
                    <a:pt x="41148" y="411581"/>
                  </a:lnTo>
                  <a:close/>
                </a:path>
                <a:path w="288289" h="1358264">
                  <a:moveTo>
                    <a:pt x="41148" y="329272"/>
                  </a:moveTo>
                  <a:lnTo>
                    <a:pt x="0" y="329272"/>
                  </a:lnTo>
                  <a:lnTo>
                    <a:pt x="0" y="370446"/>
                  </a:lnTo>
                  <a:lnTo>
                    <a:pt x="41148" y="370446"/>
                  </a:lnTo>
                  <a:lnTo>
                    <a:pt x="41148" y="329272"/>
                  </a:lnTo>
                  <a:close/>
                </a:path>
                <a:path w="288289" h="1358264">
                  <a:moveTo>
                    <a:pt x="41148" y="123482"/>
                  </a:moveTo>
                  <a:lnTo>
                    <a:pt x="0" y="123482"/>
                  </a:lnTo>
                  <a:lnTo>
                    <a:pt x="0" y="288112"/>
                  </a:lnTo>
                  <a:lnTo>
                    <a:pt x="41148" y="288112"/>
                  </a:lnTo>
                  <a:lnTo>
                    <a:pt x="41148" y="123482"/>
                  </a:lnTo>
                  <a:close/>
                </a:path>
                <a:path w="288289" h="1358264">
                  <a:moveTo>
                    <a:pt x="41148" y="0"/>
                  </a:moveTo>
                  <a:lnTo>
                    <a:pt x="0" y="0"/>
                  </a:lnTo>
                  <a:lnTo>
                    <a:pt x="0" y="123469"/>
                  </a:lnTo>
                  <a:lnTo>
                    <a:pt x="41148" y="123469"/>
                  </a:lnTo>
                  <a:lnTo>
                    <a:pt x="41148" y="0"/>
                  </a:lnTo>
                  <a:close/>
                </a:path>
                <a:path w="288289" h="1358264">
                  <a:moveTo>
                    <a:pt x="82321" y="370433"/>
                  </a:moveTo>
                  <a:lnTo>
                    <a:pt x="41160" y="370433"/>
                  </a:lnTo>
                  <a:lnTo>
                    <a:pt x="41160" y="411594"/>
                  </a:lnTo>
                  <a:lnTo>
                    <a:pt x="82321" y="411594"/>
                  </a:lnTo>
                  <a:lnTo>
                    <a:pt x="82321" y="370433"/>
                  </a:lnTo>
                  <a:close/>
                </a:path>
                <a:path w="288289" h="1358264">
                  <a:moveTo>
                    <a:pt x="205790" y="1152436"/>
                  </a:moveTo>
                  <a:lnTo>
                    <a:pt x="164630" y="1152436"/>
                  </a:lnTo>
                  <a:lnTo>
                    <a:pt x="123469" y="1152436"/>
                  </a:lnTo>
                  <a:lnTo>
                    <a:pt x="82308" y="1152436"/>
                  </a:lnTo>
                  <a:lnTo>
                    <a:pt x="82308" y="1275905"/>
                  </a:lnTo>
                  <a:lnTo>
                    <a:pt x="123469" y="1275905"/>
                  </a:lnTo>
                  <a:lnTo>
                    <a:pt x="164630" y="1275905"/>
                  </a:lnTo>
                  <a:lnTo>
                    <a:pt x="205790" y="1275905"/>
                  </a:lnTo>
                  <a:lnTo>
                    <a:pt x="205790" y="1152436"/>
                  </a:lnTo>
                  <a:close/>
                </a:path>
                <a:path w="288289" h="1358264">
                  <a:moveTo>
                    <a:pt x="205790" y="82321"/>
                  </a:moveTo>
                  <a:lnTo>
                    <a:pt x="164630" y="82321"/>
                  </a:lnTo>
                  <a:lnTo>
                    <a:pt x="123469" y="82321"/>
                  </a:lnTo>
                  <a:lnTo>
                    <a:pt x="82308" y="82321"/>
                  </a:lnTo>
                  <a:lnTo>
                    <a:pt x="82308" y="123482"/>
                  </a:lnTo>
                  <a:lnTo>
                    <a:pt x="82308" y="205816"/>
                  </a:lnTo>
                  <a:lnTo>
                    <a:pt x="123469" y="205816"/>
                  </a:lnTo>
                  <a:lnTo>
                    <a:pt x="164630" y="205816"/>
                  </a:lnTo>
                  <a:lnTo>
                    <a:pt x="205790" y="205816"/>
                  </a:lnTo>
                  <a:lnTo>
                    <a:pt x="205790" y="123482"/>
                  </a:lnTo>
                  <a:lnTo>
                    <a:pt x="205790" y="82321"/>
                  </a:lnTo>
                  <a:close/>
                </a:path>
                <a:path w="288289" h="1358264">
                  <a:moveTo>
                    <a:pt x="246938" y="1317066"/>
                  </a:moveTo>
                  <a:lnTo>
                    <a:pt x="246938" y="1317066"/>
                  </a:lnTo>
                  <a:lnTo>
                    <a:pt x="41160" y="1317066"/>
                  </a:lnTo>
                  <a:lnTo>
                    <a:pt x="41160" y="1358239"/>
                  </a:lnTo>
                  <a:lnTo>
                    <a:pt x="246938" y="1358239"/>
                  </a:lnTo>
                  <a:lnTo>
                    <a:pt x="246938" y="1317066"/>
                  </a:lnTo>
                  <a:close/>
                </a:path>
                <a:path w="288289" h="1358264">
                  <a:moveTo>
                    <a:pt x="246938" y="1070114"/>
                  </a:moveTo>
                  <a:lnTo>
                    <a:pt x="246938" y="1070114"/>
                  </a:lnTo>
                  <a:lnTo>
                    <a:pt x="41160" y="1070114"/>
                  </a:lnTo>
                  <a:lnTo>
                    <a:pt x="41160" y="1111275"/>
                  </a:lnTo>
                  <a:lnTo>
                    <a:pt x="246938" y="1111275"/>
                  </a:lnTo>
                  <a:lnTo>
                    <a:pt x="246938" y="1070114"/>
                  </a:lnTo>
                  <a:close/>
                </a:path>
                <a:path w="288289" h="1358264">
                  <a:moveTo>
                    <a:pt x="246938" y="617385"/>
                  </a:moveTo>
                  <a:lnTo>
                    <a:pt x="205790" y="617385"/>
                  </a:lnTo>
                  <a:lnTo>
                    <a:pt x="164630" y="617385"/>
                  </a:lnTo>
                  <a:lnTo>
                    <a:pt x="164630" y="658545"/>
                  </a:lnTo>
                  <a:lnTo>
                    <a:pt x="164630" y="699693"/>
                  </a:lnTo>
                  <a:lnTo>
                    <a:pt x="123469" y="699693"/>
                  </a:lnTo>
                  <a:lnTo>
                    <a:pt x="82321" y="699693"/>
                  </a:lnTo>
                  <a:lnTo>
                    <a:pt x="82321" y="658545"/>
                  </a:lnTo>
                  <a:lnTo>
                    <a:pt x="123469" y="658545"/>
                  </a:lnTo>
                  <a:lnTo>
                    <a:pt x="164630" y="658545"/>
                  </a:lnTo>
                  <a:lnTo>
                    <a:pt x="164630" y="617385"/>
                  </a:lnTo>
                  <a:lnTo>
                    <a:pt x="123469" y="617385"/>
                  </a:lnTo>
                  <a:lnTo>
                    <a:pt x="82321" y="617385"/>
                  </a:lnTo>
                  <a:lnTo>
                    <a:pt x="82321" y="576224"/>
                  </a:lnTo>
                  <a:lnTo>
                    <a:pt x="41160" y="576224"/>
                  </a:lnTo>
                  <a:lnTo>
                    <a:pt x="41160" y="699706"/>
                  </a:lnTo>
                  <a:lnTo>
                    <a:pt x="82308" y="699706"/>
                  </a:lnTo>
                  <a:lnTo>
                    <a:pt x="82308" y="740854"/>
                  </a:lnTo>
                  <a:lnTo>
                    <a:pt x="123469" y="740854"/>
                  </a:lnTo>
                  <a:lnTo>
                    <a:pt x="164630" y="740854"/>
                  </a:lnTo>
                  <a:lnTo>
                    <a:pt x="205790" y="740854"/>
                  </a:lnTo>
                  <a:lnTo>
                    <a:pt x="205790" y="782015"/>
                  </a:lnTo>
                  <a:lnTo>
                    <a:pt x="164630" y="782015"/>
                  </a:lnTo>
                  <a:lnTo>
                    <a:pt x="123469" y="782015"/>
                  </a:lnTo>
                  <a:lnTo>
                    <a:pt x="82308" y="782015"/>
                  </a:lnTo>
                  <a:lnTo>
                    <a:pt x="82308" y="823175"/>
                  </a:lnTo>
                  <a:lnTo>
                    <a:pt x="41160" y="823175"/>
                  </a:lnTo>
                  <a:lnTo>
                    <a:pt x="41160" y="864336"/>
                  </a:lnTo>
                  <a:lnTo>
                    <a:pt x="82321" y="864336"/>
                  </a:lnTo>
                  <a:lnTo>
                    <a:pt x="82321" y="823175"/>
                  </a:lnTo>
                  <a:lnTo>
                    <a:pt x="123469" y="823175"/>
                  </a:lnTo>
                  <a:lnTo>
                    <a:pt x="164630" y="823175"/>
                  </a:lnTo>
                  <a:lnTo>
                    <a:pt x="164630" y="864323"/>
                  </a:lnTo>
                  <a:lnTo>
                    <a:pt x="123469" y="864323"/>
                  </a:lnTo>
                  <a:lnTo>
                    <a:pt x="123469" y="905484"/>
                  </a:lnTo>
                  <a:lnTo>
                    <a:pt x="82308" y="905484"/>
                  </a:lnTo>
                  <a:lnTo>
                    <a:pt x="82308" y="987806"/>
                  </a:lnTo>
                  <a:lnTo>
                    <a:pt x="41160" y="987806"/>
                  </a:lnTo>
                  <a:lnTo>
                    <a:pt x="41160" y="1028966"/>
                  </a:lnTo>
                  <a:lnTo>
                    <a:pt x="82321" y="1028966"/>
                  </a:lnTo>
                  <a:lnTo>
                    <a:pt x="82321" y="987806"/>
                  </a:lnTo>
                  <a:lnTo>
                    <a:pt x="123469" y="987806"/>
                  </a:lnTo>
                  <a:lnTo>
                    <a:pt x="123469" y="905497"/>
                  </a:lnTo>
                  <a:lnTo>
                    <a:pt x="164630" y="905497"/>
                  </a:lnTo>
                  <a:lnTo>
                    <a:pt x="164630" y="864336"/>
                  </a:lnTo>
                  <a:lnTo>
                    <a:pt x="205790" y="864336"/>
                  </a:lnTo>
                  <a:lnTo>
                    <a:pt x="205790" y="905484"/>
                  </a:lnTo>
                  <a:lnTo>
                    <a:pt x="205790" y="946645"/>
                  </a:lnTo>
                  <a:lnTo>
                    <a:pt x="164630" y="946645"/>
                  </a:lnTo>
                  <a:lnTo>
                    <a:pt x="164630" y="987806"/>
                  </a:lnTo>
                  <a:lnTo>
                    <a:pt x="123469" y="987806"/>
                  </a:lnTo>
                  <a:lnTo>
                    <a:pt x="123469" y="1028966"/>
                  </a:lnTo>
                  <a:lnTo>
                    <a:pt x="164630" y="1028966"/>
                  </a:lnTo>
                  <a:lnTo>
                    <a:pt x="164630" y="987818"/>
                  </a:lnTo>
                  <a:lnTo>
                    <a:pt x="205790" y="987818"/>
                  </a:lnTo>
                  <a:lnTo>
                    <a:pt x="205790" y="1028954"/>
                  </a:lnTo>
                  <a:lnTo>
                    <a:pt x="246938" y="1028954"/>
                  </a:lnTo>
                  <a:lnTo>
                    <a:pt x="246938" y="905497"/>
                  </a:lnTo>
                  <a:lnTo>
                    <a:pt x="246938" y="864323"/>
                  </a:lnTo>
                  <a:lnTo>
                    <a:pt x="205790" y="864323"/>
                  </a:lnTo>
                  <a:lnTo>
                    <a:pt x="205790" y="823175"/>
                  </a:lnTo>
                  <a:lnTo>
                    <a:pt x="246938" y="823175"/>
                  </a:lnTo>
                  <a:lnTo>
                    <a:pt x="246938" y="617385"/>
                  </a:lnTo>
                  <a:close/>
                </a:path>
                <a:path w="288289" h="1358264">
                  <a:moveTo>
                    <a:pt x="246938" y="329272"/>
                  </a:moveTo>
                  <a:lnTo>
                    <a:pt x="205790" y="329272"/>
                  </a:lnTo>
                  <a:lnTo>
                    <a:pt x="164630" y="329272"/>
                  </a:lnTo>
                  <a:lnTo>
                    <a:pt x="123469" y="329272"/>
                  </a:lnTo>
                  <a:lnTo>
                    <a:pt x="123469" y="370446"/>
                  </a:lnTo>
                  <a:lnTo>
                    <a:pt x="164630" y="370446"/>
                  </a:lnTo>
                  <a:lnTo>
                    <a:pt x="205790" y="370446"/>
                  </a:lnTo>
                  <a:lnTo>
                    <a:pt x="205790" y="411581"/>
                  </a:lnTo>
                  <a:lnTo>
                    <a:pt x="205790" y="452755"/>
                  </a:lnTo>
                  <a:lnTo>
                    <a:pt x="205790" y="493903"/>
                  </a:lnTo>
                  <a:lnTo>
                    <a:pt x="164630" y="493903"/>
                  </a:lnTo>
                  <a:lnTo>
                    <a:pt x="164630" y="452755"/>
                  </a:lnTo>
                  <a:lnTo>
                    <a:pt x="205790" y="452755"/>
                  </a:lnTo>
                  <a:lnTo>
                    <a:pt x="205790" y="411581"/>
                  </a:lnTo>
                  <a:lnTo>
                    <a:pt x="164630" y="411581"/>
                  </a:lnTo>
                  <a:lnTo>
                    <a:pt x="164630" y="452742"/>
                  </a:lnTo>
                  <a:lnTo>
                    <a:pt x="123469" y="452742"/>
                  </a:lnTo>
                  <a:lnTo>
                    <a:pt x="123469" y="535063"/>
                  </a:lnTo>
                  <a:lnTo>
                    <a:pt x="164630" y="535063"/>
                  </a:lnTo>
                  <a:lnTo>
                    <a:pt x="205790" y="535076"/>
                  </a:lnTo>
                  <a:lnTo>
                    <a:pt x="246938" y="535076"/>
                  </a:lnTo>
                  <a:lnTo>
                    <a:pt x="246938" y="329272"/>
                  </a:lnTo>
                  <a:close/>
                </a:path>
                <a:path w="288289" h="1358264">
                  <a:moveTo>
                    <a:pt x="246938" y="246951"/>
                  </a:moveTo>
                  <a:lnTo>
                    <a:pt x="246938" y="246951"/>
                  </a:lnTo>
                  <a:lnTo>
                    <a:pt x="41160" y="246951"/>
                  </a:lnTo>
                  <a:lnTo>
                    <a:pt x="41160" y="288112"/>
                  </a:lnTo>
                  <a:lnTo>
                    <a:pt x="246938" y="288112"/>
                  </a:lnTo>
                  <a:lnTo>
                    <a:pt x="246938" y="246951"/>
                  </a:lnTo>
                  <a:close/>
                </a:path>
                <a:path w="288289" h="1358264">
                  <a:moveTo>
                    <a:pt x="246938" y="0"/>
                  </a:moveTo>
                  <a:lnTo>
                    <a:pt x="246938" y="0"/>
                  </a:lnTo>
                  <a:lnTo>
                    <a:pt x="41160" y="0"/>
                  </a:lnTo>
                  <a:lnTo>
                    <a:pt x="41160" y="41160"/>
                  </a:lnTo>
                  <a:lnTo>
                    <a:pt x="246938" y="41160"/>
                  </a:lnTo>
                  <a:lnTo>
                    <a:pt x="246938" y="0"/>
                  </a:lnTo>
                  <a:close/>
                </a:path>
                <a:path w="288289" h="1358264">
                  <a:moveTo>
                    <a:pt x="288112" y="123482"/>
                  </a:moveTo>
                  <a:lnTo>
                    <a:pt x="246951" y="123482"/>
                  </a:lnTo>
                  <a:lnTo>
                    <a:pt x="246951" y="288112"/>
                  </a:lnTo>
                  <a:lnTo>
                    <a:pt x="288112" y="288112"/>
                  </a:lnTo>
                  <a:lnTo>
                    <a:pt x="288112" y="123482"/>
                  </a:lnTo>
                  <a:close/>
                </a:path>
                <a:path w="288289" h="1358264">
                  <a:moveTo>
                    <a:pt x="288112" y="0"/>
                  </a:moveTo>
                  <a:lnTo>
                    <a:pt x="246951" y="0"/>
                  </a:lnTo>
                  <a:lnTo>
                    <a:pt x="246951" y="123469"/>
                  </a:lnTo>
                  <a:lnTo>
                    <a:pt x="288112" y="123469"/>
                  </a:lnTo>
                  <a:lnTo>
                    <a:pt x="288112" y="0"/>
                  </a:lnTo>
                  <a:close/>
                </a:path>
              </a:pathLst>
            </a:custGeom>
            <a:solidFill>
              <a:srgbClr val="231F20"/>
            </a:solidFill>
          </p:spPr>
          <p:txBody>
            <a:bodyPr wrap="square" lIns="0" tIns="0" rIns="0" bIns="0" rtlCol="0"/>
            <a:lstStyle/>
            <a:p>
              <a:endParaRPr/>
            </a:p>
          </p:txBody>
        </p:sp>
        <p:sp>
          <p:nvSpPr>
            <p:cNvPr id="6" name="object 6"/>
            <p:cNvSpPr/>
            <p:nvPr/>
          </p:nvSpPr>
          <p:spPr>
            <a:xfrm>
              <a:off x="4002474" y="4617847"/>
              <a:ext cx="0" cy="699770"/>
            </a:xfrm>
            <a:custGeom>
              <a:avLst/>
              <a:gdLst/>
              <a:ahLst/>
              <a:cxnLst/>
              <a:rect l="l" t="t" r="r" b="b"/>
              <a:pathLst>
                <a:path h="699770">
                  <a:moveTo>
                    <a:pt x="0" y="0"/>
                  </a:moveTo>
                  <a:lnTo>
                    <a:pt x="0" y="699693"/>
                  </a:lnTo>
                </a:path>
              </a:pathLst>
            </a:custGeom>
            <a:ln w="41160">
              <a:solidFill>
                <a:srgbClr val="231F20"/>
              </a:solidFill>
              <a:prstDash val="sysDot"/>
            </a:ln>
          </p:spPr>
          <p:txBody>
            <a:bodyPr wrap="square" lIns="0" tIns="0" rIns="0" bIns="0" rtlCol="0"/>
            <a:lstStyle/>
            <a:p>
              <a:endParaRPr/>
            </a:p>
          </p:txBody>
        </p:sp>
        <p:sp>
          <p:nvSpPr>
            <p:cNvPr id="7" name="object 7"/>
            <p:cNvSpPr/>
            <p:nvPr/>
          </p:nvSpPr>
          <p:spPr>
            <a:xfrm>
              <a:off x="3981894" y="4288574"/>
              <a:ext cx="329565" cy="1358265"/>
            </a:xfrm>
            <a:custGeom>
              <a:avLst/>
              <a:gdLst/>
              <a:ahLst/>
              <a:cxnLst/>
              <a:rect l="l" t="t" r="r" b="b"/>
              <a:pathLst>
                <a:path w="329564" h="1358264">
                  <a:moveTo>
                    <a:pt x="41160" y="1275918"/>
                  </a:moveTo>
                  <a:lnTo>
                    <a:pt x="0" y="1275918"/>
                  </a:lnTo>
                  <a:lnTo>
                    <a:pt x="0" y="1358239"/>
                  </a:lnTo>
                  <a:lnTo>
                    <a:pt x="41160" y="1358239"/>
                  </a:lnTo>
                  <a:lnTo>
                    <a:pt x="41160" y="1275918"/>
                  </a:lnTo>
                  <a:close/>
                </a:path>
                <a:path w="329564" h="1358264">
                  <a:moveTo>
                    <a:pt x="41160" y="1070114"/>
                  </a:moveTo>
                  <a:lnTo>
                    <a:pt x="0" y="1070114"/>
                  </a:lnTo>
                  <a:lnTo>
                    <a:pt x="0" y="1275905"/>
                  </a:lnTo>
                  <a:lnTo>
                    <a:pt x="41160" y="1275905"/>
                  </a:lnTo>
                  <a:lnTo>
                    <a:pt x="41160" y="1070114"/>
                  </a:lnTo>
                  <a:close/>
                </a:path>
                <a:path w="329564" h="1358264">
                  <a:moveTo>
                    <a:pt x="123469" y="246951"/>
                  </a:moveTo>
                  <a:lnTo>
                    <a:pt x="82308" y="246951"/>
                  </a:lnTo>
                  <a:lnTo>
                    <a:pt x="82308" y="288112"/>
                  </a:lnTo>
                  <a:lnTo>
                    <a:pt x="123469" y="288112"/>
                  </a:lnTo>
                  <a:lnTo>
                    <a:pt x="123469" y="246951"/>
                  </a:lnTo>
                  <a:close/>
                </a:path>
                <a:path w="329564" h="1358264">
                  <a:moveTo>
                    <a:pt x="123469" y="164642"/>
                  </a:moveTo>
                  <a:lnTo>
                    <a:pt x="82308" y="164642"/>
                  </a:lnTo>
                  <a:lnTo>
                    <a:pt x="82308" y="205790"/>
                  </a:lnTo>
                  <a:lnTo>
                    <a:pt x="123469" y="205790"/>
                  </a:lnTo>
                  <a:lnTo>
                    <a:pt x="123469" y="164642"/>
                  </a:lnTo>
                  <a:close/>
                </a:path>
                <a:path w="329564" h="1358264">
                  <a:moveTo>
                    <a:pt x="246938" y="1275918"/>
                  </a:moveTo>
                  <a:lnTo>
                    <a:pt x="205790" y="1275918"/>
                  </a:lnTo>
                  <a:lnTo>
                    <a:pt x="164630" y="1275918"/>
                  </a:lnTo>
                  <a:lnTo>
                    <a:pt x="164630" y="1317066"/>
                  </a:lnTo>
                  <a:lnTo>
                    <a:pt x="123469" y="1317066"/>
                  </a:lnTo>
                  <a:lnTo>
                    <a:pt x="82308" y="1317066"/>
                  </a:lnTo>
                  <a:lnTo>
                    <a:pt x="82308" y="1358239"/>
                  </a:lnTo>
                  <a:lnTo>
                    <a:pt x="123469" y="1358239"/>
                  </a:lnTo>
                  <a:lnTo>
                    <a:pt x="164630" y="1358239"/>
                  </a:lnTo>
                  <a:lnTo>
                    <a:pt x="205790" y="1358239"/>
                  </a:lnTo>
                  <a:lnTo>
                    <a:pt x="246938" y="1358239"/>
                  </a:lnTo>
                  <a:lnTo>
                    <a:pt x="246938" y="1275918"/>
                  </a:lnTo>
                  <a:close/>
                </a:path>
                <a:path w="329564" h="1358264">
                  <a:moveTo>
                    <a:pt x="246938" y="1111275"/>
                  </a:moveTo>
                  <a:lnTo>
                    <a:pt x="205790" y="1111275"/>
                  </a:lnTo>
                  <a:lnTo>
                    <a:pt x="205790" y="1152436"/>
                  </a:lnTo>
                  <a:lnTo>
                    <a:pt x="164630" y="1152436"/>
                  </a:lnTo>
                  <a:lnTo>
                    <a:pt x="164630" y="1193596"/>
                  </a:lnTo>
                  <a:lnTo>
                    <a:pt x="205790" y="1193596"/>
                  </a:lnTo>
                  <a:lnTo>
                    <a:pt x="205790" y="1152448"/>
                  </a:lnTo>
                  <a:lnTo>
                    <a:pt x="246938" y="1152448"/>
                  </a:lnTo>
                  <a:lnTo>
                    <a:pt x="246938" y="1111275"/>
                  </a:lnTo>
                  <a:close/>
                </a:path>
                <a:path w="329564" h="1358264">
                  <a:moveTo>
                    <a:pt x="246938" y="864323"/>
                  </a:moveTo>
                  <a:lnTo>
                    <a:pt x="205790" y="864323"/>
                  </a:lnTo>
                  <a:lnTo>
                    <a:pt x="205790" y="905484"/>
                  </a:lnTo>
                  <a:lnTo>
                    <a:pt x="164630" y="905484"/>
                  </a:lnTo>
                  <a:lnTo>
                    <a:pt x="164630" y="946645"/>
                  </a:lnTo>
                  <a:lnTo>
                    <a:pt x="205790" y="946645"/>
                  </a:lnTo>
                  <a:lnTo>
                    <a:pt x="205790" y="987806"/>
                  </a:lnTo>
                  <a:lnTo>
                    <a:pt x="164630" y="987806"/>
                  </a:lnTo>
                  <a:lnTo>
                    <a:pt x="164630" y="946645"/>
                  </a:lnTo>
                  <a:lnTo>
                    <a:pt x="123469" y="946645"/>
                  </a:lnTo>
                  <a:lnTo>
                    <a:pt x="123469" y="905484"/>
                  </a:lnTo>
                  <a:lnTo>
                    <a:pt x="82321" y="905484"/>
                  </a:lnTo>
                  <a:lnTo>
                    <a:pt x="82321" y="864323"/>
                  </a:lnTo>
                  <a:lnTo>
                    <a:pt x="123469" y="864323"/>
                  </a:lnTo>
                  <a:lnTo>
                    <a:pt x="123469" y="905484"/>
                  </a:lnTo>
                  <a:lnTo>
                    <a:pt x="164630" y="905484"/>
                  </a:lnTo>
                  <a:lnTo>
                    <a:pt x="164630" y="864336"/>
                  </a:lnTo>
                  <a:lnTo>
                    <a:pt x="205790" y="864336"/>
                  </a:lnTo>
                  <a:lnTo>
                    <a:pt x="205790" y="823175"/>
                  </a:lnTo>
                  <a:lnTo>
                    <a:pt x="164630" y="823175"/>
                  </a:lnTo>
                  <a:lnTo>
                    <a:pt x="164630" y="782015"/>
                  </a:lnTo>
                  <a:lnTo>
                    <a:pt x="123469" y="782015"/>
                  </a:lnTo>
                  <a:lnTo>
                    <a:pt x="123469" y="740854"/>
                  </a:lnTo>
                  <a:lnTo>
                    <a:pt x="82308" y="740854"/>
                  </a:lnTo>
                  <a:lnTo>
                    <a:pt x="82308" y="823175"/>
                  </a:lnTo>
                  <a:lnTo>
                    <a:pt x="41160" y="823175"/>
                  </a:lnTo>
                  <a:lnTo>
                    <a:pt x="41160" y="905497"/>
                  </a:lnTo>
                  <a:lnTo>
                    <a:pt x="82308" y="905497"/>
                  </a:lnTo>
                  <a:lnTo>
                    <a:pt x="82308" y="946645"/>
                  </a:lnTo>
                  <a:lnTo>
                    <a:pt x="41160" y="946645"/>
                  </a:lnTo>
                  <a:lnTo>
                    <a:pt x="41160" y="1028966"/>
                  </a:lnTo>
                  <a:lnTo>
                    <a:pt x="82308" y="1028966"/>
                  </a:lnTo>
                  <a:lnTo>
                    <a:pt x="82308" y="1070114"/>
                  </a:lnTo>
                  <a:lnTo>
                    <a:pt x="82308" y="1234744"/>
                  </a:lnTo>
                  <a:lnTo>
                    <a:pt x="123469" y="1234744"/>
                  </a:lnTo>
                  <a:lnTo>
                    <a:pt x="164630" y="1234770"/>
                  </a:lnTo>
                  <a:lnTo>
                    <a:pt x="164630" y="1193596"/>
                  </a:lnTo>
                  <a:lnTo>
                    <a:pt x="123469" y="1193596"/>
                  </a:lnTo>
                  <a:lnTo>
                    <a:pt x="123469" y="1111275"/>
                  </a:lnTo>
                  <a:lnTo>
                    <a:pt x="164630" y="1111275"/>
                  </a:lnTo>
                  <a:lnTo>
                    <a:pt x="205790" y="1111275"/>
                  </a:lnTo>
                  <a:lnTo>
                    <a:pt x="205790" y="1070114"/>
                  </a:lnTo>
                  <a:lnTo>
                    <a:pt x="164630" y="1070114"/>
                  </a:lnTo>
                  <a:lnTo>
                    <a:pt x="164630" y="1028966"/>
                  </a:lnTo>
                  <a:lnTo>
                    <a:pt x="123469" y="1028966"/>
                  </a:lnTo>
                  <a:lnTo>
                    <a:pt x="82321" y="1028966"/>
                  </a:lnTo>
                  <a:lnTo>
                    <a:pt x="82321" y="987806"/>
                  </a:lnTo>
                  <a:lnTo>
                    <a:pt x="123469" y="987806"/>
                  </a:lnTo>
                  <a:lnTo>
                    <a:pt x="164630" y="987818"/>
                  </a:lnTo>
                  <a:lnTo>
                    <a:pt x="164630" y="1028966"/>
                  </a:lnTo>
                  <a:lnTo>
                    <a:pt x="205790" y="1028966"/>
                  </a:lnTo>
                  <a:lnTo>
                    <a:pt x="205790" y="1070114"/>
                  </a:lnTo>
                  <a:lnTo>
                    <a:pt x="246938" y="1070114"/>
                  </a:lnTo>
                  <a:lnTo>
                    <a:pt x="246938" y="905497"/>
                  </a:lnTo>
                  <a:lnTo>
                    <a:pt x="246938" y="864323"/>
                  </a:lnTo>
                  <a:close/>
                </a:path>
                <a:path w="329564" h="1358264">
                  <a:moveTo>
                    <a:pt x="246938" y="535063"/>
                  </a:moveTo>
                  <a:lnTo>
                    <a:pt x="205790" y="535063"/>
                  </a:lnTo>
                  <a:lnTo>
                    <a:pt x="205790" y="493903"/>
                  </a:lnTo>
                  <a:lnTo>
                    <a:pt x="164630" y="493903"/>
                  </a:lnTo>
                  <a:lnTo>
                    <a:pt x="164630" y="535063"/>
                  </a:lnTo>
                  <a:lnTo>
                    <a:pt x="123469" y="535063"/>
                  </a:lnTo>
                  <a:lnTo>
                    <a:pt x="123469" y="576224"/>
                  </a:lnTo>
                  <a:lnTo>
                    <a:pt x="123469" y="617385"/>
                  </a:lnTo>
                  <a:lnTo>
                    <a:pt x="82321" y="617385"/>
                  </a:lnTo>
                  <a:lnTo>
                    <a:pt x="82321" y="576224"/>
                  </a:lnTo>
                  <a:lnTo>
                    <a:pt x="123469" y="576224"/>
                  </a:lnTo>
                  <a:lnTo>
                    <a:pt x="123469" y="535063"/>
                  </a:lnTo>
                  <a:lnTo>
                    <a:pt x="82321" y="535063"/>
                  </a:lnTo>
                  <a:lnTo>
                    <a:pt x="82321" y="493903"/>
                  </a:lnTo>
                  <a:lnTo>
                    <a:pt x="123469" y="493903"/>
                  </a:lnTo>
                  <a:lnTo>
                    <a:pt x="164630" y="493903"/>
                  </a:lnTo>
                  <a:lnTo>
                    <a:pt x="164630" y="452742"/>
                  </a:lnTo>
                  <a:lnTo>
                    <a:pt x="123469" y="452742"/>
                  </a:lnTo>
                  <a:lnTo>
                    <a:pt x="123469" y="329272"/>
                  </a:lnTo>
                  <a:lnTo>
                    <a:pt x="82321" y="329272"/>
                  </a:lnTo>
                  <a:lnTo>
                    <a:pt x="41160" y="329272"/>
                  </a:lnTo>
                  <a:lnTo>
                    <a:pt x="41160" y="370446"/>
                  </a:lnTo>
                  <a:lnTo>
                    <a:pt x="82308" y="370446"/>
                  </a:lnTo>
                  <a:lnTo>
                    <a:pt x="82308" y="411581"/>
                  </a:lnTo>
                  <a:lnTo>
                    <a:pt x="41160" y="411581"/>
                  </a:lnTo>
                  <a:lnTo>
                    <a:pt x="41160" y="452755"/>
                  </a:lnTo>
                  <a:lnTo>
                    <a:pt x="82308" y="452755"/>
                  </a:lnTo>
                  <a:lnTo>
                    <a:pt x="82308" y="493903"/>
                  </a:lnTo>
                  <a:lnTo>
                    <a:pt x="41160" y="493903"/>
                  </a:lnTo>
                  <a:lnTo>
                    <a:pt x="41160" y="617385"/>
                  </a:lnTo>
                  <a:lnTo>
                    <a:pt x="82308" y="617385"/>
                  </a:lnTo>
                  <a:lnTo>
                    <a:pt x="82308" y="658533"/>
                  </a:lnTo>
                  <a:lnTo>
                    <a:pt x="41160" y="658533"/>
                  </a:lnTo>
                  <a:lnTo>
                    <a:pt x="41160" y="699706"/>
                  </a:lnTo>
                  <a:lnTo>
                    <a:pt x="82321" y="699706"/>
                  </a:lnTo>
                  <a:lnTo>
                    <a:pt x="82321" y="658545"/>
                  </a:lnTo>
                  <a:lnTo>
                    <a:pt x="123469" y="658545"/>
                  </a:lnTo>
                  <a:lnTo>
                    <a:pt x="123469" y="699693"/>
                  </a:lnTo>
                  <a:lnTo>
                    <a:pt x="164630" y="699693"/>
                  </a:lnTo>
                  <a:lnTo>
                    <a:pt x="205790" y="699706"/>
                  </a:lnTo>
                  <a:lnTo>
                    <a:pt x="205790" y="823163"/>
                  </a:lnTo>
                  <a:lnTo>
                    <a:pt x="246938" y="823163"/>
                  </a:lnTo>
                  <a:lnTo>
                    <a:pt x="246938" y="699693"/>
                  </a:lnTo>
                  <a:lnTo>
                    <a:pt x="205790" y="699693"/>
                  </a:lnTo>
                  <a:lnTo>
                    <a:pt x="205790" y="658533"/>
                  </a:lnTo>
                  <a:lnTo>
                    <a:pt x="164630" y="658533"/>
                  </a:lnTo>
                  <a:lnTo>
                    <a:pt x="164630" y="617397"/>
                  </a:lnTo>
                  <a:lnTo>
                    <a:pt x="205790" y="617397"/>
                  </a:lnTo>
                  <a:lnTo>
                    <a:pt x="205790" y="576224"/>
                  </a:lnTo>
                  <a:lnTo>
                    <a:pt x="164630" y="576224"/>
                  </a:lnTo>
                  <a:lnTo>
                    <a:pt x="164630" y="535076"/>
                  </a:lnTo>
                  <a:lnTo>
                    <a:pt x="205790" y="535076"/>
                  </a:lnTo>
                  <a:lnTo>
                    <a:pt x="205790" y="576224"/>
                  </a:lnTo>
                  <a:lnTo>
                    <a:pt x="246938" y="576224"/>
                  </a:lnTo>
                  <a:lnTo>
                    <a:pt x="246938" y="535063"/>
                  </a:lnTo>
                  <a:close/>
                </a:path>
                <a:path w="329564" h="1358264">
                  <a:moveTo>
                    <a:pt x="246938" y="452742"/>
                  </a:moveTo>
                  <a:lnTo>
                    <a:pt x="205790" y="452742"/>
                  </a:lnTo>
                  <a:lnTo>
                    <a:pt x="205790" y="493903"/>
                  </a:lnTo>
                  <a:lnTo>
                    <a:pt x="246938" y="493903"/>
                  </a:lnTo>
                  <a:lnTo>
                    <a:pt x="246938" y="452742"/>
                  </a:lnTo>
                  <a:close/>
                </a:path>
                <a:path w="329564" h="1358264">
                  <a:moveTo>
                    <a:pt x="246938" y="0"/>
                  </a:moveTo>
                  <a:lnTo>
                    <a:pt x="205790" y="0"/>
                  </a:lnTo>
                  <a:lnTo>
                    <a:pt x="164630" y="0"/>
                  </a:lnTo>
                  <a:lnTo>
                    <a:pt x="164630" y="41160"/>
                  </a:lnTo>
                  <a:lnTo>
                    <a:pt x="164630" y="82321"/>
                  </a:lnTo>
                  <a:lnTo>
                    <a:pt x="123469" y="82321"/>
                  </a:lnTo>
                  <a:lnTo>
                    <a:pt x="123469" y="41160"/>
                  </a:lnTo>
                  <a:lnTo>
                    <a:pt x="164630" y="41160"/>
                  </a:lnTo>
                  <a:lnTo>
                    <a:pt x="164630" y="0"/>
                  </a:lnTo>
                  <a:lnTo>
                    <a:pt x="123469" y="0"/>
                  </a:lnTo>
                  <a:lnTo>
                    <a:pt x="82308" y="0"/>
                  </a:lnTo>
                  <a:lnTo>
                    <a:pt x="82308" y="123469"/>
                  </a:lnTo>
                  <a:lnTo>
                    <a:pt x="123469" y="123469"/>
                  </a:lnTo>
                  <a:lnTo>
                    <a:pt x="123469" y="164642"/>
                  </a:lnTo>
                  <a:lnTo>
                    <a:pt x="164630" y="164642"/>
                  </a:lnTo>
                  <a:lnTo>
                    <a:pt x="164630" y="370433"/>
                  </a:lnTo>
                  <a:lnTo>
                    <a:pt x="205790" y="370433"/>
                  </a:lnTo>
                  <a:lnTo>
                    <a:pt x="205790" y="411581"/>
                  </a:lnTo>
                  <a:lnTo>
                    <a:pt x="246938" y="411581"/>
                  </a:lnTo>
                  <a:lnTo>
                    <a:pt x="246938" y="288112"/>
                  </a:lnTo>
                  <a:lnTo>
                    <a:pt x="205790" y="288112"/>
                  </a:lnTo>
                  <a:lnTo>
                    <a:pt x="205790" y="205790"/>
                  </a:lnTo>
                  <a:lnTo>
                    <a:pt x="246938" y="205790"/>
                  </a:lnTo>
                  <a:lnTo>
                    <a:pt x="246938" y="164642"/>
                  </a:lnTo>
                  <a:lnTo>
                    <a:pt x="205790" y="164642"/>
                  </a:lnTo>
                  <a:lnTo>
                    <a:pt x="205790" y="123482"/>
                  </a:lnTo>
                  <a:lnTo>
                    <a:pt x="164630" y="123482"/>
                  </a:lnTo>
                  <a:lnTo>
                    <a:pt x="205790" y="123469"/>
                  </a:lnTo>
                  <a:lnTo>
                    <a:pt x="246938" y="123482"/>
                  </a:lnTo>
                  <a:lnTo>
                    <a:pt x="246938" y="82321"/>
                  </a:lnTo>
                  <a:lnTo>
                    <a:pt x="205790" y="82321"/>
                  </a:lnTo>
                  <a:lnTo>
                    <a:pt x="205790" y="41160"/>
                  </a:lnTo>
                  <a:lnTo>
                    <a:pt x="246938" y="41160"/>
                  </a:lnTo>
                  <a:lnTo>
                    <a:pt x="246938" y="0"/>
                  </a:lnTo>
                  <a:close/>
                </a:path>
                <a:path w="329564" h="1358264">
                  <a:moveTo>
                    <a:pt x="288112" y="1275918"/>
                  </a:moveTo>
                  <a:lnTo>
                    <a:pt x="246951" y="1275918"/>
                  </a:lnTo>
                  <a:lnTo>
                    <a:pt x="246951" y="1317091"/>
                  </a:lnTo>
                  <a:lnTo>
                    <a:pt x="288112" y="1317091"/>
                  </a:lnTo>
                  <a:lnTo>
                    <a:pt x="288112" y="1275918"/>
                  </a:lnTo>
                  <a:close/>
                </a:path>
                <a:path w="329564" h="1358264">
                  <a:moveTo>
                    <a:pt x="288112" y="1152436"/>
                  </a:moveTo>
                  <a:lnTo>
                    <a:pt x="246951" y="1152436"/>
                  </a:lnTo>
                  <a:lnTo>
                    <a:pt x="246951" y="1193596"/>
                  </a:lnTo>
                  <a:lnTo>
                    <a:pt x="288112" y="1193596"/>
                  </a:lnTo>
                  <a:lnTo>
                    <a:pt x="288112" y="1152436"/>
                  </a:lnTo>
                  <a:close/>
                </a:path>
                <a:path w="329564" h="1358264">
                  <a:moveTo>
                    <a:pt x="288112" y="1070114"/>
                  </a:moveTo>
                  <a:lnTo>
                    <a:pt x="246951" y="1070114"/>
                  </a:lnTo>
                  <a:lnTo>
                    <a:pt x="246951" y="1111275"/>
                  </a:lnTo>
                  <a:lnTo>
                    <a:pt x="288112" y="1111275"/>
                  </a:lnTo>
                  <a:lnTo>
                    <a:pt x="288112" y="1070114"/>
                  </a:lnTo>
                  <a:close/>
                </a:path>
                <a:path w="329564" h="1358264">
                  <a:moveTo>
                    <a:pt x="329260" y="864323"/>
                  </a:moveTo>
                  <a:lnTo>
                    <a:pt x="288112" y="864323"/>
                  </a:lnTo>
                  <a:lnTo>
                    <a:pt x="288112" y="823175"/>
                  </a:lnTo>
                  <a:lnTo>
                    <a:pt x="246951" y="823175"/>
                  </a:lnTo>
                  <a:lnTo>
                    <a:pt x="246951" y="864336"/>
                  </a:lnTo>
                  <a:lnTo>
                    <a:pt x="288099" y="864336"/>
                  </a:lnTo>
                  <a:lnTo>
                    <a:pt x="288099" y="905484"/>
                  </a:lnTo>
                  <a:lnTo>
                    <a:pt x="246951" y="905484"/>
                  </a:lnTo>
                  <a:lnTo>
                    <a:pt x="246951" y="1028954"/>
                  </a:lnTo>
                  <a:lnTo>
                    <a:pt x="288112" y="1028954"/>
                  </a:lnTo>
                  <a:lnTo>
                    <a:pt x="288112" y="987806"/>
                  </a:lnTo>
                  <a:lnTo>
                    <a:pt x="329260" y="987806"/>
                  </a:lnTo>
                  <a:lnTo>
                    <a:pt x="329260" y="905497"/>
                  </a:lnTo>
                  <a:lnTo>
                    <a:pt x="329260" y="864323"/>
                  </a:lnTo>
                  <a:close/>
                </a:path>
                <a:path w="329564" h="1358264">
                  <a:moveTo>
                    <a:pt x="329260" y="617385"/>
                  </a:moveTo>
                  <a:lnTo>
                    <a:pt x="288112" y="617385"/>
                  </a:lnTo>
                  <a:lnTo>
                    <a:pt x="288112" y="576224"/>
                  </a:lnTo>
                  <a:lnTo>
                    <a:pt x="246951" y="576224"/>
                  </a:lnTo>
                  <a:lnTo>
                    <a:pt x="246951" y="617397"/>
                  </a:lnTo>
                  <a:lnTo>
                    <a:pt x="288099" y="617397"/>
                  </a:lnTo>
                  <a:lnTo>
                    <a:pt x="288099" y="658533"/>
                  </a:lnTo>
                  <a:lnTo>
                    <a:pt x="246951" y="658533"/>
                  </a:lnTo>
                  <a:lnTo>
                    <a:pt x="246951" y="782002"/>
                  </a:lnTo>
                  <a:lnTo>
                    <a:pt x="288099" y="782002"/>
                  </a:lnTo>
                  <a:lnTo>
                    <a:pt x="329260" y="782015"/>
                  </a:lnTo>
                  <a:lnTo>
                    <a:pt x="329260" y="740854"/>
                  </a:lnTo>
                  <a:lnTo>
                    <a:pt x="288112" y="740854"/>
                  </a:lnTo>
                  <a:lnTo>
                    <a:pt x="288112" y="699706"/>
                  </a:lnTo>
                  <a:lnTo>
                    <a:pt x="329260" y="699706"/>
                  </a:lnTo>
                  <a:lnTo>
                    <a:pt x="329260" y="617385"/>
                  </a:lnTo>
                  <a:close/>
                </a:path>
                <a:path w="329564" h="1358264">
                  <a:moveTo>
                    <a:pt x="329260" y="370433"/>
                  </a:moveTo>
                  <a:lnTo>
                    <a:pt x="288099" y="370433"/>
                  </a:lnTo>
                  <a:lnTo>
                    <a:pt x="288099" y="411581"/>
                  </a:lnTo>
                  <a:lnTo>
                    <a:pt x="246951" y="411581"/>
                  </a:lnTo>
                  <a:lnTo>
                    <a:pt x="246951" y="452755"/>
                  </a:lnTo>
                  <a:lnTo>
                    <a:pt x="288099" y="452755"/>
                  </a:lnTo>
                  <a:lnTo>
                    <a:pt x="288099" y="493903"/>
                  </a:lnTo>
                  <a:lnTo>
                    <a:pt x="246951" y="493903"/>
                  </a:lnTo>
                  <a:lnTo>
                    <a:pt x="246951" y="535076"/>
                  </a:lnTo>
                  <a:lnTo>
                    <a:pt x="288112" y="535076"/>
                  </a:lnTo>
                  <a:lnTo>
                    <a:pt x="329260" y="535063"/>
                  </a:lnTo>
                  <a:lnTo>
                    <a:pt x="329260" y="370433"/>
                  </a:lnTo>
                  <a:close/>
                </a:path>
                <a:path w="329564" h="1358264">
                  <a:moveTo>
                    <a:pt x="329260" y="164642"/>
                  </a:moveTo>
                  <a:lnTo>
                    <a:pt x="288112" y="164642"/>
                  </a:lnTo>
                  <a:lnTo>
                    <a:pt x="246951" y="164642"/>
                  </a:lnTo>
                  <a:lnTo>
                    <a:pt x="246951" y="288112"/>
                  </a:lnTo>
                  <a:lnTo>
                    <a:pt x="288099" y="288112"/>
                  </a:lnTo>
                  <a:lnTo>
                    <a:pt x="288099" y="329272"/>
                  </a:lnTo>
                  <a:lnTo>
                    <a:pt x="329260" y="329272"/>
                  </a:lnTo>
                  <a:lnTo>
                    <a:pt x="329260" y="288112"/>
                  </a:lnTo>
                  <a:lnTo>
                    <a:pt x="288112" y="288112"/>
                  </a:lnTo>
                  <a:lnTo>
                    <a:pt x="288112" y="246951"/>
                  </a:lnTo>
                  <a:lnTo>
                    <a:pt x="329260" y="246951"/>
                  </a:lnTo>
                  <a:lnTo>
                    <a:pt x="329260" y="164642"/>
                  </a:lnTo>
                  <a:close/>
                </a:path>
                <a:path w="329564" h="1358264">
                  <a:moveTo>
                    <a:pt x="329260" y="0"/>
                  </a:moveTo>
                  <a:lnTo>
                    <a:pt x="288112" y="0"/>
                  </a:lnTo>
                  <a:lnTo>
                    <a:pt x="246951" y="0"/>
                  </a:lnTo>
                  <a:lnTo>
                    <a:pt x="246951" y="82321"/>
                  </a:lnTo>
                  <a:lnTo>
                    <a:pt x="288099" y="82321"/>
                  </a:lnTo>
                  <a:lnTo>
                    <a:pt x="288099" y="123469"/>
                  </a:lnTo>
                  <a:lnTo>
                    <a:pt x="329260" y="123469"/>
                  </a:lnTo>
                  <a:lnTo>
                    <a:pt x="329260" y="0"/>
                  </a:lnTo>
                  <a:close/>
                </a:path>
              </a:pathLst>
            </a:custGeom>
            <a:solidFill>
              <a:srgbClr val="231F20"/>
            </a:solidFill>
          </p:spPr>
          <p:txBody>
            <a:bodyPr wrap="square" lIns="0" tIns="0" rIns="0" bIns="0" rtlCol="0"/>
            <a:lstStyle/>
            <a:p>
              <a:endParaRPr/>
            </a:p>
          </p:txBody>
        </p:sp>
        <p:sp>
          <p:nvSpPr>
            <p:cNvPr id="8" name="object 8"/>
            <p:cNvSpPr/>
            <p:nvPr/>
          </p:nvSpPr>
          <p:spPr>
            <a:xfrm>
              <a:off x="4269994" y="4288574"/>
              <a:ext cx="329565" cy="1358265"/>
            </a:xfrm>
            <a:custGeom>
              <a:avLst/>
              <a:gdLst/>
              <a:ahLst/>
              <a:cxnLst/>
              <a:rect l="l" t="t" r="r" b="b"/>
              <a:pathLst>
                <a:path w="329564" h="1358264">
                  <a:moveTo>
                    <a:pt x="82321" y="535063"/>
                  </a:moveTo>
                  <a:lnTo>
                    <a:pt x="41160" y="535063"/>
                  </a:lnTo>
                  <a:lnTo>
                    <a:pt x="41160" y="576224"/>
                  </a:lnTo>
                  <a:lnTo>
                    <a:pt x="82321" y="576224"/>
                  </a:lnTo>
                  <a:lnTo>
                    <a:pt x="82321" y="535063"/>
                  </a:lnTo>
                  <a:close/>
                </a:path>
                <a:path w="329564" h="1358264">
                  <a:moveTo>
                    <a:pt x="123482" y="946645"/>
                  </a:moveTo>
                  <a:lnTo>
                    <a:pt x="82321" y="946645"/>
                  </a:lnTo>
                  <a:lnTo>
                    <a:pt x="41160" y="946645"/>
                  </a:lnTo>
                  <a:lnTo>
                    <a:pt x="41160" y="905484"/>
                  </a:lnTo>
                  <a:lnTo>
                    <a:pt x="0" y="905484"/>
                  </a:lnTo>
                  <a:lnTo>
                    <a:pt x="0" y="987806"/>
                  </a:lnTo>
                  <a:lnTo>
                    <a:pt x="41160" y="987806"/>
                  </a:lnTo>
                  <a:lnTo>
                    <a:pt x="82321" y="987818"/>
                  </a:lnTo>
                  <a:lnTo>
                    <a:pt x="123482" y="987818"/>
                  </a:lnTo>
                  <a:lnTo>
                    <a:pt x="123482" y="946645"/>
                  </a:lnTo>
                  <a:close/>
                </a:path>
                <a:path w="329564" h="1358264">
                  <a:moveTo>
                    <a:pt x="164630" y="1317066"/>
                  </a:moveTo>
                  <a:lnTo>
                    <a:pt x="123482" y="1317066"/>
                  </a:lnTo>
                  <a:lnTo>
                    <a:pt x="82321" y="1317066"/>
                  </a:lnTo>
                  <a:lnTo>
                    <a:pt x="82321" y="1275918"/>
                  </a:lnTo>
                  <a:lnTo>
                    <a:pt x="123482" y="1275918"/>
                  </a:lnTo>
                  <a:lnTo>
                    <a:pt x="123482" y="1234757"/>
                  </a:lnTo>
                  <a:lnTo>
                    <a:pt x="82321" y="1234757"/>
                  </a:lnTo>
                  <a:lnTo>
                    <a:pt x="41160" y="1234757"/>
                  </a:lnTo>
                  <a:lnTo>
                    <a:pt x="41160" y="1193596"/>
                  </a:lnTo>
                  <a:lnTo>
                    <a:pt x="0" y="1193596"/>
                  </a:lnTo>
                  <a:lnTo>
                    <a:pt x="0" y="1275918"/>
                  </a:lnTo>
                  <a:lnTo>
                    <a:pt x="0" y="1358239"/>
                  </a:lnTo>
                  <a:lnTo>
                    <a:pt x="41160" y="1358239"/>
                  </a:lnTo>
                  <a:lnTo>
                    <a:pt x="41160" y="1317091"/>
                  </a:lnTo>
                  <a:lnTo>
                    <a:pt x="82321" y="1317091"/>
                  </a:lnTo>
                  <a:lnTo>
                    <a:pt x="82321" y="1358239"/>
                  </a:lnTo>
                  <a:lnTo>
                    <a:pt x="123482" y="1358239"/>
                  </a:lnTo>
                  <a:lnTo>
                    <a:pt x="164630" y="1358239"/>
                  </a:lnTo>
                  <a:lnTo>
                    <a:pt x="164630" y="1317066"/>
                  </a:lnTo>
                  <a:close/>
                </a:path>
                <a:path w="329564" h="1358264">
                  <a:moveTo>
                    <a:pt x="164630" y="1028966"/>
                  </a:moveTo>
                  <a:lnTo>
                    <a:pt x="123482" y="1028966"/>
                  </a:lnTo>
                  <a:lnTo>
                    <a:pt x="82321" y="1028966"/>
                  </a:lnTo>
                  <a:lnTo>
                    <a:pt x="41160" y="1028966"/>
                  </a:lnTo>
                  <a:lnTo>
                    <a:pt x="41160" y="1070114"/>
                  </a:lnTo>
                  <a:lnTo>
                    <a:pt x="41160" y="1193584"/>
                  </a:lnTo>
                  <a:lnTo>
                    <a:pt x="82321" y="1193584"/>
                  </a:lnTo>
                  <a:lnTo>
                    <a:pt x="123482" y="1193596"/>
                  </a:lnTo>
                  <a:lnTo>
                    <a:pt x="123482" y="1234744"/>
                  </a:lnTo>
                  <a:lnTo>
                    <a:pt x="164630" y="1234744"/>
                  </a:lnTo>
                  <a:lnTo>
                    <a:pt x="164630" y="1111275"/>
                  </a:lnTo>
                  <a:lnTo>
                    <a:pt x="123482" y="1111275"/>
                  </a:lnTo>
                  <a:lnTo>
                    <a:pt x="123482" y="1152436"/>
                  </a:lnTo>
                  <a:lnTo>
                    <a:pt x="82321" y="1152436"/>
                  </a:lnTo>
                  <a:lnTo>
                    <a:pt x="82321" y="1111275"/>
                  </a:lnTo>
                  <a:lnTo>
                    <a:pt x="123482" y="1111275"/>
                  </a:lnTo>
                  <a:lnTo>
                    <a:pt x="123482" y="1070140"/>
                  </a:lnTo>
                  <a:lnTo>
                    <a:pt x="164630" y="1070140"/>
                  </a:lnTo>
                  <a:lnTo>
                    <a:pt x="164630" y="1028966"/>
                  </a:lnTo>
                  <a:close/>
                </a:path>
                <a:path w="329564" h="1358264">
                  <a:moveTo>
                    <a:pt x="164630" y="617385"/>
                  </a:moveTo>
                  <a:lnTo>
                    <a:pt x="123482" y="617385"/>
                  </a:lnTo>
                  <a:lnTo>
                    <a:pt x="123482" y="576224"/>
                  </a:lnTo>
                  <a:lnTo>
                    <a:pt x="82321" y="576224"/>
                  </a:lnTo>
                  <a:lnTo>
                    <a:pt x="82321" y="617397"/>
                  </a:lnTo>
                  <a:lnTo>
                    <a:pt x="123482" y="617397"/>
                  </a:lnTo>
                  <a:lnTo>
                    <a:pt x="123482" y="658533"/>
                  </a:lnTo>
                  <a:lnTo>
                    <a:pt x="82321" y="658533"/>
                  </a:lnTo>
                  <a:lnTo>
                    <a:pt x="41160" y="658533"/>
                  </a:lnTo>
                  <a:lnTo>
                    <a:pt x="41160" y="782002"/>
                  </a:lnTo>
                  <a:lnTo>
                    <a:pt x="82321" y="782002"/>
                  </a:lnTo>
                  <a:lnTo>
                    <a:pt x="123482" y="782002"/>
                  </a:lnTo>
                  <a:lnTo>
                    <a:pt x="123482" y="823175"/>
                  </a:lnTo>
                  <a:lnTo>
                    <a:pt x="82321" y="823175"/>
                  </a:lnTo>
                  <a:lnTo>
                    <a:pt x="41160" y="823175"/>
                  </a:lnTo>
                  <a:lnTo>
                    <a:pt x="41160" y="864336"/>
                  </a:lnTo>
                  <a:lnTo>
                    <a:pt x="82321" y="864336"/>
                  </a:lnTo>
                  <a:lnTo>
                    <a:pt x="123482" y="864336"/>
                  </a:lnTo>
                  <a:lnTo>
                    <a:pt x="164630" y="864323"/>
                  </a:lnTo>
                  <a:lnTo>
                    <a:pt x="164630" y="740854"/>
                  </a:lnTo>
                  <a:lnTo>
                    <a:pt x="123482" y="740854"/>
                  </a:lnTo>
                  <a:lnTo>
                    <a:pt x="123482" y="658545"/>
                  </a:lnTo>
                  <a:lnTo>
                    <a:pt x="164630" y="658545"/>
                  </a:lnTo>
                  <a:lnTo>
                    <a:pt x="164630" y="617385"/>
                  </a:lnTo>
                  <a:close/>
                </a:path>
                <a:path w="329564" h="1358264">
                  <a:moveTo>
                    <a:pt x="164630" y="411581"/>
                  </a:moveTo>
                  <a:lnTo>
                    <a:pt x="123482" y="411581"/>
                  </a:lnTo>
                  <a:lnTo>
                    <a:pt x="123482" y="370433"/>
                  </a:lnTo>
                  <a:lnTo>
                    <a:pt x="82321" y="370433"/>
                  </a:lnTo>
                  <a:lnTo>
                    <a:pt x="82321" y="329272"/>
                  </a:lnTo>
                  <a:lnTo>
                    <a:pt x="41160" y="329272"/>
                  </a:lnTo>
                  <a:lnTo>
                    <a:pt x="41160" y="370446"/>
                  </a:lnTo>
                  <a:lnTo>
                    <a:pt x="82321" y="370446"/>
                  </a:lnTo>
                  <a:lnTo>
                    <a:pt x="82321" y="535063"/>
                  </a:lnTo>
                  <a:lnTo>
                    <a:pt x="123482" y="535063"/>
                  </a:lnTo>
                  <a:lnTo>
                    <a:pt x="123482" y="493903"/>
                  </a:lnTo>
                  <a:lnTo>
                    <a:pt x="164630" y="493903"/>
                  </a:lnTo>
                  <a:lnTo>
                    <a:pt x="164630" y="411581"/>
                  </a:lnTo>
                  <a:close/>
                </a:path>
                <a:path w="329564" h="1358264">
                  <a:moveTo>
                    <a:pt x="164630" y="82321"/>
                  </a:moveTo>
                  <a:lnTo>
                    <a:pt x="123482" y="82321"/>
                  </a:lnTo>
                  <a:lnTo>
                    <a:pt x="82321" y="82321"/>
                  </a:lnTo>
                  <a:lnTo>
                    <a:pt x="82321" y="41160"/>
                  </a:lnTo>
                  <a:lnTo>
                    <a:pt x="41160" y="41160"/>
                  </a:lnTo>
                  <a:lnTo>
                    <a:pt x="41160" y="123482"/>
                  </a:lnTo>
                  <a:lnTo>
                    <a:pt x="41160" y="164642"/>
                  </a:lnTo>
                  <a:lnTo>
                    <a:pt x="82321" y="164642"/>
                  </a:lnTo>
                  <a:lnTo>
                    <a:pt x="82321" y="205790"/>
                  </a:lnTo>
                  <a:lnTo>
                    <a:pt x="41160" y="205790"/>
                  </a:lnTo>
                  <a:lnTo>
                    <a:pt x="41160" y="288112"/>
                  </a:lnTo>
                  <a:lnTo>
                    <a:pt x="82321" y="288112"/>
                  </a:lnTo>
                  <a:lnTo>
                    <a:pt x="82321" y="246951"/>
                  </a:lnTo>
                  <a:lnTo>
                    <a:pt x="123482" y="246951"/>
                  </a:lnTo>
                  <a:lnTo>
                    <a:pt x="123482" y="288112"/>
                  </a:lnTo>
                  <a:lnTo>
                    <a:pt x="82321" y="288112"/>
                  </a:lnTo>
                  <a:lnTo>
                    <a:pt x="82321" y="329272"/>
                  </a:lnTo>
                  <a:lnTo>
                    <a:pt x="123482" y="329272"/>
                  </a:lnTo>
                  <a:lnTo>
                    <a:pt x="123482" y="370433"/>
                  </a:lnTo>
                  <a:lnTo>
                    <a:pt x="164630" y="370433"/>
                  </a:lnTo>
                  <a:lnTo>
                    <a:pt x="164630" y="123482"/>
                  </a:lnTo>
                  <a:lnTo>
                    <a:pt x="164630" y="82321"/>
                  </a:lnTo>
                  <a:close/>
                </a:path>
                <a:path w="329564" h="1358264">
                  <a:moveTo>
                    <a:pt x="164630" y="0"/>
                  </a:moveTo>
                  <a:lnTo>
                    <a:pt x="123482" y="0"/>
                  </a:lnTo>
                  <a:lnTo>
                    <a:pt x="123482" y="41160"/>
                  </a:lnTo>
                  <a:lnTo>
                    <a:pt x="164630" y="41160"/>
                  </a:lnTo>
                  <a:lnTo>
                    <a:pt x="164630" y="0"/>
                  </a:lnTo>
                  <a:close/>
                </a:path>
                <a:path w="329564" h="1358264">
                  <a:moveTo>
                    <a:pt x="205803" y="1317066"/>
                  </a:moveTo>
                  <a:lnTo>
                    <a:pt x="164642" y="1317066"/>
                  </a:lnTo>
                  <a:lnTo>
                    <a:pt x="164642" y="1358239"/>
                  </a:lnTo>
                  <a:lnTo>
                    <a:pt x="205803" y="1358239"/>
                  </a:lnTo>
                  <a:lnTo>
                    <a:pt x="205803" y="1317066"/>
                  </a:lnTo>
                  <a:close/>
                </a:path>
                <a:path w="329564" h="1358264">
                  <a:moveTo>
                    <a:pt x="205803" y="946645"/>
                  </a:moveTo>
                  <a:lnTo>
                    <a:pt x="164642" y="946645"/>
                  </a:lnTo>
                  <a:lnTo>
                    <a:pt x="164642" y="987818"/>
                  </a:lnTo>
                  <a:lnTo>
                    <a:pt x="205803" y="987818"/>
                  </a:lnTo>
                  <a:lnTo>
                    <a:pt x="205803" y="946645"/>
                  </a:lnTo>
                  <a:close/>
                </a:path>
                <a:path w="329564" h="1358264">
                  <a:moveTo>
                    <a:pt x="246938" y="1111275"/>
                  </a:moveTo>
                  <a:lnTo>
                    <a:pt x="205803" y="1111275"/>
                  </a:lnTo>
                  <a:lnTo>
                    <a:pt x="205803" y="1070140"/>
                  </a:lnTo>
                  <a:lnTo>
                    <a:pt x="205803" y="1028966"/>
                  </a:lnTo>
                  <a:lnTo>
                    <a:pt x="164642" y="1028966"/>
                  </a:lnTo>
                  <a:lnTo>
                    <a:pt x="164642" y="1070114"/>
                  </a:lnTo>
                  <a:lnTo>
                    <a:pt x="164642" y="1234744"/>
                  </a:lnTo>
                  <a:lnTo>
                    <a:pt x="205790" y="1234744"/>
                  </a:lnTo>
                  <a:lnTo>
                    <a:pt x="246938" y="1234770"/>
                  </a:lnTo>
                  <a:lnTo>
                    <a:pt x="246938" y="1193596"/>
                  </a:lnTo>
                  <a:lnTo>
                    <a:pt x="205803" y="1193596"/>
                  </a:lnTo>
                  <a:lnTo>
                    <a:pt x="205803" y="1152448"/>
                  </a:lnTo>
                  <a:lnTo>
                    <a:pt x="246938" y="1152448"/>
                  </a:lnTo>
                  <a:lnTo>
                    <a:pt x="246938" y="1111275"/>
                  </a:lnTo>
                  <a:close/>
                </a:path>
                <a:path w="329564" h="1358264">
                  <a:moveTo>
                    <a:pt x="246938" y="823175"/>
                  </a:moveTo>
                  <a:lnTo>
                    <a:pt x="205790" y="823175"/>
                  </a:lnTo>
                  <a:lnTo>
                    <a:pt x="205790" y="864323"/>
                  </a:lnTo>
                  <a:lnTo>
                    <a:pt x="164642" y="864323"/>
                  </a:lnTo>
                  <a:lnTo>
                    <a:pt x="164642" y="905497"/>
                  </a:lnTo>
                  <a:lnTo>
                    <a:pt x="205803" y="905497"/>
                  </a:lnTo>
                  <a:lnTo>
                    <a:pt x="205803" y="864336"/>
                  </a:lnTo>
                  <a:lnTo>
                    <a:pt x="246938" y="864336"/>
                  </a:lnTo>
                  <a:lnTo>
                    <a:pt x="246938" y="823175"/>
                  </a:lnTo>
                  <a:close/>
                </a:path>
                <a:path w="329564" h="1358264">
                  <a:moveTo>
                    <a:pt x="246938" y="658533"/>
                  </a:moveTo>
                  <a:lnTo>
                    <a:pt x="205790" y="658533"/>
                  </a:lnTo>
                  <a:lnTo>
                    <a:pt x="205790" y="699693"/>
                  </a:lnTo>
                  <a:lnTo>
                    <a:pt x="164642" y="699693"/>
                  </a:lnTo>
                  <a:lnTo>
                    <a:pt x="164642" y="782015"/>
                  </a:lnTo>
                  <a:lnTo>
                    <a:pt x="205803" y="782015"/>
                  </a:lnTo>
                  <a:lnTo>
                    <a:pt x="246938" y="782002"/>
                  </a:lnTo>
                  <a:lnTo>
                    <a:pt x="246938" y="658533"/>
                  </a:lnTo>
                  <a:close/>
                </a:path>
                <a:path w="329564" h="1358264">
                  <a:moveTo>
                    <a:pt x="246938" y="452742"/>
                  </a:moveTo>
                  <a:lnTo>
                    <a:pt x="205790" y="452742"/>
                  </a:lnTo>
                  <a:lnTo>
                    <a:pt x="205790" y="493903"/>
                  </a:lnTo>
                  <a:lnTo>
                    <a:pt x="164642" y="493903"/>
                  </a:lnTo>
                  <a:lnTo>
                    <a:pt x="164642" y="576224"/>
                  </a:lnTo>
                  <a:lnTo>
                    <a:pt x="205790" y="576224"/>
                  </a:lnTo>
                  <a:lnTo>
                    <a:pt x="246938" y="576224"/>
                  </a:lnTo>
                  <a:lnTo>
                    <a:pt x="246938" y="535063"/>
                  </a:lnTo>
                  <a:lnTo>
                    <a:pt x="205803" y="535063"/>
                  </a:lnTo>
                  <a:lnTo>
                    <a:pt x="205803" y="493903"/>
                  </a:lnTo>
                  <a:lnTo>
                    <a:pt x="246938" y="493903"/>
                  </a:lnTo>
                  <a:lnTo>
                    <a:pt x="246938" y="452742"/>
                  </a:lnTo>
                  <a:close/>
                </a:path>
                <a:path w="329564" h="1358264">
                  <a:moveTo>
                    <a:pt x="246938" y="370433"/>
                  </a:moveTo>
                  <a:lnTo>
                    <a:pt x="205803" y="370433"/>
                  </a:lnTo>
                  <a:lnTo>
                    <a:pt x="205803" y="329272"/>
                  </a:lnTo>
                  <a:lnTo>
                    <a:pt x="164642" y="329272"/>
                  </a:lnTo>
                  <a:lnTo>
                    <a:pt x="164642" y="411594"/>
                  </a:lnTo>
                  <a:lnTo>
                    <a:pt x="205790" y="411594"/>
                  </a:lnTo>
                  <a:lnTo>
                    <a:pt x="246938" y="411594"/>
                  </a:lnTo>
                  <a:lnTo>
                    <a:pt x="246938" y="370433"/>
                  </a:lnTo>
                  <a:close/>
                </a:path>
                <a:path w="329564" h="1358264">
                  <a:moveTo>
                    <a:pt x="246938" y="246951"/>
                  </a:moveTo>
                  <a:lnTo>
                    <a:pt x="205790" y="246951"/>
                  </a:lnTo>
                  <a:lnTo>
                    <a:pt x="205790" y="288112"/>
                  </a:lnTo>
                  <a:lnTo>
                    <a:pt x="246938" y="288112"/>
                  </a:lnTo>
                  <a:lnTo>
                    <a:pt x="246938" y="246951"/>
                  </a:lnTo>
                  <a:close/>
                </a:path>
                <a:path w="329564" h="1358264">
                  <a:moveTo>
                    <a:pt x="246938" y="123482"/>
                  </a:moveTo>
                  <a:lnTo>
                    <a:pt x="205790" y="123482"/>
                  </a:lnTo>
                  <a:lnTo>
                    <a:pt x="205790" y="164642"/>
                  </a:lnTo>
                  <a:lnTo>
                    <a:pt x="246938" y="164642"/>
                  </a:lnTo>
                  <a:lnTo>
                    <a:pt x="246938" y="123482"/>
                  </a:lnTo>
                  <a:close/>
                </a:path>
                <a:path w="329564" h="1358264">
                  <a:moveTo>
                    <a:pt x="246938" y="0"/>
                  </a:moveTo>
                  <a:lnTo>
                    <a:pt x="205803" y="0"/>
                  </a:lnTo>
                  <a:lnTo>
                    <a:pt x="164642" y="0"/>
                  </a:lnTo>
                  <a:lnTo>
                    <a:pt x="164642" y="41160"/>
                  </a:lnTo>
                  <a:lnTo>
                    <a:pt x="205790" y="41160"/>
                  </a:lnTo>
                  <a:lnTo>
                    <a:pt x="205790" y="82321"/>
                  </a:lnTo>
                  <a:lnTo>
                    <a:pt x="246938" y="82321"/>
                  </a:lnTo>
                  <a:lnTo>
                    <a:pt x="246938" y="0"/>
                  </a:lnTo>
                  <a:close/>
                </a:path>
                <a:path w="329564" h="1358264">
                  <a:moveTo>
                    <a:pt x="288112" y="1234757"/>
                  </a:moveTo>
                  <a:lnTo>
                    <a:pt x="246951" y="1234757"/>
                  </a:lnTo>
                  <a:lnTo>
                    <a:pt x="246951" y="1275918"/>
                  </a:lnTo>
                  <a:lnTo>
                    <a:pt x="246951" y="1358239"/>
                  </a:lnTo>
                  <a:lnTo>
                    <a:pt x="288112" y="1358239"/>
                  </a:lnTo>
                  <a:lnTo>
                    <a:pt x="288112" y="1275918"/>
                  </a:lnTo>
                  <a:lnTo>
                    <a:pt x="288112" y="1234757"/>
                  </a:lnTo>
                  <a:close/>
                </a:path>
                <a:path w="329564" h="1358264">
                  <a:moveTo>
                    <a:pt x="288112" y="1070114"/>
                  </a:moveTo>
                  <a:lnTo>
                    <a:pt x="246951" y="1070114"/>
                  </a:lnTo>
                  <a:lnTo>
                    <a:pt x="246951" y="1152436"/>
                  </a:lnTo>
                  <a:lnTo>
                    <a:pt x="288112" y="1152436"/>
                  </a:lnTo>
                  <a:lnTo>
                    <a:pt x="288112" y="1070114"/>
                  </a:lnTo>
                  <a:close/>
                </a:path>
                <a:path w="329564" h="1358264">
                  <a:moveTo>
                    <a:pt x="288112" y="699693"/>
                  </a:moveTo>
                  <a:lnTo>
                    <a:pt x="246951" y="699693"/>
                  </a:lnTo>
                  <a:lnTo>
                    <a:pt x="246951" y="864323"/>
                  </a:lnTo>
                  <a:lnTo>
                    <a:pt x="288112" y="864323"/>
                  </a:lnTo>
                  <a:lnTo>
                    <a:pt x="288112" y="699693"/>
                  </a:lnTo>
                  <a:close/>
                </a:path>
                <a:path w="329564" h="1358264">
                  <a:moveTo>
                    <a:pt x="288112" y="205790"/>
                  </a:moveTo>
                  <a:lnTo>
                    <a:pt x="246951" y="205790"/>
                  </a:lnTo>
                  <a:lnTo>
                    <a:pt x="246951" y="246951"/>
                  </a:lnTo>
                  <a:lnTo>
                    <a:pt x="288112" y="246951"/>
                  </a:lnTo>
                  <a:lnTo>
                    <a:pt x="288112" y="205790"/>
                  </a:lnTo>
                  <a:close/>
                </a:path>
                <a:path w="329564" h="1358264">
                  <a:moveTo>
                    <a:pt x="288112" y="41160"/>
                  </a:moveTo>
                  <a:lnTo>
                    <a:pt x="246951" y="41160"/>
                  </a:lnTo>
                  <a:lnTo>
                    <a:pt x="246951" y="82321"/>
                  </a:lnTo>
                  <a:lnTo>
                    <a:pt x="288112" y="82321"/>
                  </a:lnTo>
                  <a:lnTo>
                    <a:pt x="288112" y="41160"/>
                  </a:lnTo>
                  <a:close/>
                </a:path>
                <a:path w="329564" h="1358264">
                  <a:moveTo>
                    <a:pt x="329272" y="905484"/>
                  </a:moveTo>
                  <a:lnTo>
                    <a:pt x="288112" y="905484"/>
                  </a:lnTo>
                  <a:lnTo>
                    <a:pt x="246951" y="905484"/>
                  </a:lnTo>
                  <a:lnTo>
                    <a:pt x="246951" y="987806"/>
                  </a:lnTo>
                  <a:lnTo>
                    <a:pt x="288112" y="987806"/>
                  </a:lnTo>
                  <a:lnTo>
                    <a:pt x="288112" y="1028954"/>
                  </a:lnTo>
                  <a:lnTo>
                    <a:pt x="329272" y="1028954"/>
                  </a:lnTo>
                  <a:lnTo>
                    <a:pt x="329272" y="905484"/>
                  </a:lnTo>
                  <a:close/>
                </a:path>
                <a:path w="329564" h="1358264">
                  <a:moveTo>
                    <a:pt x="329272" y="535063"/>
                  </a:moveTo>
                  <a:lnTo>
                    <a:pt x="288112" y="535063"/>
                  </a:lnTo>
                  <a:lnTo>
                    <a:pt x="246951" y="535063"/>
                  </a:lnTo>
                  <a:lnTo>
                    <a:pt x="246951" y="617385"/>
                  </a:lnTo>
                  <a:lnTo>
                    <a:pt x="288112" y="617385"/>
                  </a:lnTo>
                  <a:lnTo>
                    <a:pt x="288112" y="699693"/>
                  </a:lnTo>
                  <a:lnTo>
                    <a:pt x="329272" y="699693"/>
                  </a:lnTo>
                  <a:lnTo>
                    <a:pt x="329272" y="535063"/>
                  </a:lnTo>
                  <a:close/>
                </a:path>
                <a:path w="329564" h="1358264">
                  <a:moveTo>
                    <a:pt x="329272" y="411581"/>
                  </a:moveTo>
                  <a:lnTo>
                    <a:pt x="288112" y="411581"/>
                  </a:lnTo>
                  <a:lnTo>
                    <a:pt x="288112" y="370433"/>
                  </a:lnTo>
                  <a:lnTo>
                    <a:pt x="246951" y="370433"/>
                  </a:lnTo>
                  <a:lnTo>
                    <a:pt x="246951" y="411594"/>
                  </a:lnTo>
                  <a:lnTo>
                    <a:pt x="288112" y="411594"/>
                  </a:lnTo>
                  <a:lnTo>
                    <a:pt x="288112" y="452742"/>
                  </a:lnTo>
                  <a:lnTo>
                    <a:pt x="246951" y="452742"/>
                  </a:lnTo>
                  <a:lnTo>
                    <a:pt x="246951" y="493903"/>
                  </a:lnTo>
                  <a:lnTo>
                    <a:pt x="288112" y="493903"/>
                  </a:lnTo>
                  <a:lnTo>
                    <a:pt x="329272" y="493903"/>
                  </a:lnTo>
                  <a:lnTo>
                    <a:pt x="329272" y="411581"/>
                  </a:lnTo>
                  <a:close/>
                </a:path>
                <a:path w="329564" h="1358264">
                  <a:moveTo>
                    <a:pt x="329272" y="246951"/>
                  </a:moveTo>
                  <a:lnTo>
                    <a:pt x="288112" y="246951"/>
                  </a:lnTo>
                  <a:lnTo>
                    <a:pt x="288112" y="288112"/>
                  </a:lnTo>
                  <a:lnTo>
                    <a:pt x="329272" y="288112"/>
                  </a:lnTo>
                  <a:lnTo>
                    <a:pt x="329272" y="246951"/>
                  </a:lnTo>
                  <a:close/>
                </a:path>
                <a:path w="329564" h="1358264">
                  <a:moveTo>
                    <a:pt x="329272" y="123482"/>
                  </a:moveTo>
                  <a:lnTo>
                    <a:pt x="288112" y="123482"/>
                  </a:lnTo>
                  <a:lnTo>
                    <a:pt x="288112" y="164642"/>
                  </a:lnTo>
                  <a:lnTo>
                    <a:pt x="329272" y="164642"/>
                  </a:lnTo>
                  <a:lnTo>
                    <a:pt x="329272" y="123482"/>
                  </a:lnTo>
                  <a:close/>
                </a:path>
              </a:pathLst>
            </a:custGeom>
            <a:solidFill>
              <a:srgbClr val="231F20"/>
            </a:solidFill>
          </p:spPr>
          <p:txBody>
            <a:bodyPr wrap="square" lIns="0" tIns="0" rIns="0" bIns="0" rtlCol="0"/>
            <a:lstStyle/>
            <a:p>
              <a:endParaRPr/>
            </a:p>
          </p:txBody>
        </p:sp>
        <p:sp>
          <p:nvSpPr>
            <p:cNvPr id="9" name="object 9"/>
            <p:cNvSpPr/>
            <p:nvPr/>
          </p:nvSpPr>
          <p:spPr>
            <a:xfrm>
              <a:off x="4558106" y="4288574"/>
              <a:ext cx="123825" cy="1317625"/>
            </a:xfrm>
            <a:custGeom>
              <a:avLst/>
              <a:gdLst/>
              <a:ahLst/>
              <a:cxnLst/>
              <a:rect l="l" t="t" r="r" b="b"/>
              <a:pathLst>
                <a:path w="123825" h="1317625">
                  <a:moveTo>
                    <a:pt x="41160" y="1275918"/>
                  </a:moveTo>
                  <a:lnTo>
                    <a:pt x="0" y="1275918"/>
                  </a:lnTo>
                  <a:lnTo>
                    <a:pt x="0" y="1317091"/>
                  </a:lnTo>
                  <a:lnTo>
                    <a:pt x="41160" y="1317091"/>
                  </a:lnTo>
                  <a:lnTo>
                    <a:pt x="41160" y="1275918"/>
                  </a:lnTo>
                  <a:close/>
                </a:path>
                <a:path w="123825" h="1317625">
                  <a:moveTo>
                    <a:pt x="82321" y="1234757"/>
                  </a:moveTo>
                  <a:lnTo>
                    <a:pt x="41160" y="1234757"/>
                  </a:lnTo>
                  <a:lnTo>
                    <a:pt x="41160" y="1275918"/>
                  </a:lnTo>
                  <a:lnTo>
                    <a:pt x="82321" y="1275918"/>
                  </a:lnTo>
                  <a:lnTo>
                    <a:pt x="82321" y="1234757"/>
                  </a:lnTo>
                  <a:close/>
                </a:path>
                <a:path w="123825" h="1317625">
                  <a:moveTo>
                    <a:pt x="82321" y="1111275"/>
                  </a:moveTo>
                  <a:lnTo>
                    <a:pt x="41160" y="1111275"/>
                  </a:lnTo>
                  <a:lnTo>
                    <a:pt x="0" y="1111275"/>
                  </a:lnTo>
                  <a:lnTo>
                    <a:pt x="0" y="1152448"/>
                  </a:lnTo>
                  <a:lnTo>
                    <a:pt x="41160" y="1152448"/>
                  </a:lnTo>
                  <a:lnTo>
                    <a:pt x="41160" y="1193596"/>
                  </a:lnTo>
                  <a:lnTo>
                    <a:pt x="82321" y="1193596"/>
                  </a:lnTo>
                  <a:lnTo>
                    <a:pt x="82321" y="1111275"/>
                  </a:lnTo>
                  <a:close/>
                </a:path>
                <a:path w="123825" h="1317625">
                  <a:moveTo>
                    <a:pt x="82321" y="1028966"/>
                  </a:moveTo>
                  <a:lnTo>
                    <a:pt x="41160" y="1028966"/>
                  </a:lnTo>
                  <a:lnTo>
                    <a:pt x="41160" y="1070140"/>
                  </a:lnTo>
                  <a:lnTo>
                    <a:pt x="82321" y="1070140"/>
                  </a:lnTo>
                  <a:lnTo>
                    <a:pt x="82321" y="1028966"/>
                  </a:lnTo>
                  <a:close/>
                </a:path>
                <a:path w="123825" h="1317625">
                  <a:moveTo>
                    <a:pt x="82321" y="905484"/>
                  </a:moveTo>
                  <a:lnTo>
                    <a:pt x="41160" y="905484"/>
                  </a:lnTo>
                  <a:lnTo>
                    <a:pt x="0" y="905484"/>
                  </a:lnTo>
                  <a:lnTo>
                    <a:pt x="0" y="1028954"/>
                  </a:lnTo>
                  <a:lnTo>
                    <a:pt x="41160" y="1028954"/>
                  </a:lnTo>
                  <a:lnTo>
                    <a:pt x="41160" y="946645"/>
                  </a:lnTo>
                  <a:lnTo>
                    <a:pt x="82321" y="946645"/>
                  </a:lnTo>
                  <a:lnTo>
                    <a:pt x="82321" y="905484"/>
                  </a:lnTo>
                  <a:close/>
                </a:path>
                <a:path w="123825" h="1317625">
                  <a:moveTo>
                    <a:pt x="82321" y="823175"/>
                  </a:moveTo>
                  <a:lnTo>
                    <a:pt x="41160" y="823175"/>
                  </a:lnTo>
                  <a:lnTo>
                    <a:pt x="41160" y="864336"/>
                  </a:lnTo>
                  <a:lnTo>
                    <a:pt x="82321" y="864336"/>
                  </a:lnTo>
                  <a:lnTo>
                    <a:pt x="82321" y="823175"/>
                  </a:lnTo>
                  <a:close/>
                </a:path>
                <a:path w="123825" h="1317625">
                  <a:moveTo>
                    <a:pt x="82321" y="740854"/>
                  </a:moveTo>
                  <a:lnTo>
                    <a:pt x="41160" y="740854"/>
                  </a:lnTo>
                  <a:lnTo>
                    <a:pt x="41160" y="782015"/>
                  </a:lnTo>
                  <a:lnTo>
                    <a:pt x="82321" y="782015"/>
                  </a:lnTo>
                  <a:lnTo>
                    <a:pt x="82321" y="740854"/>
                  </a:lnTo>
                  <a:close/>
                </a:path>
                <a:path w="123825" h="1317625">
                  <a:moveTo>
                    <a:pt x="82321" y="576224"/>
                  </a:moveTo>
                  <a:lnTo>
                    <a:pt x="41160" y="576224"/>
                  </a:lnTo>
                  <a:lnTo>
                    <a:pt x="41160" y="617397"/>
                  </a:lnTo>
                  <a:lnTo>
                    <a:pt x="82321" y="617397"/>
                  </a:lnTo>
                  <a:lnTo>
                    <a:pt x="82321" y="576224"/>
                  </a:lnTo>
                  <a:close/>
                </a:path>
                <a:path w="123825" h="1317625">
                  <a:moveTo>
                    <a:pt x="82321" y="205790"/>
                  </a:moveTo>
                  <a:lnTo>
                    <a:pt x="41160" y="205790"/>
                  </a:lnTo>
                  <a:lnTo>
                    <a:pt x="41160" y="246951"/>
                  </a:lnTo>
                  <a:lnTo>
                    <a:pt x="82321" y="246951"/>
                  </a:lnTo>
                  <a:lnTo>
                    <a:pt x="82321" y="205790"/>
                  </a:lnTo>
                  <a:close/>
                </a:path>
                <a:path w="123825" h="1317625">
                  <a:moveTo>
                    <a:pt x="82321" y="82321"/>
                  </a:moveTo>
                  <a:lnTo>
                    <a:pt x="41160" y="82321"/>
                  </a:lnTo>
                  <a:lnTo>
                    <a:pt x="41160" y="123482"/>
                  </a:lnTo>
                  <a:lnTo>
                    <a:pt x="82321" y="123482"/>
                  </a:lnTo>
                  <a:lnTo>
                    <a:pt x="82321" y="82321"/>
                  </a:lnTo>
                  <a:close/>
                </a:path>
                <a:path w="123825" h="1317625">
                  <a:moveTo>
                    <a:pt x="123469" y="658533"/>
                  </a:moveTo>
                  <a:lnTo>
                    <a:pt x="82321" y="658533"/>
                  </a:lnTo>
                  <a:lnTo>
                    <a:pt x="82321" y="699706"/>
                  </a:lnTo>
                  <a:lnTo>
                    <a:pt x="123469" y="699706"/>
                  </a:lnTo>
                  <a:lnTo>
                    <a:pt x="123469" y="658533"/>
                  </a:lnTo>
                  <a:close/>
                </a:path>
                <a:path w="123825" h="1317625">
                  <a:moveTo>
                    <a:pt x="123469" y="411581"/>
                  </a:moveTo>
                  <a:lnTo>
                    <a:pt x="82321" y="411581"/>
                  </a:lnTo>
                  <a:lnTo>
                    <a:pt x="82321" y="370433"/>
                  </a:lnTo>
                  <a:lnTo>
                    <a:pt x="41160" y="370433"/>
                  </a:lnTo>
                  <a:lnTo>
                    <a:pt x="41160" y="411594"/>
                  </a:lnTo>
                  <a:lnTo>
                    <a:pt x="82321" y="411594"/>
                  </a:lnTo>
                  <a:lnTo>
                    <a:pt x="82321" y="452742"/>
                  </a:lnTo>
                  <a:lnTo>
                    <a:pt x="41160" y="452742"/>
                  </a:lnTo>
                  <a:lnTo>
                    <a:pt x="41160" y="535063"/>
                  </a:lnTo>
                  <a:lnTo>
                    <a:pt x="82321" y="535063"/>
                  </a:lnTo>
                  <a:lnTo>
                    <a:pt x="82321" y="493903"/>
                  </a:lnTo>
                  <a:lnTo>
                    <a:pt x="123469" y="493903"/>
                  </a:lnTo>
                  <a:lnTo>
                    <a:pt x="123469" y="411581"/>
                  </a:lnTo>
                  <a:close/>
                </a:path>
                <a:path w="123825" h="1317625">
                  <a:moveTo>
                    <a:pt x="123469" y="246951"/>
                  </a:moveTo>
                  <a:lnTo>
                    <a:pt x="82321" y="246951"/>
                  </a:lnTo>
                  <a:lnTo>
                    <a:pt x="82321" y="329272"/>
                  </a:lnTo>
                  <a:lnTo>
                    <a:pt x="123469" y="329272"/>
                  </a:lnTo>
                  <a:lnTo>
                    <a:pt x="123469" y="246951"/>
                  </a:lnTo>
                  <a:close/>
                </a:path>
                <a:path w="123825" h="1317625">
                  <a:moveTo>
                    <a:pt x="123469" y="123482"/>
                  </a:moveTo>
                  <a:lnTo>
                    <a:pt x="82321" y="123482"/>
                  </a:lnTo>
                  <a:lnTo>
                    <a:pt x="82321" y="164642"/>
                  </a:lnTo>
                  <a:lnTo>
                    <a:pt x="123469" y="164642"/>
                  </a:lnTo>
                  <a:lnTo>
                    <a:pt x="123469" y="123482"/>
                  </a:lnTo>
                  <a:close/>
                </a:path>
                <a:path w="123825" h="1317625">
                  <a:moveTo>
                    <a:pt x="123469" y="0"/>
                  </a:moveTo>
                  <a:lnTo>
                    <a:pt x="82321" y="0"/>
                  </a:lnTo>
                  <a:lnTo>
                    <a:pt x="82321" y="82321"/>
                  </a:lnTo>
                  <a:lnTo>
                    <a:pt x="123469" y="82321"/>
                  </a:lnTo>
                  <a:lnTo>
                    <a:pt x="123469" y="0"/>
                  </a:lnTo>
                  <a:close/>
                </a:path>
              </a:pathLst>
            </a:custGeom>
            <a:solidFill>
              <a:srgbClr val="231F20"/>
            </a:solidFill>
          </p:spPr>
          <p:txBody>
            <a:bodyPr wrap="square" lIns="0" tIns="0" rIns="0" bIns="0" rtlCol="0"/>
            <a:lstStyle/>
            <a:p>
              <a:endParaRPr/>
            </a:p>
          </p:txBody>
        </p:sp>
        <p:sp>
          <p:nvSpPr>
            <p:cNvPr id="10" name="object 10"/>
            <p:cNvSpPr/>
            <p:nvPr/>
          </p:nvSpPr>
          <p:spPr>
            <a:xfrm>
              <a:off x="4661007" y="5029428"/>
              <a:ext cx="0" cy="576580"/>
            </a:xfrm>
            <a:custGeom>
              <a:avLst/>
              <a:gdLst/>
              <a:ahLst/>
              <a:cxnLst/>
              <a:rect l="l" t="t" r="r" b="b"/>
              <a:pathLst>
                <a:path h="576579">
                  <a:moveTo>
                    <a:pt x="0" y="0"/>
                  </a:moveTo>
                  <a:lnTo>
                    <a:pt x="0" y="576224"/>
                  </a:lnTo>
                </a:path>
              </a:pathLst>
            </a:custGeom>
            <a:ln w="41160">
              <a:solidFill>
                <a:srgbClr val="231F20"/>
              </a:solidFill>
              <a:prstDash val="sysDot"/>
            </a:ln>
          </p:spPr>
          <p:txBody>
            <a:bodyPr wrap="square" lIns="0" tIns="0" rIns="0" bIns="0" rtlCol="0"/>
            <a:lstStyle/>
            <a:p>
              <a:endParaRPr/>
            </a:p>
          </p:txBody>
        </p:sp>
        <p:sp>
          <p:nvSpPr>
            <p:cNvPr id="11" name="object 11"/>
            <p:cNvSpPr/>
            <p:nvPr/>
          </p:nvSpPr>
          <p:spPr>
            <a:xfrm>
              <a:off x="4681588" y="4288574"/>
              <a:ext cx="329565" cy="1358265"/>
            </a:xfrm>
            <a:custGeom>
              <a:avLst/>
              <a:gdLst/>
              <a:ahLst/>
              <a:cxnLst/>
              <a:rect l="l" t="t" r="r" b="b"/>
              <a:pathLst>
                <a:path w="329564" h="1358264">
                  <a:moveTo>
                    <a:pt x="82308" y="1234757"/>
                  </a:moveTo>
                  <a:lnTo>
                    <a:pt x="41148" y="1234757"/>
                  </a:lnTo>
                  <a:lnTo>
                    <a:pt x="41148" y="1275918"/>
                  </a:lnTo>
                  <a:lnTo>
                    <a:pt x="0" y="1275918"/>
                  </a:lnTo>
                  <a:lnTo>
                    <a:pt x="0" y="1358239"/>
                  </a:lnTo>
                  <a:lnTo>
                    <a:pt x="41148" y="1358239"/>
                  </a:lnTo>
                  <a:lnTo>
                    <a:pt x="82308" y="1358239"/>
                  </a:lnTo>
                  <a:lnTo>
                    <a:pt x="82308" y="1317066"/>
                  </a:lnTo>
                  <a:lnTo>
                    <a:pt x="41160" y="1317066"/>
                  </a:lnTo>
                  <a:lnTo>
                    <a:pt x="41160" y="1275918"/>
                  </a:lnTo>
                  <a:lnTo>
                    <a:pt x="82308" y="1275918"/>
                  </a:lnTo>
                  <a:lnTo>
                    <a:pt x="82308" y="1234757"/>
                  </a:lnTo>
                  <a:close/>
                </a:path>
                <a:path w="329564" h="1358264">
                  <a:moveTo>
                    <a:pt x="82308" y="82321"/>
                  </a:moveTo>
                  <a:lnTo>
                    <a:pt x="41148" y="82321"/>
                  </a:lnTo>
                  <a:lnTo>
                    <a:pt x="41148" y="123482"/>
                  </a:lnTo>
                  <a:lnTo>
                    <a:pt x="0" y="123482"/>
                  </a:lnTo>
                  <a:lnTo>
                    <a:pt x="0" y="246951"/>
                  </a:lnTo>
                  <a:lnTo>
                    <a:pt x="41148" y="246951"/>
                  </a:lnTo>
                  <a:lnTo>
                    <a:pt x="41148" y="329272"/>
                  </a:lnTo>
                  <a:lnTo>
                    <a:pt x="82308" y="329272"/>
                  </a:lnTo>
                  <a:lnTo>
                    <a:pt x="82308" y="123482"/>
                  </a:lnTo>
                  <a:lnTo>
                    <a:pt x="82308" y="82321"/>
                  </a:lnTo>
                  <a:close/>
                </a:path>
                <a:path w="329564" h="1358264">
                  <a:moveTo>
                    <a:pt x="123469" y="535063"/>
                  </a:moveTo>
                  <a:lnTo>
                    <a:pt x="82308" y="535063"/>
                  </a:lnTo>
                  <a:lnTo>
                    <a:pt x="82308" y="493903"/>
                  </a:lnTo>
                  <a:lnTo>
                    <a:pt x="41148" y="493903"/>
                  </a:lnTo>
                  <a:lnTo>
                    <a:pt x="41148" y="535063"/>
                  </a:lnTo>
                  <a:lnTo>
                    <a:pt x="0" y="535063"/>
                  </a:lnTo>
                  <a:lnTo>
                    <a:pt x="0" y="576224"/>
                  </a:lnTo>
                  <a:lnTo>
                    <a:pt x="41148" y="576224"/>
                  </a:lnTo>
                  <a:lnTo>
                    <a:pt x="82308" y="576224"/>
                  </a:lnTo>
                  <a:lnTo>
                    <a:pt x="123469" y="576224"/>
                  </a:lnTo>
                  <a:lnTo>
                    <a:pt x="123469" y="535063"/>
                  </a:lnTo>
                  <a:close/>
                </a:path>
                <a:path w="329564" h="1358264">
                  <a:moveTo>
                    <a:pt x="123469" y="329272"/>
                  </a:moveTo>
                  <a:lnTo>
                    <a:pt x="82308" y="329272"/>
                  </a:lnTo>
                  <a:lnTo>
                    <a:pt x="82308" y="370446"/>
                  </a:lnTo>
                  <a:lnTo>
                    <a:pt x="123469" y="370446"/>
                  </a:lnTo>
                  <a:lnTo>
                    <a:pt x="123469" y="329272"/>
                  </a:lnTo>
                  <a:close/>
                </a:path>
                <a:path w="329564" h="1358264">
                  <a:moveTo>
                    <a:pt x="164630" y="1070114"/>
                  </a:moveTo>
                  <a:lnTo>
                    <a:pt x="123469" y="1070114"/>
                  </a:lnTo>
                  <a:lnTo>
                    <a:pt x="123469" y="1111275"/>
                  </a:lnTo>
                  <a:lnTo>
                    <a:pt x="164630" y="1111275"/>
                  </a:lnTo>
                  <a:lnTo>
                    <a:pt x="164630" y="1070114"/>
                  </a:lnTo>
                  <a:close/>
                </a:path>
                <a:path w="329564" h="1358264">
                  <a:moveTo>
                    <a:pt x="205778" y="1275918"/>
                  </a:moveTo>
                  <a:lnTo>
                    <a:pt x="164630" y="1275918"/>
                  </a:lnTo>
                  <a:lnTo>
                    <a:pt x="164630" y="1317066"/>
                  </a:lnTo>
                  <a:lnTo>
                    <a:pt x="123469" y="1317066"/>
                  </a:lnTo>
                  <a:lnTo>
                    <a:pt x="123469" y="1358239"/>
                  </a:lnTo>
                  <a:lnTo>
                    <a:pt x="164630" y="1358239"/>
                  </a:lnTo>
                  <a:lnTo>
                    <a:pt x="205778" y="1358239"/>
                  </a:lnTo>
                  <a:lnTo>
                    <a:pt x="205778" y="1275918"/>
                  </a:lnTo>
                  <a:close/>
                </a:path>
                <a:path w="329564" h="1358264">
                  <a:moveTo>
                    <a:pt x="205778" y="946645"/>
                  </a:moveTo>
                  <a:lnTo>
                    <a:pt x="164630" y="946645"/>
                  </a:lnTo>
                  <a:lnTo>
                    <a:pt x="164630" y="905484"/>
                  </a:lnTo>
                  <a:lnTo>
                    <a:pt x="123469" y="905484"/>
                  </a:lnTo>
                  <a:lnTo>
                    <a:pt x="82308" y="905484"/>
                  </a:lnTo>
                  <a:lnTo>
                    <a:pt x="41160" y="905484"/>
                  </a:lnTo>
                  <a:lnTo>
                    <a:pt x="0" y="905484"/>
                  </a:lnTo>
                  <a:lnTo>
                    <a:pt x="0" y="946645"/>
                  </a:lnTo>
                  <a:lnTo>
                    <a:pt x="41148" y="946645"/>
                  </a:lnTo>
                  <a:lnTo>
                    <a:pt x="41148" y="1028966"/>
                  </a:lnTo>
                  <a:lnTo>
                    <a:pt x="0" y="1028966"/>
                  </a:lnTo>
                  <a:lnTo>
                    <a:pt x="0" y="1070114"/>
                  </a:lnTo>
                  <a:lnTo>
                    <a:pt x="0" y="1193584"/>
                  </a:lnTo>
                  <a:lnTo>
                    <a:pt x="41148" y="1193584"/>
                  </a:lnTo>
                  <a:lnTo>
                    <a:pt x="82308" y="1193584"/>
                  </a:lnTo>
                  <a:lnTo>
                    <a:pt x="82308" y="1234757"/>
                  </a:lnTo>
                  <a:lnTo>
                    <a:pt x="123469" y="1234757"/>
                  </a:lnTo>
                  <a:lnTo>
                    <a:pt x="123469" y="1193596"/>
                  </a:lnTo>
                  <a:lnTo>
                    <a:pt x="164630" y="1193596"/>
                  </a:lnTo>
                  <a:lnTo>
                    <a:pt x="164630" y="1275905"/>
                  </a:lnTo>
                  <a:lnTo>
                    <a:pt x="205778" y="1275905"/>
                  </a:lnTo>
                  <a:lnTo>
                    <a:pt x="205778" y="1152436"/>
                  </a:lnTo>
                  <a:lnTo>
                    <a:pt x="164630" y="1152436"/>
                  </a:lnTo>
                  <a:lnTo>
                    <a:pt x="123469" y="1152436"/>
                  </a:lnTo>
                  <a:lnTo>
                    <a:pt x="82308" y="1152436"/>
                  </a:lnTo>
                  <a:lnTo>
                    <a:pt x="82308" y="1070114"/>
                  </a:lnTo>
                  <a:lnTo>
                    <a:pt x="82308" y="1028954"/>
                  </a:lnTo>
                  <a:lnTo>
                    <a:pt x="123469" y="1028954"/>
                  </a:lnTo>
                  <a:lnTo>
                    <a:pt x="164630" y="1028954"/>
                  </a:lnTo>
                  <a:lnTo>
                    <a:pt x="205778" y="1028966"/>
                  </a:lnTo>
                  <a:lnTo>
                    <a:pt x="205778" y="946645"/>
                  </a:lnTo>
                  <a:close/>
                </a:path>
                <a:path w="329564" h="1358264">
                  <a:moveTo>
                    <a:pt x="205778" y="452742"/>
                  </a:moveTo>
                  <a:lnTo>
                    <a:pt x="164630" y="452742"/>
                  </a:lnTo>
                  <a:lnTo>
                    <a:pt x="123469" y="452742"/>
                  </a:lnTo>
                  <a:lnTo>
                    <a:pt x="123469" y="411581"/>
                  </a:lnTo>
                  <a:lnTo>
                    <a:pt x="82308" y="411581"/>
                  </a:lnTo>
                  <a:lnTo>
                    <a:pt x="41160" y="411581"/>
                  </a:lnTo>
                  <a:lnTo>
                    <a:pt x="41160" y="370433"/>
                  </a:lnTo>
                  <a:lnTo>
                    <a:pt x="0" y="370433"/>
                  </a:lnTo>
                  <a:lnTo>
                    <a:pt x="0" y="452755"/>
                  </a:lnTo>
                  <a:lnTo>
                    <a:pt x="41148" y="452755"/>
                  </a:lnTo>
                  <a:lnTo>
                    <a:pt x="82308" y="452755"/>
                  </a:lnTo>
                  <a:lnTo>
                    <a:pt x="123469" y="452755"/>
                  </a:lnTo>
                  <a:lnTo>
                    <a:pt x="123469" y="535063"/>
                  </a:lnTo>
                  <a:lnTo>
                    <a:pt x="164630" y="535063"/>
                  </a:lnTo>
                  <a:lnTo>
                    <a:pt x="164630" y="576224"/>
                  </a:lnTo>
                  <a:lnTo>
                    <a:pt x="123469" y="576224"/>
                  </a:lnTo>
                  <a:lnTo>
                    <a:pt x="123469" y="617385"/>
                  </a:lnTo>
                  <a:lnTo>
                    <a:pt x="82308" y="617385"/>
                  </a:lnTo>
                  <a:lnTo>
                    <a:pt x="41148" y="617385"/>
                  </a:lnTo>
                  <a:lnTo>
                    <a:pt x="41148" y="740854"/>
                  </a:lnTo>
                  <a:lnTo>
                    <a:pt x="0" y="740854"/>
                  </a:lnTo>
                  <a:lnTo>
                    <a:pt x="0" y="823175"/>
                  </a:lnTo>
                  <a:lnTo>
                    <a:pt x="41148" y="823175"/>
                  </a:lnTo>
                  <a:lnTo>
                    <a:pt x="41148" y="864336"/>
                  </a:lnTo>
                  <a:lnTo>
                    <a:pt x="82308" y="864336"/>
                  </a:lnTo>
                  <a:lnTo>
                    <a:pt x="82308" y="823175"/>
                  </a:lnTo>
                  <a:lnTo>
                    <a:pt x="41160" y="823175"/>
                  </a:lnTo>
                  <a:lnTo>
                    <a:pt x="41160" y="740854"/>
                  </a:lnTo>
                  <a:lnTo>
                    <a:pt x="82308" y="740854"/>
                  </a:lnTo>
                  <a:lnTo>
                    <a:pt x="82308" y="782015"/>
                  </a:lnTo>
                  <a:lnTo>
                    <a:pt x="123469" y="782015"/>
                  </a:lnTo>
                  <a:lnTo>
                    <a:pt x="123469" y="823163"/>
                  </a:lnTo>
                  <a:lnTo>
                    <a:pt x="164630" y="823163"/>
                  </a:lnTo>
                  <a:lnTo>
                    <a:pt x="164630" y="782015"/>
                  </a:lnTo>
                  <a:lnTo>
                    <a:pt x="205778" y="782015"/>
                  </a:lnTo>
                  <a:lnTo>
                    <a:pt x="205778" y="740854"/>
                  </a:lnTo>
                  <a:lnTo>
                    <a:pt x="164630" y="740854"/>
                  </a:lnTo>
                  <a:lnTo>
                    <a:pt x="164630" y="699706"/>
                  </a:lnTo>
                  <a:lnTo>
                    <a:pt x="205778" y="699706"/>
                  </a:lnTo>
                  <a:lnTo>
                    <a:pt x="205778" y="658533"/>
                  </a:lnTo>
                  <a:lnTo>
                    <a:pt x="164630" y="658533"/>
                  </a:lnTo>
                  <a:lnTo>
                    <a:pt x="123469" y="658533"/>
                  </a:lnTo>
                  <a:lnTo>
                    <a:pt x="123469" y="617397"/>
                  </a:lnTo>
                  <a:lnTo>
                    <a:pt x="164630" y="617397"/>
                  </a:lnTo>
                  <a:lnTo>
                    <a:pt x="205778" y="617372"/>
                  </a:lnTo>
                  <a:lnTo>
                    <a:pt x="205778" y="452742"/>
                  </a:lnTo>
                  <a:close/>
                </a:path>
                <a:path w="329564" h="1358264">
                  <a:moveTo>
                    <a:pt x="205778" y="246951"/>
                  </a:moveTo>
                  <a:lnTo>
                    <a:pt x="164630" y="246951"/>
                  </a:lnTo>
                  <a:lnTo>
                    <a:pt x="164630" y="123482"/>
                  </a:lnTo>
                  <a:lnTo>
                    <a:pt x="123469" y="123482"/>
                  </a:lnTo>
                  <a:lnTo>
                    <a:pt x="123469" y="288112"/>
                  </a:lnTo>
                  <a:lnTo>
                    <a:pt x="164630" y="288112"/>
                  </a:lnTo>
                  <a:lnTo>
                    <a:pt x="205778" y="288112"/>
                  </a:lnTo>
                  <a:lnTo>
                    <a:pt x="205778" y="246951"/>
                  </a:lnTo>
                  <a:close/>
                </a:path>
                <a:path w="329564" h="1358264">
                  <a:moveTo>
                    <a:pt x="205778" y="0"/>
                  </a:moveTo>
                  <a:lnTo>
                    <a:pt x="164630" y="0"/>
                  </a:lnTo>
                  <a:lnTo>
                    <a:pt x="123469" y="0"/>
                  </a:lnTo>
                  <a:lnTo>
                    <a:pt x="123469" y="123469"/>
                  </a:lnTo>
                  <a:lnTo>
                    <a:pt x="164630" y="123469"/>
                  </a:lnTo>
                  <a:lnTo>
                    <a:pt x="164630" y="41160"/>
                  </a:lnTo>
                  <a:lnTo>
                    <a:pt x="205778" y="41160"/>
                  </a:lnTo>
                  <a:lnTo>
                    <a:pt x="205778" y="0"/>
                  </a:lnTo>
                  <a:close/>
                </a:path>
                <a:path w="329564" h="1358264">
                  <a:moveTo>
                    <a:pt x="288086" y="1193596"/>
                  </a:moveTo>
                  <a:lnTo>
                    <a:pt x="246938" y="1193596"/>
                  </a:lnTo>
                  <a:lnTo>
                    <a:pt x="246938" y="1234757"/>
                  </a:lnTo>
                  <a:lnTo>
                    <a:pt x="205790" y="1234757"/>
                  </a:lnTo>
                  <a:lnTo>
                    <a:pt x="205790" y="1275918"/>
                  </a:lnTo>
                  <a:lnTo>
                    <a:pt x="205790" y="1358239"/>
                  </a:lnTo>
                  <a:lnTo>
                    <a:pt x="246951" y="1358239"/>
                  </a:lnTo>
                  <a:lnTo>
                    <a:pt x="246951" y="1275918"/>
                  </a:lnTo>
                  <a:lnTo>
                    <a:pt x="288086" y="1275918"/>
                  </a:lnTo>
                  <a:lnTo>
                    <a:pt x="288086" y="1193596"/>
                  </a:lnTo>
                  <a:close/>
                </a:path>
                <a:path w="329564" h="1358264">
                  <a:moveTo>
                    <a:pt x="288086" y="987806"/>
                  </a:moveTo>
                  <a:lnTo>
                    <a:pt x="246951" y="987806"/>
                  </a:lnTo>
                  <a:lnTo>
                    <a:pt x="205790" y="987806"/>
                  </a:lnTo>
                  <a:lnTo>
                    <a:pt x="205790" y="1070114"/>
                  </a:lnTo>
                  <a:lnTo>
                    <a:pt x="205790" y="1193584"/>
                  </a:lnTo>
                  <a:lnTo>
                    <a:pt x="246951" y="1193584"/>
                  </a:lnTo>
                  <a:lnTo>
                    <a:pt x="246951" y="1152448"/>
                  </a:lnTo>
                  <a:lnTo>
                    <a:pt x="288086" y="1152448"/>
                  </a:lnTo>
                  <a:lnTo>
                    <a:pt x="288086" y="1111275"/>
                  </a:lnTo>
                  <a:lnTo>
                    <a:pt x="246951" y="1111275"/>
                  </a:lnTo>
                  <a:lnTo>
                    <a:pt x="246951" y="1070127"/>
                  </a:lnTo>
                  <a:lnTo>
                    <a:pt x="246951" y="1028966"/>
                  </a:lnTo>
                  <a:lnTo>
                    <a:pt x="288086" y="1028966"/>
                  </a:lnTo>
                  <a:lnTo>
                    <a:pt x="288086" y="987806"/>
                  </a:lnTo>
                  <a:close/>
                </a:path>
                <a:path w="329564" h="1358264">
                  <a:moveTo>
                    <a:pt x="288086" y="576224"/>
                  </a:moveTo>
                  <a:lnTo>
                    <a:pt x="246938" y="576224"/>
                  </a:lnTo>
                  <a:lnTo>
                    <a:pt x="246938" y="617385"/>
                  </a:lnTo>
                  <a:lnTo>
                    <a:pt x="205790" y="617385"/>
                  </a:lnTo>
                  <a:lnTo>
                    <a:pt x="205790" y="740854"/>
                  </a:lnTo>
                  <a:lnTo>
                    <a:pt x="246938" y="740854"/>
                  </a:lnTo>
                  <a:lnTo>
                    <a:pt x="246938" y="782015"/>
                  </a:lnTo>
                  <a:lnTo>
                    <a:pt x="205790" y="782015"/>
                  </a:lnTo>
                  <a:lnTo>
                    <a:pt x="205790" y="823175"/>
                  </a:lnTo>
                  <a:lnTo>
                    <a:pt x="246938" y="823175"/>
                  </a:lnTo>
                  <a:lnTo>
                    <a:pt x="246938" y="864323"/>
                  </a:lnTo>
                  <a:lnTo>
                    <a:pt x="205790" y="864323"/>
                  </a:lnTo>
                  <a:lnTo>
                    <a:pt x="205790" y="905497"/>
                  </a:lnTo>
                  <a:lnTo>
                    <a:pt x="246951" y="905497"/>
                  </a:lnTo>
                  <a:lnTo>
                    <a:pt x="288086" y="905484"/>
                  </a:lnTo>
                  <a:lnTo>
                    <a:pt x="288086" y="740854"/>
                  </a:lnTo>
                  <a:lnTo>
                    <a:pt x="246951" y="740854"/>
                  </a:lnTo>
                  <a:lnTo>
                    <a:pt x="246951" y="658545"/>
                  </a:lnTo>
                  <a:lnTo>
                    <a:pt x="288086" y="658545"/>
                  </a:lnTo>
                  <a:lnTo>
                    <a:pt x="288086" y="576224"/>
                  </a:lnTo>
                  <a:close/>
                </a:path>
                <a:path w="329564" h="1358264">
                  <a:moveTo>
                    <a:pt x="288086" y="370433"/>
                  </a:moveTo>
                  <a:lnTo>
                    <a:pt x="246951" y="370433"/>
                  </a:lnTo>
                  <a:lnTo>
                    <a:pt x="246951" y="329272"/>
                  </a:lnTo>
                  <a:lnTo>
                    <a:pt x="205790" y="329272"/>
                  </a:lnTo>
                  <a:lnTo>
                    <a:pt x="205790" y="452755"/>
                  </a:lnTo>
                  <a:lnTo>
                    <a:pt x="246938" y="452755"/>
                  </a:lnTo>
                  <a:lnTo>
                    <a:pt x="288086" y="452755"/>
                  </a:lnTo>
                  <a:lnTo>
                    <a:pt x="288086" y="370433"/>
                  </a:lnTo>
                  <a:close/>
                </a:path>
                <a:path w="329564" h="1358264">
                  <a:moveTo>
                    <a:pt x="288086" y="246951"/>
                  </a:moveTo>
                  <a:lnTo>
                    <a:pt x="246951" y="246951"/>
                  </a:lnTo>
                  <a:lnTo>
                    <a:pt x="205790" y="246951"/>
                  </a:lnTo>
                  <a:lnTo>
                    <a:pt x="205790" y="288112"/>
                  </a:lnTo>
                  <a:lnTo>
                    <a:pt x="246938" y="288112"/>
                  </a:lnTo>
                  <a:lnTo>
                    <a:pt x="288086" y="288112"/>
                  </a:lnTo>
                  <a:lnTo>
                    <a:pt x="288086" y="246951"/>
                  </a:lnTo>
                  <a:close/>
                </a:path>
                <a:path w="329564" h="1358264">
                  <a:moveTo>
                    <a:pt x="288086" y="82321"/>
                  </a:moveTo>
                  <a:lnTo>
                    <a:pt x="246951" y="82321"/>
                  </a:lnTo>
                  <a:lnTo>
                    <a:pt x="205790" y="82321"/>
                  </a:lnTo>
                  <a:lnTo>
                    <a:pt x="205790" y="123482"/>
                  </a:lnTo>
                  <a:lnTo>
                    <a:pt x="205790" y="205816"/>
                  </a:lnTo>
                  <a:lnTo>
                    <a:pt x="246938" y="205816"/>
                  </a:lnTo>
                  <a:lnTo>
                    <a:pt x="288086" y="205816"/>
                  </a:lnTo>
                  <a:lnTo>
                    <a:pt x="288086" y="123482"/>
                  </a:lnTo>
                  <a:lnTo>
                    <a:pt x="288086" y="82321"/>
                  </a:lnTo>
                  <a:close/>
                </a:path>
                <a:path w="329564" h="1358264">
                  <a:moveTo>
                    <a:pt x="288086" y="0"/>
                  </a:moveTo>
                  <a:lnTo>
                    <a:pt x="246951" y="0"/>
                  </a:lnTo>
                  <a:lnTo>
                    <a:pt x="205790" y="0"/>
                  </a:lnTo>
                  <a:lnTo>
                    <a:pt x="205790" y="41160"/>
                  </a:lnTo>
                  <a:lnTo>
                    <a:pt x="246938" y="41160"/>
                  </a:lnTo>
                  <a:lnTo>
                    <a:pt x="288086" y="41160"/>
                  </a:lnTo>
                  <a:lnTo>
                    <a:pt x="288086" y="0"/>
                  </a:lnTo>
                  <a:close/>
                </a:path>
                <a:path w="329564" h="1358264">
                  <a:moveTo>
                    <a:pt x="329260" y="864323"/>
                  </a:moveTo>
                  <a:lnTo>
                    <a:pt x="288099" y="864323"/>
                  </a:lnTo>
                  <a:lnTo>
                    <a:pt x="288099" y="905497"/>
                  </a:lnTo>
                  <a:lnTo>
                    <a:pt x="329260" y="905497"/>
                  </a:lnTo>
                  <a:lnTo>
                    <a:pt x="329260" y="864323"/>
                  </a:lnTo>
                  <a:close/>
                </a:path>
                <a:path w="329564" h="1358264">
                  <a:moveTo>
                    <a:pt x="329260" y="699693"/>
                  </a:moveTo>
                  <a:lnTo>
                    <a:pt x="288099" y="699693"/>
                  </a:lnTo>
                  <a:lnTo>
                    <a:pt x="288099" y="823163"/>
                  </a:lnTo>
                  <a:lnTo>
                    <a:pt x="329260" y="823163"/>
                  </a:lnTo>
                  <a:lnTo>
                    <a:pt x="329260" y="699693"/>
                  </a:lnTo>
                  <a:close/>
                </a:path>
                <a:path w="329564" h="1358264">
                  <a:moveTo>
                    <a:pt x="329260" y="576224"/>
                  </a:moveTo>
                  <a:lnTo>
                    <a:pt x="288099" y="576224"/>
                  </a:lnTo>
                  <a:lnTo>
                    <a:pt x="288099" y="658545"/>
                  </a:lnTo>
                  <a:lnTo>
                    <a:pt x="329260" y="658545"/>
                  </a:lnTo>
                  <a:lnTo>
                    <a:pt x="329260" y="576224"/>
                  </a:lnTo>
                  <a:close/>
                </a:path>
                <a:path w="329564" h="1358264">
                  <a:moveTo>
                    <a:pt x="329260" y="329272"/>
                  </a:moveTo>
                  <a:lnTo>
                    <a:pt x="288099" y="329272"/>
                  </a:lnTo>
                  <a:lnTo>
                    <a:pt x="288099" y="493903"/>
                  </a:lnTo>
                  <a:lnTo>
                    <a:pt x="329260" y="493903"/>
                  </a:lnTo>
                  <a:lnTo>
                    <a:pt x="329260" y="329272"/>
                  </a:lnTo>
                  <a:close/>
                </a:path>
                <a:path w="329564" h="1358264">
                  <a:moveTo>
                    <a:pt x="329260" y="246951"/>
                  </a:moveTo>
                  <a:lnTo>
                    <a:pt x="288099" y="246951"/>
                  </a:lnTo>
                  <a:lnTo>
                    <a:pt x="288099" y="288112"/>
                  </a:lnTo>
                  <a:lnTo>
                    <a:pt x="329260" y="288112"/>
                  </a:lnTo>
                  <a:lnTo>
                    <a:pt x="329260" y="246951"/>
                  </a:lnTo>
                  <a:close/>
                </a:path>
                <a:path w="329564" h="1358264">
                  <a:moveTo>
                    <a:pt x="329260" y="82321"/>
                  </a:moveTo>
                  <a:lnTo>
                    <a:pt x="288099" y="82321"/>
                  </a:lnTo>
                  <a:lnTo>
                    <a:pt x="288099" y="123482"/>
                  </a:lnTo>
                  <a:lnTo>
                    <a:pt x="288099" y="205816"/>
                  </a:lnTo>
                  <a:lnTo>
                    <a:pt x="329260" y="205816"/>
                  </a:lnTo>
                  <a:lnTo>
                    <a:pt x="329260" y="123482"/>
                  </a:lnTo>
                  <a:lnTo>
                    <a:pt x="329260" y="82321"/>
                  </a:lnTo>
                  <a:close/>
                </a:path>
                <a:path w="329564" h="1358264">
                  <a:moveTo>
                    <a:pt x="329260" y="0"/>
                  </a:moveTo>
                  <a:lnTo>
                    <a:pt x="288099" y="0"/>
                  </a:lnTo>
                  <a:lnTo>
                    <a:pt x="288099" y="41160"/>
                  </a:lnTo>
                  <a:lnTo>
                    <a:pt x="329260" y="41160"/>
                  </a:lnTo>
                  <a:lnTo>
                    <a:pt x="329260" y="0"/>
                  </a:lnTo>
                  <a:close/>
                </a:path>
              </a:pathLst>
            </a:custGeom>
            <a:solidFill>
              <a:srgbClr val="231F20"/>
            </a:solidFill>
          </p:spPr>
          <p:txBody>
            <a:bodyPr wrap="square" lIns="0" tIns="0" rIns="0" bIns="0" rtlCol="0"/>
            <a:lstStyle/>
            <a:p>
              <a:endParaRPr/>
            </a:p>
          </p:txBody>
        </p:sp>
        <p:sp>
          <p:nvSpPr>
            <p:cNvPr id="12" name="object 12"/>
            <p:cNvSpPr/>
            <p:nvPr/>
          </p:nvSpPr>
          <p:spPr>
            <a:xfrm>
              <a:off x="4969688" y="4288574"/>
              <a:ext cx="123825" cy="1317625"/>
            </a:xfrm>
            <a:custGeom>
              <a:avLst/>
              <a:gdLst/>
              <a:ahLst/>
              <a:cxnLst/>
              <a:rect l="l" t="t" r="r" b="b"/>
              <a:pathLst>
                <a:path w="123825" h="1317625">
                  <a:moveTo>
                    <a:pt x="82321" y="493903"/>
                  </a:moveTo>
                  <a:lnTo>
                    <a:pt x="41160" y="493903"/>
                  </a:lnTo>
                  <a:lnTo>
                    <a:pt x="41160" y="535076"/>
                  </a:lnTo>
                  <a:lnTo>
                    <a:pt x="82321" y="535076"/>
                  </a:lnTo>
                  <a:lnTo>
                    <a:pt x="82321" y="493903"/>
                  </a:lnTo>
                  <a:close/>
                </a:path>
                <a:path w="123825" h="1317625">
                  <a:moveTo>
                    <a:pt x="123482" y="1152436"/>
                  </a:moveTo>
                  <a:lnTo>
                    <a:pt x="82321" y="1152436"/>
                  </a:lnTo>
                  <a:lnTo>
                    <a:pt x="41160" y="1152436"/>
                  </a:lnTo>
                  <a:lnTo>
                    <a:pt x="41160" y="1193596"/>
                  </a:lnTo>
                  <a:lnTo>
                    <a:pt x="82321" y="1193596"/>
                  </a:lnTo>
                  <a:lnTo>
                    <a:pt x="82321" y="1234757"/>
                  </a:lnTo>
                  <a:lnTo>
                    <a:pt x="41160" y="1234757"/>
                  </a:lnTo>
                  <a:lnTo>
                    <a:pt x="0" y="1234757"/>
                  </a:lnTo>
                  <a:lnTo>
                    <a:pt x="0" y="1275918"/>
                  </a:lnTo>
                  <a:lnTo>
                    <a:pt x="0" y="1317091"/>
                  </a:lnTo>
                  <a:lnTo>
                    <a:pt x="41160" y="1317091"/>
                  </a:lnTo>
                  <a:lnTo>
                    <a:pt x="82321" y="1317091"/>
                  </a:lnTo>
                  <a:lnTo>
                    <a:pt x="123482" y="1317091"/>
                  </a:lnTo>
                  <a:lnTo>
                    <a:pt x="123482" y="1275918"/>
                  </a:lnTo>
                  <a:lnTo>
                    <a:pt x="82321" y="1275918"/>
                  </a:lnTo>
                  <a:lnTo>
                    <a:pt x="123482" y="1275905"/>
                  </a:lnTo>
                  <a:lnTo>
                    <a:pt x="123482" y="1152436"/>
                  </a:lnTo>
                  <a:close/>
                </a:path>
                <a:path w="123825" h="1317625">
                  <a:moveTo>
                    <a:pt x="123482" y="905484"/>
                  </a:moveTo>
                  <a:lnTo>
                    <a:pt x="82321" y="905484"/>
                  </a:lnTo>
                  <a:lnTo>
                    <a:pt x="41160" y="905484"/>
                  </a:lnTo>
                  <a:lnTo>
                    <a:pt x="41160" y="864323"/>
                  </a:lnTo>
                  <a:lnTo>
                    <a:pt x="0" y="864323"/>
                  </a:lnTo>
                  <a:lnTo>
                    <a:pt x="0" y="905484"/>
                  </a:lnTo>
                  <a:lnTo>
                    <a:pt x="0" y="1070114"/>
                  </a:lnTo>
                  <a:lnTo>
                    <a:pt x="0" y="1152436"/>
                  </a:lnTo>
                  <a:lnTo>
                    <a:pt x="41160" y="1152436"/>
                  </a:lnTo>
                  <a:lnTo>
                    <a:pt x="41160" y="1111275"/>
                  </a:lnTo>
                  <a:lnTo>
                    <a:pt x="82321" y="1111275"/>
                  </a:lnTo>
                  <a:lnTo>
                    <a:pt x="82321" y="1070114"/>
                  </a:lnTo>
                  <a:lnTo>
                    <a:pt x="41160" y="1070114"/>
                  </a:lnTo>
                  <a:lnTo>
                    <a:pt x="41160" y="987806"/>
                  </a:lnTo>
                  <a:lnTo>
                    <a:pt x="82321" y="987806"/>
                  </a:lnTo>
                  <a:lnTo>
                    <a:pt x="82321" y="946645"/>
                  </a:lnTo>
                  <a:lnTo>
                    <a:pt x="123482" y="946645"/>
                  </a:lnTo>
                  <a:lnTo>
                    <a:pt x="123482" y="905484"/>
                  </a:lnTo>
                  <a:close/>
                </a:path>
                <a:path w="123825" h="1317625">
                  <a:moveTo>
                    <a:pt x="123482" y="699693"/>
                  </a:moveTo>
                  <a:lnTo>
                    <a:pt x="82321" y="699693"/>
                  </a:lnTo>
                  <a:lnTo>
                    <a:pt x="82321" y="864323"/>
                  </a:lnTo>
                  <a:lnTo>
                    <a:pt x="123482" y="864323"/>
                  </a:lnTo>
                  <a:lnTo>
                    <a:pt x="123482" y="699693"/>
                  </a:lnTo>
                  <a:close/>
                </a:path>
                <a:path w="123825" h="1317625">
                  <a:moveTo>
                    <a:pt x="123482" y="617385"/>
                  </a:moveTo>
                  <a:lnTo>
                    <a:pt x="82321" y="617385"/>
                  </a:lnTo>
                  <a:lnTo>
                    <a:pt x="82321" y="658545"/>
                  </a:lnTo>
                  <a:lnTo>
                    <a:pt x="123482" y="658545"/>
                  </a:lnTo>
                  <a:lnTo>
                    <a:pt x="123482" y="617385"/>
                  </a:lnTo>
                  <a:close/>
                </a:path>
                <a:path w="123825" h="1317625">
                  <a:moveTo>
                    <a:pt x="123482" y="329272"/>
                  </a:moveTo>
                  <a:lnTo>
                    <a:pt x="82321" y="329272"/>
                  </a:lnTo>
                  <a:lnTo>
                    <a:pt x="41160" y="329272"/>
                  </a:lnTo>
                  <a:lnTo>
                    <a:pt x="41160" y="370446"/>
                  </a:lnTo>
                  <a:lnTo>
                    <a:pt x="82321" y="370446"/>
                  </a:lnTo>
                  <a:lnTo>
                    <a:pt x="82321" y="411581"/>
                  </a:lnTo>
                  <a:lnTo>
                    <a:pt x="41160" y="411581"/>
                  </a:lnTo>
                  <a:lnTo>
                    <a:pt x="41160" y="452755"/>
                  </a:lnTo>
                  <a:lnTo>
                    <a:pt x="82321" y="452755"/>
                  </a:lnTo>
                  <a:lnTo>
                    <a:pt x="123482" y="452755"/>
                  </a:lnTo>
                  <a:lnTo>
                    <a:pt x="123482" y="329272"/>
                  </a:lnTo>
                  <a:close/>
                </a:path>
                <a:path w="123825" h="1317625">
                  <a:moveTo>
                    <a:pt x="123482" y="123482"/>
                  </a:moveTo>
                  <a:lnTo>
                    <a:pt x="82321" y="123482"/>
                  </a:lnTo>
                  <a:lnTo>
                    <a:pt x="82321" y="246951"/>
                  </a:lnTo>
                  <a:lnTo>
                    <a:pt x="41160" y="246951"/>
                  </a:lnTo>
                  <a:lnTo>
                    <a:pt x="41160" y="288112"/>
                  </a:lnTo>
                  <a:lnTo>
                    <a:pt x="82321" y="288112"/>
                  </a:lnTo>
                  <a:lnTo>
                    <a:pt x="123482" y="288112"/>
                  </a:lnTo>
                  <a:lnTo>
                    <a:pt x="123482" y="123482"/>
                  </a:lnTo>
                  <a:close/>
                </a:path>
                <a:path w="123825" h="1317625">
                  <a:moveTo>
                    <a:pt x="123482" y="0"/>
                  </a:moveTo>
                  <a:lnTo>
                    <a:pt x="82321" y="0"/>
                  </a:lnTo>
                  <a:lnTo>
                    <a:pt x="41160" y="0"/>
                  </a:lnTo>
                  <a:lnTo>
                    <a:pt x="41160" y="41160"/>
                  </a:lnTo>
                  <a:lnTo>
                    <a:pt x="82321" y="41160"/>
                  </a:lnTo>
                  <a:lnTo>
                    <a:pt x="82321" y="123469"/>
                  </a:lnTo>
                  <a:lnTo>
                    <a:pt x="123482" y="123469"/>
                  </a:lnTo>
                  <a:lnTo>
                    <a:pt x="123482" y="0"/>
                  </a:lnTo>
                  <a:close/>
                </a:path>
              </a:pathLst>
            </a:custGeom>
            <a:solidFill>
              <a:srgbClr val="231F20"/>
            </a:solidFill>
          </p:spPr>
          <p:txBody>
            <a:bodyPr wrap="square" lIns="0" tIns="0" rIns="0" bIns="0" rtlCol="0"/>
            <a:lstStyle/>
            <a:p>
              <a:endParaRPr/>
            </a:p>
          </p:txBody>
        </p:sp>
      </p:grpSp>
      <p:grpSp>
        <p:nvGrpSpPr>
          <p:cNvPr id="13" name="object 13"/>
          <p:cNvGrpSpPr/>
          <p:nvPr/>
        </p:nvGrpSpPr>
        <p:grpSpPr>
          <a:xfrm>
            <a:off x="7845247" y="4050817"/>
            <a:ext cx="1207770" cy="1207770"/>
            <a:chOff x="7845247" y="4050817"/>
            <a:chExt cx="1207770" cy="1207770"/>
          </a:xfrm>
        </p:grpSpPr>
        <p:sp>
          <p:nvSpPr>
            <p:cNvPr id="14" name="object 14"/>
            <p:cNvSpPr/>
            <p:nvPr/>
          </p:nvSpPr>
          <p:spPr>
            <a:xfrm>
              <a:off x="7845247" y="4050817"/>
              <a:ext cx="114300" cy="1207770"/>
            </a:xfrm>
            <a:custGeom>
              <a:avLst/>
              <a:gdLst/>
              <a:ahLst/>
              <a:cxnLst/>
              <a:rect l="l" t="t" r="r" b="b"/>
              <a:pathLst>
                <a:path w="114300" h="1207770">
                  <a:moveTo>
                    <a:pt x="22783" y="569620"/>
                  </a:moveTo>
                  <a:lnTo>
                    <a:pt x="0" y="569620"/>
                  </a:lnTo>
                  <a:lnTo>
                    <a:pt x="0" y="592404"/>
                  </a:lnTo>
                  <a:lnTo>
                    <a:pt x="22783" y="592404"/>
                  </a:lnTo>
                  <a:lnTo>
                    <a:pt x="22783" y="569620"/>
                  </a:lnTo>
                  <a:close/>
                </a:path>
                <a:path w="114300" h="1207770">
                  <a:moveTo>
                    <a:pt x="22783" y="296202"/>
                  </a:moveTo>
                  <a:lnTo>
                    <a:pt x="0" y="296202"/>
                  </a:lnTo>
                  <a:lnTo>
                    <a:pt x="0" y="318985"/>
                  </a:lnTo>
                  <a:lnTo>
                    <a:pt x="22783" y="318985"/>
                  </a:lnTo>
                  <a:lnTo>
                    <a:pt x="22783" y="296202"/>
                  </a:lnTo>
                  <a:close/>
                </a:path>
                <a:path w="114300" h="1207770">
                  <a:moveTo>
                    <a:pt x="22783" y="182283"/>
                  </a:moveTo>
                  <a:lnTo>
                    <a:pt x="0" y="182283"/>
                  </a:lnTo>
                  <a:lnTo>
                    <a:pt x="0" y="227850"/>
                  </a:lnTo>
                  <a:lnTo>
                    <a:pt x="22783" y="227850"/>
                  </a:lnTo>
                  <a:lnTo>
                    <a:pt x="22783" y="182283"/>
                  </a:lnTo>
                  <a:close/>
                </a:path>
                <a:path w="114300" h="1207770">
                  <a:moveTo>
                    <a:pt x="45567" y="1048118"/>
                  </a:moveTo>
                  <a:lnTo>
                    <a:pt x="22783" y="1048118"/>
                  </a:lnTo>
                  <a:lnTo>
                    <a:pt x="0" y="1048118"/>
                  </a:lnTo>
                  <a:lnTo>
                    <a:pt x="0" y="1207617"/>
                  </a:lnTo>
                  <a:lnTo>
                    <a:pt x="22783" y="1207617"/>
                  </a:lnTo>
                  <a:lnTo>
                    <a:pt x="45567" y="1207604"/>
                  </a:lnTo>
                  <a:lnTo>
                    <a:pt x="45567" y="1184821"/>
                  </a:lnTo>
                  <a:lnTo>
                    <a:pt x="22783" y="1184821"/>
                  </a:lnTo>
                  <a:lnTo>
                    <a:pt x="22783" y="1070914"/>
                  </a:lnTo>
                  <a:lnTo>
                    <a:pt x="45567" y="1070914"/>
                  </a:lnTo>
                  <a:lnTo>
                    <a:pt x="45567" y="1048118"/>
                  </a:lnTo>
                  <a:close/>
                </a:path>
                <a:path w="114300" h="1207770">
                  <a:moveTo>
                    <a:pt x="45567" y="956970"/>
                  </a:moveTo>
                  <a:lnTo>
                    <a:pt x="22783" y="956970"/>
                  </a:lnTo>
                  <a:lnTo>
                    <a:pt x="0" y="956970"/>
                  </a:lnTo>
                  <a:lnTo>
                    <a:pt x="0" y="979754"/>
                  </a:lnTo>
                  <a:lnTo>
                    <a:pt x="22783" y="979754"/>
                  </a:lnTo>
                  <a:lnTo>
                    <a:pt x="22783" y="1002538"/>
                  </a:lnTo>
                  <a:lnTo>
                    <a:pt x="45567" y="1002538"/>
                  </a:lnTo>
                  <a:lnTo>
                    <a:pt x="45567" y="956970"/>
                  </a:lnTo>
                  <a:close/>
                </a:path>
                <a:path w="114300" h="1207770">
                  <a:moveTo>
                    <a:pt x="45567" y="888619"/>
                  </a:moveTo>
                  <a:lnTo>
                    <a:pt x="22783" y="888619"/>
                  </a:lnTo>
                  <a:lnTo>
                    <a:pt x="0" y="888619"/>
                  </a:lnTo>
                  <a:lnTo>
                    <a:pt x="0" y="911402"/>
                  </a:lnTo>
                  <a:lnTo>
                    <a:pt x="22783" y="911402"/>
                  </a:lnTo>
                  <a:lnTo>
                    <a:pt x="45567" y="911402"/>
                  </a:lnTo>
                  <a:lnTo>
                    <a:pt x="45567" y="888619"/>
                  </a:lnTo>
                  <a:close/>
                </a:path>
                <a:path w="114300" h="1207770">
                  <a:moveTo>
                    <a:pt x="45567" y="820267"/>
                  </a:moveTo>
                  <a:lnTo>
                    <a:pt x="22783" y="820267"/>
                  </a:lnTo>
                  <a:lnTo>
                    <a:pt x="0" y="820267"/>
                  </a:lnTo>
                  <a:lnTo>
                    <a:pt x="0" y="843064"/>
                  </a:lnTo>
                  <a:lnTo>
                    <a:pt x="22783" y="843064"/>
                  </a:lnTo>
                  <a:lnTo>
                    <a:pt x="22783" y="865835"/>
                  </a:lnTo>
                  <a:lnTo>
                    <a:pt x="45567" y="865835"/>
                  </a:lnTo>
                  <a:lnTo>
                    <a:pt x="45567" y="820267"/>
                  </a:lnTo>
                  <a:close/>
                </a:path>
                <a:path w="114300" h="1207770">
                  <a:moveTo>
                    <a:pt x="45567" y="615200"/>
                  </a:moveTo>
                  <a:lnTo>
                    <a:pt x="22783" y="615200"/>
                  </a:lnTo>
                  <a:lnTo>
                    <a:pt x="0" y="615200"/>
                  </a:lnTo>
                  <a:lnTo>
                    <a:pt x="0" y="797483"/>
                  </a:lnTo>
                  <a:lnTo>
                    <a:pt x="22783" y="797483"/>
                  </a:lnTo>
                  <a:lnTo>
                    <a:pt x="45567" y="797483"/>
                  </a:lnTo>
                  <a:lnTo>
                    <a:pt x="45567" y="774687"/>
                  </a:lnTo>
                  <a:lnTo>
                    <a:pt x="22783" y="774687"/>
                  </a:lnTo>
                  <a:lnTo>
                    <a:pt x="22783" y="729132"/>
                  </a:lnTo>
                  <a:lnTo>
                    <a:pt x="45567" y="729132"/>
                  </a:lnTo>
                  <a:lnTo>
                    <a:pt x="45567" y="706335"/>
                  </a:lnTo>
                  <a:lnTo>
                    <a:pt x="22783" y="706335"/>
                  </a:lnTo>
                  <a:lnTo>
                    <a:pt x="22783" y="683564"/>
                  </a:lnTo>
                  <a:lnTo>
                    <a:pt x="45567" y="683564"/>
                  </a:lnTo>
                  <a:lnTo>
                    <a:pt x="45567" y="660768"/>
                  </a:lnTo>
                  <a:lnTo>
                    <a:pt x="22783" y="660768"/>
                  </a:lnTo>
                  <a:lnTo>
                    <a:pt x="22783" y="637984"/>
                  </a:lnTo>
                  <a:lnTo>
                    <a:pt x="45567" y="637984"/>
                  </a:lnTo>
                  <a:lnTo>
                    <a:pt x="45567" y="615200"/>
                  </a:lnTo>
                  <a:close/>
                </a:path>
                <a:path w="114300" h="1207770">
                  <a:moveTo>
                    <a:pt x="45567" y="501269"/>
                  </a:moveTo>
                  <a:lnTo>
                    <a:pt x="22783" y="501269"/>
                  </a:lnTo>
                  <a:lnTo>
                    <a:pt x="0" y="501269"/>
                  </a:lnTo>
                  <a:lnTo>
                    <a:pt x="0" y="546836"/>
                  </a:lnTo>
                  <a:lnTo>
                    <a:pt x="22783" y="546836"/>
                  </a:lnTo>
                  <a:lnTo>
                    <a:pt x="22783" y="569620"/>
                  </a:lnTo>
                  <a:lnTo>
                    <a:pt x="45567" y="569620"/>
                  </a:lnTo>
                  <a:lnTo>
                    <a:pt x="45567" y="501269"/>
                  </a:lnTo>
                  <a:close/>
                </a:path>
                <a:path w="114300" h="1207770">
                  <a:moveTo>
                    <a:pt x="45567" y="364566"/>
                  </a:moveTo>
                  <a:lnTo>
                    <a:pt x="22783" y="364566"/>
                  </a:lnTo>
                  <a:lnTo>
                    <a:pt x="0" y="364566"/>
                  </a:lnTo>
                  <a:lnTo>
                    <a:pt x="0" y="387350"/>
                  </a:lnTo>
                  <a:lnTo>
                    <a:pt x="22783" y="387350"/>
                  </a:lnTo>
                  <a:lnTo>
                    <a:pt x="22783" y="410133"/>
                  </a:lnTo>
                  <a:lnTo>
                    <a:pt x="0" y="410133"/>
                  </a:lnTo>
                  <a:lnTo>
                    <a:pt x="0" y="455701"/>
                  </a:lnTo>
                  <a:lnTo>
                    <a:pt x="22783" y="455701"/>
                  </a:lnTo>
                  <a:lnTo>
                    <a:pt x="22783" y="432917"/>
                  </a:lnTo>
                  <a:lnTo>
                    <a:pt x="45567" y="432917"/>
                  </a:lnTo>
                  <a:lnTo>
                    <a:pt x="45567" y="364566"/>
                  </a:lnTo>
                  <a:close/>
                </a:path>
                <a:path w="114300" h="1207770">
                  <a:moveTo>
                    <a:pt x="45567" y="227850"/>
                  </a:moveTo>
                  <a:lnTo>
                    <a:pt x="22783" y="227850"/>
                  </a:lnTo>
                  <a:lnTo>
                    <a:pt x="22783" y="273431"/>
                  </a:lnTo>
                  <a:lnTo>
                    <a:pt x="45567" y="273431"/>
                  </a:lnTo>
                  <a:lnTo>
                    <a:pt x="45567" y="227850"/>
                  </a:lnTo>
                  <a:close/>
                </a:path>
                <a:path w="114300" h="1207770">
                  <a:moveTo>
                    <a:pt x="45567" y="0"/>
                  </a:moveTo>
                  <a:lnTo>
                    <a:pt x="22783" y="0"/>
                  </a:lnTo>
                  <a:lnTo>
                    <a:pt x="0" y="0"/>
                  </a:lnTo>
                  <a:lnTo>
                    <a:pt x="0" y="159499"/>
                  </a:lnTo>
                  <a:lnTo>
                    <a:pt x="22783" y="159499"/>
                  </a:lnTo>
                  <a:lnTo>
                    <a:pt x="45567" y="159499"/>
                  </a:lnTo>
                  <a:lnTo>
                    <a:pt x="45567" y="136715"/>
                  </a:lnTo>
                  <a:lnTo>
                    <a:pt x="22783" y="136715"/>
                  </a:lnTo>
                  <a:lnTo>
                    <a:pt x="22783" y="22783"/>
                  </a:lnTo>
                  <a:lnTo>
                    <a:pt x="45567" y="22783"/>
                  </a:lnTo>
                  <a:lnTo>
                    <a:pt x="45567" y="0"/>
                  </a:lnTo>
                  <a:close/>
                </a:path>
                <a:path w="114300" h="1207770">
                  <a:moveTo>
                    <a:pt x="68364" y="387350"/>
                  </a:moveTo>
                  <a:lnTo>
                    <a:pt x="45580" y="387350"/>
                  </a:lnTo>
                  <a:lnTo>
                    <a:pt x="45580" y="410133"/>
                  </a:lnTo>
                  <a:lnTo>
                    <a:pt x="68364" y="410133"/>
                  </a:lnTo>
                  <a:lnTo>
                    <a:pt x="68364" y="387350"/>
                  </a:lnTo>
                  <a:close/>
                </a:path>
                <a:path w="114300" h="1207770">
                  <a:moveTo>
                    <a:pt x="91147" y="1002538"/>
                  </a:moveTo>
                  <a:lnTo>
                    <a:pt x="68364" y="1002538"/>
                  </a:lnTo>
                  <a:lnTo>
                    <a:pt x="68364" y="979754"/>
                  </a:lnTo>
                  <a:lnTo>
                    <a:pt x="45580" y="979754"/>
                  </a:lnTo>
                  <a:lnTo>
                    <a:pt x="45580" y="1002550"/>
                  </a:lnTo>
                  <a:lnTo>
                    <a:pt x="68364" y="1002550"/>
                  </a:lnTo>
                  <a:lnTo>
                    <a:pt x="68364" y="1025321"/>
                  </a:lnTo>
                  <a:lnTo>
                    <a:pt x="91147" y="1025321"/>
                  </a:lnTo>
                  <a:lnTo>
                    <a:pt x="91147" y="1002538"/>
                  </a:lnTo>
                  <a:close/>
                </a:path>
                <a:path w="114300" h="1207770">
                  <a:moveTo>
                    <a:pt x="113931" y="1184821"/>
                  </a:moveTo>
                  <a:lnTo>
                    <a:pt x="91147" y="1184821"/>
                  </a:lnTo>
                  <a:lnTo>
                    <a:pt x="68364" y="1184821"/>
                  </a:lnTo>
                  <a:lnTo>
                    <a:pt x="45580" y="1184821"/>
                  </a:lnTo>
                  <a:lnTo>
                    <a:pt x="45580" y="1207604"/>
                  </a:lnTo>
                  <a:lnTo>
                    <a:pt x="68364" y="1207604"/>
                  </a:lnTo>
                  <a:lnTo>
                    <a:pt x="91147" y="1207604"/>
                  </a:lnTo>
                  <a:lnTo>
                    <a:pt x="113931" y="1207604"/>
                  </a:lnTo>
                  <a:lnTo>
                    <a:pt x="113931" y="1184821"/>
                  </a:lnTo>
                  <a:close/>
                </a:path>
                <a:path w="114300" h="1207770">
                  <a:moveTo>
                    <a:pt x="113931" y="1093685"/>
                  </a:moveTo>
                  <a:lnTo>
                    <a:pt x="91147" y="1093685"/>
                  </a:lnTo>
                  <a:lnTo>
                    <a:pt x="68364" y="1093685"/>
                  </a:lnTo>
                  <a:lnTo>
                    <a:pt x="45580" y="1093685"/>
                  </a:lnTo>
                  <a:lnTo>
                    <a:pt x="45580" y="1162037"/>
                  </a:lnTo>
                  <a:lnTo>
                    <a:pt x="68364" y="1162037"/>
                  </a:lnTo>
                  <a:lnTo>
                    <a:pt x="91147" y="1162037"/>
                  </a:lnTo>
                  <a:lnTo>
                    <a:pt x="113931" y="1162037"/>
                  </a:lnTo>
                  <a:lnTo>
                    <a:pt x="113931" y="1093685"/>
                  </a:lnTo>
                  <a:close/>
                </a:path>
                <a:path w="114300" h="1207770">
                  <a:moveTo>
                    <a:pt x="113931" y="1048118"/>
                  </a:moveTo>
                  <a:lnTo>
                    <a:pt x="91147" y="1048118"/>
                  </a:lnTo>
                  <a:lnTo>
                    <a:pt x="68364" y="1048118"/>
                  </a:lnTo>
                  <a:lnTo>
                    <a:pt x="45580" y="1048118"/>
                  </a:lnTo>
                  <a:lnTo>
                    <a:pt x="45580" y="1070914"/>
                  </a:lnTo>
                  <a:lnTo>
                    <a:pt x="68364" y="1070914"/>
                  </a:lnTo>
                  <a:lnTo>
                    <a:pt x="91147" y="1070914"/>
                  </a:lnTo>
                  <a:lnTo>
                    <a:pt x="113931" y="1070914"/>
                  </a:lnTo>
                  <a:lnTo>
                    <a:pt x="113931" y="1048118"/>
                  </a:lnTo>
                  <a:close/>
                </a:path>
                <a:path w="114300" h="1207770">
                  <a:moveTo>
                    <a:pt x="113931" y="865835"/>
                  </a:moveTo>
                  <a:lnTo>
                    <a:pt x="91147" y="865835"/>
                  </a:lnTo>
                  <a:lnTo>
                    <a:pt x="91147" y="911402"/>
                  </a:lnTo>
                  <a:lnTo>
                    <a:pt x="68364" y="911402"/>
                  </a:lnTo>
                  <a:lnTo>
                    <a:pt x="68364" y="934186"/>
                  </a:lnTo>
                  <a:lnTo>
                    <a:pt x="45580" y="934186"/>
                  </a:lnTo>
                  <a:lnTo>
                    <a:pt x="45580" y="956983"/>
                  </a:lnTo>
                  <a:lnTo>
                    <a:pt x="68364" y="956983"/>
                  </a:lnTo>
                  <a:lnTo>
                    <a:pt x="68364" y="979754"/>
                  </a:lnTo>
                  <a:lnTo>
                    <a:pt x="91147" y="979754"/>
                  </a:lnTo>
                  <a:lnTo>
                    <a:pt x="113931" y="979766"/>
                  </a:lnTo>
                  <a:lnTo>
                    <a:pt x="113931" y="865835"/>
                  </a:lnTo>
                  <a:close/>
                </a:path>
                <a:path w="114300" h="1207770">
                  <a:moveTo>
                    <a:pt x="113931" y="820267"/>
                  </a:moveTo>
                  <a:lnTo>
                    <a:pt x="91147" y="820267"/>
                  </a:lnTo>
                  <a:lnTo>
                    <a:pt x="68364" y="820267"/>
                  </a:lnTo>
                  <a:lnTo>
                    <a:pt x="45580" y="820267"/>
                  </a:lnTo>
                  <a:lnTo>
                    <a:pt x="45580" y="865835"/>
                  </a:lnTo>
                  <a:lnTo>
                    <a:pt x="68364" y="865835"/>
                  </a:lnTo>
                  <a:lnTo>
                    <a:pt x="91147" y="865835"/>
                  </a:lnTo>
                  <a:lnTo>
                    <a:pt x="91147" y="843064"/>
                  </a:lnTo>
                  <a:lnTo>
                    <a:pt x="113931" y="843064"/>
                  </a:lnTo>
                  <a:lnTo>
                    <a:pt x="113931" y="820267"/>
                  </a:lnTo>
                  <a:close/>
                </a:path>
                <a:path w="114300" h="1207770">
                  <a:moveTo>
                    <a:pt x="113931" y="774687"/>
                  </a:moveTo>
                  <a:lnTo>
                    <a:pt x="91147" y="774687"/>
                  </a:lnTo>
                  <a:lnTo>
                    <a:pt x="91147" y="797483"/>
                  </a:lnTo>
                  <a:lnTo>
                    <a:pt x="113931" y="797483"/>
                  </a:lnTo>
                  <a:lnTo>
                    <a:pt x="113931" y="774687"/>
                  </a:lnTo>
                  <a:close/>
                </a:path>
                <a:path w="114300" h="1207770">
                  <a:moveTo>
                    <a:pt x="113931" y="706335"/>
                  </a:moveTo>
                  <a:lnTo>
                    <a:pt x="91147" y="706335"/>
                  </a:lnTo>
                  <a:lnTo>
                    <a:pt x="91147" y="729119"/>
                  </a:lnTo>
                  <a:lnTo>
                    <a:pt x="68364" y="729119"/>
                  </a:lnTo>
                  <a:lnTo>
                    <a:pt x="68364" y="706335"/>
                  </a:lnTo>
                  <a:lnTo>
                    <a:pt x="45580" y="706335"/>
                  </a:lnTo>
                  <a:lnTo>
                    <a:pt x="45580" y="797471"/>
                  </a:lnTo>
                  <a:lnTo>
                    <a:pt x="68364" y="797471"/>
                  </a:lnTo>
                  <a:lnTo>
                    <a:pt x="68364" y="751903"/>
                  </a:lnTo>
                  <a:lnTo>
                    <a:pt x="91147" y="751903"/>
                  </a:lnTo>
                  <a:lnTo>
                    <a:pt x="113931" y="751903"/>
                  </a:lnTo>
                  <a:lnTo>
                    <a:pt x="113931" y="706335"/>
                  </a:lnTo>
                  <a:close/>
                </a:path>
                <a:path w="114300" h="1207770">
                  <a:moveTo>
                    <a:pt x="113931" y="546836"/>
                  </a:moveTo>
                  <a:lnTo>
                    <a:pt x="91147" y="546836"/>
                  </a:lnTo>
                  <a:lnTo>
                    <a:pt x="91147" y="569620"/>
                  </a:lnTo>
                  <a:lnTo>
                    <a:pt x="68364" y="569620"/>
                  </a:lnTo>
                  <a:lnTo>
                    <a:pt x="45580" y="569620"/>
                  </a:lnTo>
                  <a:lnTo>
                    <a:pt x="45580" y="660755"/>
                  </a:lnTo>
                  <a:lnTo>
                    <a:pt x="68364" y="660755"/>
                  </a:lnTo>
                  <a:lnTo>
                    <a:pt x="68364" y="683539"/>
                  </a:lnTo>
                  <a:lnTo>
                    <a:pt x="91147" y="683539"/>
                  </a:lnTo>
                  <a:lnTo>
                    <a:pt x="113931" y="683564"/>
                  </a:lnTo>
                  <a:lnTo>
                    <a:pt x="113931" y="546836"/>
                  </a:lnTo>
                  <a:close/>
                </a:path>
                <a:path w="114300" h="1207770">
                  <a:moveTo>
                    <a:pt x="113931" y="432917"/>
                  </a:moveTo>
                  <a:lnTo>
                    <a:pt x="91147" y="432917"/>
                  </a:lnTo>
                  <a:lnTo>
                    <a:pt x="68364" y="432917"/>
                  </a:lnTo>
                  <a:lnTo>
                    <a:pt x="68364" y="455701"/>
                  </a:lnTo>
                  <a:lnTo>
                    <a:pt x="91147" y="455701"/>
                  </a:lnTo>
                  <a:lnTo>
                    <a:pt x="91147" y="501269"/>
                  </a:lnTo>
                  <a:lnTo>
                    <a:pt x="68364" y="501269"/>
                  </a:lnTo>
                  <a:lnTo>
                    <a:pt x="68364" y="546836"/>
                  </a:lnTo>
                  <a:lnTo>
                    <a:pt x="91147" y="546836"/>
                  </a:lnTo>
                  <a:lnTo>
                    <a:pt x="91147" y="524052"/>
                  </a:lnTo>
                  <a:lnTo>
                    <a:pt x="113931" y="524052"/>
                  </a:lnTo>
                  <a:lnTo>
                    <a:pt x="113931" y="432917"/>
                  </a:lnTo>
                  <a:close/>
                </a:path>
                <a:path w="114300" h="1207770">
                  <a:moveTo>
                    <a:pt x="113931" y="364566"/>
                  </a:moveTo>
                  <a:lnTo>
                    <a:pt x="91147" y="364566"/>
                  </a:lnTo>
                  <a:lnTo>
                    <a:pt x="91147" y="341769"/>
                  </a:lnTo>
                  <a:lnTo>
                    <a:pt x="68364" y="341769"/>
                  </a:lnTo>
                  <a:lnTo>
                    <a:pt x="68364" y="387337"/>
                  </a:lnTo>
                  <a:lnTo>
                    <a:pt x="91147" y="387337"/>
                  </a:lnTo>
                  <a:lnTo>
                    <a:pt x="113931" y="387350"/>
                  </a:lnTo>
                  <a:lnTo>
                    <a:pt x="113931" y="364566"/>
                  </a:lnTo>
                  <a:close/>
                </a:path>
                <a:path w="114300" h="1207770">
                  <a:moveTo>
                    <a:pt x="113931" y="227850"/>
                  </a:moveTo>
                  <a:lnTo>
                    <a:pt x="91147" y="227850"/>
                  </a:lnTo>
                  <a:lnTo>
                    <a:pt x="91147" y="250634"/>
                  </a:lnTo>
                  <a:lnTo>
                    <a:pt x="68364" y="250634"/>
                  </a:lnTo>
                  <a:lnTo>
                    <a:pt x="68364" y="273418"/>
                  </a:lnTo>
                  <a:lnTo>
                    <a:pt x="45580" y="273418"/>
                  </a:lnTo>
                  <a:lnTo>
                    <a:pt x="45580" y="341769"/>
                  </a:lnTo>
                  <a:lnTo>
                    <a:pt x="68364" y="341769"/>
                  </a:lnTo>
                  <a:lnTo>
                    <a:pt x="68364" y="296202"/>
                  </a:lnTo>
                  <a:lnTo>
                    <a:pt x="91147" y="296202"/>
                  </a:lnTo>
                  <a:lnTo>
                    <a:pt x="91147" y="318985"/>
                  </a:lnTo>
                  <a:lnTo>
                    <a:pt x="113931" y="318985"/>
                  </a:lnTo>
                  <a:lnTo>
                    <a:pt x="113931" y="227850"/>
                  </a:lnTo>
                  <a:close/>
                </a:path>
                <a:path w="114300" h="1207770">
                  <a:moveTo>
                    <a:pt x="113931" y="182283"/>
                  </a:moveTo>
                  <a:lnTo>
                    <a:pt x="91147" y="182283"/>
                  </a:lnTo>
                  <a:lnTo>
                    <a:pt x="68364" y="182283"/>
                  </a:lnTo>
                  <a:lnTo>
                    <a:pt x="45580" y="182283"/>
                  </a:lnTo>
                  <a:lnTo>
                    <a:pt x="45580" y="250634"/>
                  </a:lnTo>
                  <a:lnTo>
                    <a:pt x="68364" y="250634"/>
                  </a:lnTo>
                  <a:lnTo>
                    <a:pt x="68364" y="205066"/>
                  </a:lnTo>
                  <a:lnTo>
                    <a:pt x="91147" y="205066"/>
                  </a:lnTo>
                  <a:lnTo>
                    <a:pt x="113931" y="205066"/>
                  </a:lnTo>
                  <a:lnTo>
                    <a:pt x="113931" y="182283"/>
                  </a:lnTo>
                  <a:close/>
                </a:path>
                <a:path w="114300" h="1207770">
                  <a:moveTo>
                    <a:pt x="113931" y="136715"/>
                  </a:moveTo>
                  <a:lnTo>
                    <a:pt x="91147" y="136715"/>
                  </a:lnTo>
                  <a:lnTo>
                    <a:pt x="68364" y="136715"/>
                  </a:lnTo>
                  <a:lnTo>
                    <a:pt x="45580" y="136715"/>
                  </a:lnTo>
                  <a:lnTo>
                    <a:pt x="45580" y="159499"/>
                  </a:lnTo>
                  <a:lnTo>
                    <a:pt x="68364" y="159499"/>
                  </a:lnTo>
                  <a:lnTo>
                    <a:pt x="91147" y="159499"/>
                  </a:lnTo>
                  <a:lnTo>
                    <a:pt x="113931" y="159499"/>
                  </a:lnTo>
                  <a:lnTo>
                    <a:pt x="113931" y="136715"/>
                  </a:lnTo>
                  <a:close/>
                </a:path>
                <a:path w="114300" h="1207770">
                  <a:moveTo>
                    <a:pt x="113931" y="45567"/>
                  </a:moveTo>
                  <a:lnTo>
                    <a:pt x="91147" y="45567"/>
                  </a:lnTo>
                  <a:lnTo>
                    <a:pt x="68364" y="45567"/>
                  </a:lnTo>
                  <a:lnTo>
                    <a:pt x="45580" y="45567"/>
                  </a:lnTo>
                  <a:lnTo>
                    <a:pt x="45580" y="113919"/>
                  </a:lnTo>
                  <a:lnTo>
                    <a:pt x="68364" y="113919"/>
                  </a:lnTo>
                  <a:lnTo>
                    <a:pt x="91147" y="113919"/>
                  </a:lnTo>
                  <a:lnTo>
                    <a:pt x="113931" y="113919"/>
                  </a:lnTo>
                  <a:lnTo>
                    <a:pt x="113931" y="45567"/>
                  </a:lnTo>
                  <a:close/>
                </a:path>
                <a:path w="114300" h="1207770">
                  <a:moveTo>
                    <a:pt x="113931" y="0"/>
                  </a:moveTo>
                  <a:lnTo>
                    <a:pt x="91147" y="0"/>
                  </a:lnTo>
                  <a:lnTo>
                    <a:pt x="68364" y="0"/>
                  </a:lnTo>
                  <a:lnTo>
                    <a:pt x="45580" y="0"/>
                  </a:lnTo>
                  <a:lnTo>
                    <a:pt x="45580" y="22783"/>
                  </a:lnTo>
                  <a:lnTo>
                    <a:pt x="68364" y="22783"/>
                  </a:lnTo>
                  <a:lnTo>
                    <a:pt x="91147" y="22783"/>
                  </a:lnTo>
                  <a:lnTo>
                    <a:pt x="113931" y="22783"/>
                  </a:lnTo>
                  <a:lnTo>
                    <a:pt x="113931" y="0"/>
                  </a:lnTo>
                  <a:close/>
                </a:path>
              </a:pathLst>
            </a:custGeom>
            <a:solidFill>
              <a:srgbClr val="231F20"/>
            </a:solidFill>
          </p:spPr>
          <p:txBody>
            <a:bodyPr wrap="square" lIns="0" tIns="0" rIns="0" bIns="0" rtlCol="0"/>
            <a:lstStyle/>
            <a:p>
              <a:endParaRPr/>
            </a:p>
          </p:txBody>
        </p:sp>
        <p:sp>
          <p:nvSpPr>
            <p:cNvPr id="15" name="object 15"/>
            <p:cNvSpPr/>
            <p:nvPr/>
          </p:nvSpPr>
          <p:spPr>
            <a:xfrm>
              <a:off x="7936395" y="4050817"/>
              <a:ext cx="68580" cy="1207770"/>
            </a:xfrm>
            <a:custGeom>
              <a:avLst/>
              <a:gdLst/>
              <a:ahLst/>
              <a:cxnLst/>
              <a:rect l="l" t="t" r="r" b="b"/>
              <a:pathLst>
                <a:path w="68579" h="1207770">
                  <a:moveTo>
                    <a:pt x="45567" y="1184821"/>
                  </a:moveTo>
                  <a:lnTo>
                    <a:pt x="22783" y="1184821"/>
                  </a:lnTo>
                  <a:lnTo>
                    <a:pt x="0" y="1184821"/>
                  </a:lnTo>
                  <a:lnTo>
                    <a:pt x="0" y="1207604"/>
                  </a:lnTo>
                  <a:lnTo>
                    <a:pt x="22783" y="1207604"/>
                  </a:lnTo>
                  <a:lnTo>
                    <a:pt x="45567" y="1207604"/>
                  </a:lnTo>
                  <a:lnTo>
                    <a:pt x="45567" y="1184821"/>
                  </a:lnTo>
                  <a:close/>
                </a:path>
                <a:path w="68579" h="1207770">
                  <a:moveTo>
                    <a:pt x="45567" y="1048118"/>
                  </a:moveTo>
                  <a:lnTo>
                    <a:pt x="22783" y="1048118"/>
                  </a:lnTo>
                  <a:lnTo>
                    <a:pt x="22783" y="1070914"/>
                  </a:lnTo>
                  <a:lnTo>
                    <a:pt x="45567" y="1070914"/>
                  </a:lnTo>
                  <a:lnTo>
                    <a:pt x="45567" y="1048118"/>
                  </a:lnTo>
                  <a:close/>
                </a:path>
                <a:path w="68579" h="1207770">
                  <a:moveTo>
                    <a:pt x="45567" y="956970"/>
                  </a:moveTo>
                  <a:lnTo>
                    <a:pt x="22783" y="956970"/>
                  </a:lnTo>
                  <a:lnTo>
                    <a:pt x="22783" y="979754"/>
                  </a:lnTo>
                  <a:lnTo>
                    <a:pt x="45567" y="979754"/>
                  </a:lnTo>
                  <a:lnTo>
                    <a:pt x="45567" y="956970"/>
                  </a:lnTo>
                  <a:close/>
                </a:path>
                <a:path w="68579" h="1207770">
                  <a:moveTo>
                    <a:pt x="45567" y="911402"/>
                  </a:moveTo>
                  <a:lnTo>
                    <a:pt x="22783" y="911402"/>
                  </a:lnTo>
                  <a:lnTo>
                    <a:pt x="22783" y="934186"/>
                  </a:lnTo>
                  <a:lnTo>
                    <a:pt x="45567" y="934186"/>
                  </a:lnTo>
                  <a:lnTo>
                    <a:pt x="45567" y="911402"/>
                  </a:lnTo>
                  <a:close/>
                </a:path>
                <a:path w="68579" h="1207770">
                  <a:moveTo>
                    <a:pt x="45567" y="797471"/>
                  </a:moveTo>
                  <a:lnTo>
                    <a:pt x="22783" y="797471"/>
                  </a:lnTo>
                  <a:lnTo>
                    <a:pt x="22783" y="820254"/>
                  </a:lnTo>
                  <a:lnTo>
                    <a:pt x="45567" y="820254"/>
                  </a:lnTo>
                  <a:lnTo>
                    <a:pt x="45567" y="797471"/>
                  </a:lnTo>
                  <a:close/>
                </a:path>
                <a:path w="68579" h="1207770">
                  <a:moveTo>
                    <a:pt x="45567" y="729119"/>
                  </a:moveTo>
                  <a:lnTo>
                    <a:pt x="22783" y="729119"/>
                  </a:lnTo>
                  <a:lnTo>
                    <a:pt x="22783" y="751903"/>
                  </a:lnTo>
                  <a:lnTo>
                    <a:pt x="45567" y="751903"/>
                  </a:lnTo>
                  <a:lnTo>
                    <a:pt x="45567" y="729119"/>
                  </a:lnTo>
                  <a:close/>
                </a:path>
                <a:path w="68579" h="1207770">
                  <a:moveTo>
                    <a:pt x="45567" y="637984"/>
                  </a:moveTo>
                  <a:lnTo>
                    <a:pt x="22783" y="637984"/>
                  </a:lnTo>
                  <a:lnTo>
                    <a:pt x="22783" y="660768"/>
                  </a:lnTo>
                  <a:lnTo>
                    <a:pt x="45567" y="660768"/>
                  </a:lnTo>
                  <a:lnTo>
                    <a:pt x="45567" y="637984"/>
                  </a:lnTo>
                  <a:close/>
                </a:path>
                <a:path w="68579" h="1207770">
                  <a:moveTo>
                    <a:pt x="45567" y="546836"/>
                  </a:moveTo>
                  <a:lnTo>
                    <a:pt x="22783" y="546836"/>
                  </a:lnTo>
                  <a:lnTo>
                    <a:pt x="22783" y="569633"/>
                  </a:lnTo>
                  <a:lnTo>
                    <a:pt x="45567" y="569633"/>
                  </a:lnTo>
                  <a:lnTo>
                    <a:pt x="45567" y="546836"/>
                  </a:lnTo>
                  <a:close/>
                </a:path>
                <a:path w="68579" h="1207770">
                  <a:moveTo>
                    <a:pt x="45567" y="364566"/>
                  </a:moveTo>
                  <a:lnTo>
                    <a:pt x="22783" y="364566"/>
                  </a:lnTo>
                  <a:lnTo>
                    <a:pt x="22783" y="478485"/>
                  </a:lnTo>
                  <a:lnTo>
                    <a:pt x="45567" y="478485"/>
                  </a:lnTo>
                  <a:lnTo>
                    <a:pt x="45567" y="364566"/>
                  </a:lnTo>
                  <a:close/>
                </a:path>
                <a:path w="68579" h="1207770">
                  <a:moveTo>
                    <a:pt x="45567" y="318985"/>
                  </a:moveTo>
                  <a:lnTo>
                    <a:pt x="22783" y="318985"/>
                  </a:lnTo>
                  <a:lnTo>
                    <a:pt x="22783" y="341769"/>
                  </a:lnTo>
                  <a:lnTo>
                    <a:pt x="45567" y="341769"/>
                  </a:lnTo>
                  <a:lnTo>
                    <a:pt x="45567" y="318985"/>
                  </a:lnTo>
                  <a:close/>
                </a:path>
                <a:path w="68579" h="1207770">
                  <a:moveTo>
                    <a:pt x="45567" y="182283"/>
                  </a:moveTo>
                  <a:lnTo>
                    <a:pt x="22783" y="182283"/>
                  </a:lnTo>
                  <a:lnTo>
                    <a:pt x="22783" y="227850"/>
                  </a:lnTo>
                  <a:lnTo>
                    <a:pt x="45567" y="227850"/>
                  </a:lnTo>
                  <a:lnTo>
                    <a:pt x="45567" y="182283"/>
                  </a:lnTo>
                  <a:close/>
                </a:path>
                <a:path w="68579" h="1207770">
                  <a:moveTo>
                    <a:pt x="68351" y="0"/>
                  </a:moveTo>
                  <a:lnTo>
                    <a:pt x="45567" y="0"/>
                  </a:lnTo>
                  <a:lnTo>
                    <a:pt x="22783" y="0"/>
                  </a:lnTo>
                  <a:lnTo>
                    <a:pt x="22783" y="22783"/>
                  </a:lnTo>
                  <a:lnTo>
                    <a:pt x="45567" y="22783"/>
                  </a:lnTo>
                  <a:lnTo>
                    <a:pt x="45567" y="136715"/>
                  </a:lnTo>
                  <a:lnTo>
                    <a:pt x="22783" y="136715"/>
                  </a:lnTo>
                  <a:lnTo>
                    <a:pt x="22783" y="159499"/>
                  </a:lnTo>
                  <a:lnTo>
                    <a:pt x="45567" y="159499"/>
                  </a:lnTo>
                  <a:lnTo>
                    <a:pt x="68351" y="159499"/>
                  </a:lnTo>
                  <a:lnTo>
                    <a:pt x="68351" y="0"/>
                  </a:lnTo>
                  <a:close/>
                </a:path>
              </a:pathLst>
            </a:custGeom>
            <a:solidFill>
              <a:srgbClr val="231F20"/>
            </a:solidFill>
          </p:spPr>
          <p:txBody>
            <a:bodyPr wrap="square" lIns="0" tIns="0" rIns="0" bIns="0" rtlCol="0"/>
            <a:lstStyle/>
            <a:p>
              <a:endParaRPr/>
            </a:p>
          </p:txBody>
        </p:sp>
        <p:sp>
          <p:nvSpPr>
            <p:cNvPr id="16" name="object 16"/>
            <p:cNvSpPr/>
            <p:nvPr/>
          </p:nvSpPr>
          <p:spPr>
            <a:xfrm>
              <a:off x="7993354" y="4233100"/>
              <a:ext cx="0" cy="843280"/>
            </a:xfrm>
            <a:custGeom>
              <a:avLst/>
              <a:gdLst/>
              <a:ahLst/>
              <a:cxnLst/>
              <a:rect l="l" t="t" r="r" b="b"/>
              <a:pathLst>
                <a:path h="843279">
                  <a:moveTo>
                    <a:pt x="0" y="0"/>
                  </a:moveTo>
                  <a:lnTo>
                    <a:pt x="0" y="843038"/>
                  </a:lnTo>
                </a:path>
              </a:pathLst>
            </a:custGeom>
            <a:ln w="22783">
              <a:solidFill>
                <a:srgbClr val="231F20"/>
              </a:solidFill>
              <a:prstDash val="sysDot"/>
            </a:ln>
          </p:spPr>
          <p:txBody>
            <a:bodyPr wrap="square" lIns="0" tIns="0" rIns="0" bIns="0" rtlCol="0"/>
            <a:lstStyle/>
            <a:p>
              <a:endParaRPr/>
            </a:p>
          </p:txBody>
        </p:sp>
        <p:sp>
          <p:nvSpPr>
            <p:cNvPr id="17" name="object 17"/>
            <p:cNvSpPr/>
            <p:nvPr/>
          </p:nvSpPr>
          <p:spPr>
            <a:xfrm>
              <a:off x="7981963" y="4050817"/>
              <a:ext cx="160020" cy="1207770"/>
            </a:xfrm>
            <a:custGeom>
              <a:avLst/>
              <a:gdLst/>
              <a:ahLst/>
              <a:cxnLst/>
              <a:rect l="l" t="t" r="r" b="b"/>
              <a:pathLst>
                <a:path w="160020" h="1207770">
                  <a:moveTo>
                    <a:pt x="22783" y="1048118"/>
                  </a:moveTo>
                  <a:lnTo>
                    <a:pt x="0" y="1048118"/>
                  </a:lnTo>
                  <a:lnTo>
                    <a:pt x="0" y="1207617"/>
                  </a:lnTo>
                  <a:lnTo>
                    <a:pt x="22783" y="1207617"/>
                  </a:lnTo>
                  <a:lnTo>
                    <a:pt x="22783" y="1048118"/>
                  </a:lnTo>
                  <a:close/>
                </a:path>
                <a:path w="160020" h="1207770">
                  <a:moveTo>
                    <a:pt x="45567" y="729119"/>
                  </a:moveTo>
                  <a:lnTo>
                    <a:pt x="22783" y="729119"/>
                  </a:lnTo>
                  <a:lnTo>
                    <a:pt x="22783" y="751903"/>
                  </a:lnTo>
                  <a:lnTo>
                    <a:pt x="45567" y="751903"/>
                  </a:lnTo>
                  <a:lnTo>
                    <a:pt x="45567" y="729119"/>
                  </a:lnTo>
                  <a:close/>
                </a:path>
                <a:path w="160020" h="1207770">
                  <a:moveTo>
                    <a:pt x="45567" y="205066"/>
                  </a:moveTo>
                  <a:lnTo>
                    <a:pt x="22783" y="205066"/>
                  </a:lnTo>
                  <a:lnTo>
                    <a:pt x="22783" y="250634"/>
                  </a:lnTo>
                  <a:lnTo>
                    <a:pt x="45567" y="250634"/>
                  </a:lnTo>
                  <a:lnTo>
                    <a:pt x="45567" y="205066"/>
                  </a:lnTo>
                  <a:close/>
                </a:path>
                <a:path w="160020" h="1207770">
                  <a:moveTo>
                    <a:pt x="68351" y="364566"/>
                  </a:moveTo>
                  <a:lnTo>
                    <a:pt x="45567" y="364566"/>
                  </a:lnTo>
                  <a:lnTo>
                    <a:pt x="45567" y="387350"/>
                  </a:lnTo>
                  <a:lnTo>
                    <a:pt x="68351" y="387350"/>
                  </a:lnTo>
                  <a:lnTo>
                    <a:pt x="68351" y="364566"/>
                  </a:lnTo>
                  <a:close/>
                </a:path>
                <a:path w="160020" h="1207770">
                  <a:moveTo>
                    <a:pt x="91135" y="387350"/>
                  </a:moveTo>
                  <a:lnTo>
                    <a:pt x="68351" y="387350"/>
                  </a:lnTo>
                  <a:lnTo>
                    <a:pt x="68351" y="432917"/>
                  </a:lnTo>
                  <a:lnTo>
                    <a:pt x="91135" y="432917"/>
                  </a:lnTo>
                  <a:lnTo>
                    <a:pt x="91135" y="387350"/>
                  </a:lnTo>
                  <a:close/>
                </a:path>
                <a:path w="160020" h="1207770">
                  <a:moveTo>
                    <a:pt x="91135" y="250634"/>
                  </a:moveTo>
                  <a:lnTo>
                    <a:pt x="68351" y="250634"/>
                  </a:lnTo>
                  <a:lnTo>
                    <a:pt x="68351" y="273418"/>
                  </a:lnTo>
                  <a:lnTo>
                    <a:pt x="91135" y="273418"/>
                  </a:lnTo>
                  <a:lnTo>
                    <a:pt x="91135" y="250634"/>
                  </a:lnTo>
                  <a:close/>
                </a:path>
                <a:path w="160020" h="1207770">
                  <a:moveTo>
                    <a:pt x="91135" y="0"/>
                  </a:moveTo>
                  <a:lnTo>
                    <a:pt x="68351" y="0"/>
                  </a:lnTo>
                  <a:lnTo>
                    <a:pt x="68351" y="22783"/>
                  </a:lnTo>
                  <a:lnTo>
                    <a:pt x="91135" y="22783"/>
                  </a:lnTo>
                  <a:lnTo>
                    <a:pt x="91135" y="0"/>
                  </a:lnTo>
                  <a:close/>
                </a:path>
                <a:path w="160020" h="1207770">
                  <a:moveTo>
                    <a:pt x="113919" y="637984"/>
                  </a:moveTo>
                  <a:lnTo>
                    <a:pt x="91135" y="637984"/>
                  </a:lnTo>
                  <a:lnTo>
                    <a:pt x="91135" y="660768"/>
                  </a:lnTo>
                  <a:lnTo>
                    <a:pt x="113919" y="660768"/>
                  </a:lnTo>
                  <a:lnTo>
                    <a:pt x="113919" y="637984"/>
                  </a:lnTo>
                  <a:close/>
                </a:path>
                <a:path w="160020" h="1207770">
                  <a:moveTo>
                    <a:pt x="113919" y="227850"/>
                  </a:moveTo>
                  <a:lnTo>
                    <a:pt x="91135" y="227850"/>
                  </a:lnTo>
                  <a:lnTo>
                    <a:pt x="91135" y="250634"/>
                  </a:lnTo>
                  <a:lnTo>
                    <a:pt x="113919" y="250634"/>
                  </a:lnTo>
                  <a:lnTo>
                    <a:pt x="113919" y="227850"/>
                  </a:lnTo>
                  <a:close/>
                </a:path>
                <a:path w="160020" h="1207770">
                  <a:moveTo>
                    <a:pt x="113919" y="182283"/>
                  </a:moveTo>
                  <a:lnTo>
                    <a:pt x="91135" y="182283"/>
                  </a:lnTo>
                  <a:lnTo>
                    <a:pt x="91135" y="205066"/>
                  </a:lnTo>
                  <a:lnTo>
                    <a:pt x="113919" y="205066"/>
                  </a:lnTo>
                  <a:lnTo>
                    <a:pt x="113919" y="182283"/>
                  </a:lnTo>
                  <a:close/>
                </a:path>
                <a:path w="160020" h="1207770">
                  <a:moveTo>
                    <a:pt x="136702" y="1116469"/>
                  </a:moveTo>
                  <a:lnTo>
                    <a:pt x="113919" y="1116469"/>
                  </a:lnTo>
                  <a:lnTo>
                    <a:pt x="113919" y="1139253"/>
                  </a:lnTo>
                  <a:lnTo>
                    <a:pt x="136702" y="1139253"/>
                  </a:lnTo>
                  <a:lnTo>
                    <a:pt x="136702" y="1116469"/>
                  </a:lnTo>
                  <a:close/>
                </a:path>
                <a:path w="160020" h="1207770">
                  <a:moveTo>
                    <a:pt x="136702" y="1070902"/>
                  </a:moveTo>
                  <a:lnTo>
                    <a:pt x="113919" y="1070902"/>
                  </a:lnTo>
                  <a:lnTo>
                    <a:pt x="113919" y="1048118"/>
                  </a:lnTo>
                  <a:lnTo>
                    <a:pt x="91135" y="1048118"/>
                  </a:lnTo>
                  <a:lnTo>
                    <a:pt x="91135" y="1070902"/>
                  </a:lnTo>
                  <a:lnTo>
                    <a:pt x="68351" y="1070902"/>
                  </a:lnTo>
                  <a:lnTo>
                    <a:pt x="45567" y="1070902"/>
                  </a:lnTo>
                  <a:lnTo>
                    <a:pt x="45567" y="1162037"/>
                  </a:lnTo>
                  <a:lnTo>
                    <a:pt x="68351" y="1162037"/>
                  </a:lnTo>
                  <a:lnTo>
                    <a:pt x="68351" y="1184821"/>
                  </a:lnTo>
                  <a:lnTo>
                    <a:pt x="45567" y="1184821"/>
                  </a:lnTo>
                  <a:lnTo>
                    <a:pt x="45567" y="1207604"/>
                  </a:lnTo>
                  <a:lnTo>
                    <a:pt x="68351" y="1207604"/>
                  </a:lnTo>
                  <a:lnTo>
                    <a:pt x="91135" y="1207617"/>
                  </a:lnTo>
                  <a:lnTo>
                    <a:pt x="113919" y="1207604"/>
                  </a:lnTo>
                  <a:lnTo>
                    <a:pt x="136702" y="1207604"/>
                  </a:lnTo>
                  <a:lnTo>
                    <a:pt x="136702" y="1184821"/>
                  </a:lnTo>
                  <a:lnTo>
                    <a:pt x="113919" y="1184821"/>
                  </a:lnTo>
                  <a:lnTo>
                    <a:pt x="91135" y="1184821"/>
                  </a:lnTo>
                  <a:lnTo>
                    <a:pt x="91135" y="1162037"/>
                  </a:lnTo>
                  <a:lnTo>
                    <a:pt x="113919" y="1162037"/>
                  </a:lnTo>
                  <a:lnTo>
                    <a:pt x="113919" y="1139253"/>
                  </a:lnTo>
                  <a:lnTo>
                    <a:pt x="91135" y="1139253"/>
                  </a:lnTo>
                  <a:lnTo>
                    <a:pt x="91135" y="1093685"/>
                  </a:lnTo>
                  <a:lnTo>
                    <a:pt x="113919" y="1093685"/>
                  </a:lnTo>
                  <a:lnTo>
                    <a:pt x="136702" y="1093685"/>
                  </a:lnTo>
                  <a:lnTo>
                    <a:pt x="136702" y="1070902"/>
                  </a:lnTo>
                  <a:close/>
                </a:path>
                <a:path w="160020" h="1207770">
                  <a:moveTo>
                    <a:pt x="136702" y="1025321"/>
                  </a:moveTo>
                  <a:lnTo>
                    <a:pt x="113919" y="1025321"/>
                  </a:lnTo>
                  <a:lnTo>
                    <a:pt x="113919" y="1048105"/>
                  </a:lnTo>
                  <a:lnTo>
                    <a:pt x="136702" y="1048105"/>
                  </a:lnTo>
                  <a:lnTo>
                    <a:pt x="136702" y="1025321"/>
                  </a:lnTo>
                  <a:close/>
                </a:path>
                <a:path w="160020" h="1207770">
                  <a:moveTo>
                    <a:pt x="136702" y="956970"/>
                  </a:moveTo>
                  <a:lnTo>
                    <a:pt x="113919" y="956970"/>
                  </a:lnTo>
                  <a:lnTo>
                    <a:pt x="91135" y="956970"/>
                  </a:lnTo>
                  <a:lnTo>
                    <a:pt x="91135" y="979754"/>
                  </a:lnTo>
                  <a:lnTo>
                    <a:pt x="68351" y="979754"/>
                  </a:lnTo>
                  <a:lnTo>
                    <a:pt x="45567" y="979754"/>
                  </a:lnTo>
                  <a:lnTo>
                    <a:pt x="22783" y="979754"/>
                  </a:lnTo>
                  <a:lnTo>
                    <a:pt x="22783" y="1002550"/>
                  </a:lnTo>
                  <a:lnTo>
                    <a:pt x="45567" y="1002550"/>
                  </a:lnTo>
                  <a:lnTo>
                    <a:pt x="45567" y="1048105"/>
                  </a:lnTo>
                  <a:lnTo>
                    <a:pt x="68351" y="1048105"/>
                  </a:lnTo>
                  <a:lnTo>
                    <a:pt x="68351" y="1002550"/>
                  </a:lnTo>
                  <a:lnTo>
                    <a:pt x="91135" y="1002550"/>
                  </a:lnTo>
                  <a:lnTo>
                    <a:pt x="91135" y="1025321"/>
                  </a:lnTo>
                  <a:lnTo>
                    <a:pt x="113919" y="1025321"/>
                  </a:lnTo>
                  <a:lnTo>
                    <a:pt x="113919" y="1002538"/>
                  </a:lnTo>
                  <a:lnTo>
                    <a:pt x="136702" y="1002538"/>
                  </a:lnTo>
                  <a:lnTo>
                    <a:pt x="136702" y="956970"/>
                  </a:lnTo>
                  <a:close/>
                </a:path>
                <a:path w="160020" h="1207770">
                  <a:moveTo>
                    <a:pt x="136702" y="820267"/>
                  </a:moveTo>
                  <a:lnTo>
                    <a:pt x="113919" y="820267"/>
                  </a:lnTo>
                  <a:lnTo>
                    <a:pt x="113919" y="843051"/>
                  </a:lnTo>
                  <a:lnTo>
                    <a:pt x="91135" y="843051"/>
                  </a:lnTo>
                  <a:lnTo>
                    <a:pt x="91135" y="865835"/>
                  </a:lnTo>
                  <a:lnTo>
                    <a:pt x="113919" y="865835"/>
                  </a:lnTo>
                  <a:lnTo>
                    <a:pt x="113919" y="888619"/>
                  </a:lnTo>
                  <a:lnTo>
                    <a:pt x="91135" y="888619"/>
                  </a:lnTo>
                  <a:lnTo>
                    <a:pt x="91135" y="865835"/>
                  </a:lnTo>
                  <a:lnTo>
                    <a:pt x="68351" y="865835"/>
                  </a:lnTo>
                  <a:lnTo>
                    <a:pt x="45567" y="865835"/>
                  </a:lnTo>
                  <a:lnTo>
                    <a:pt x="22783" y="865835"/>
                  </a:lnTo>
                  <a:lnTo>
                    <a:pt x="22783" y="911402"/>
                  </a:lnTo>
                  <a:lnTo>
                    <a:pt x="45567" y="911402"/>
                  </a:lnTo>
                  <a:lnTo>
                    <a:pt x="45567" y="888631"/>
                  </a:lnTo>
                  <a:lnTo>
                    <a:pt x="68351" y="888631"/>
                  </a:lnTo>
                  <a:lnTo>
                    <a:pt x="68351" y="956970"/>
                  </a:lnTo>
                  <a:lnTo>
                    <a:pt x="91135" y="956970"/>
                  </a:lnTo>
                  <a:lnTo>
                    <a:pt x="91135" y="911402"/>
                  </a:lnTo>
                  <a:lnTo>
                    <a:pt x="113919" y="911402"/>
                  </a:lnTo>
                  <a:lnTo>
                    <a:pt x="113919" y="888631"/>
                  </a:lnTo>
                  <a:lnTo>
                    <a:pt x="136702" y="888631"/>
                  </a:lnTo>
                  <a:lnTo>
                    <a:pt x="136702" y="820267"/>
                  </a:lnTo>
                  <a:close/>
                </a:path>
                <a:path w="160020" h="1207770">
                  <a:moveTo>
                    <a:pt x="136702" y="706335"/>
                  </a:moveTo>
                  <a:lnTo>
                    <a:pt x="113919" y="706335"/>
                  </a:lnTo>
                  <a:lnTo>
                    <a:pt x="113919" y="729119"/>
                  </a:lnTo>
                  <a:lnTo>
                    <a:pt x="91135" y="729119"/>
                  </a:lnTo>
                  <a:lnTo>
                    <a:pt x="68351" y="729119"/>
                  </a:lnTo>
                  <a:lnTo>
                    <a:pt x="68351" y="774687"/>
                  </a:lnTo>
                  <a:lnTo>
                    <a:pt x="45567" y="774687"/>
                  </a:lnTo>
                  <a:lnTo>
                    <a:pt x="45567" y="797483"/>
                  </a:lnTo>
                  <a:lnTo>
                    <a:pt x="68351" y="797483"/>
                  </a:lnTo>
                  <a:lnTo>
                    <a:pt x="68351" y="820267"/>
                  </a:lnTo>
                  <a:lnTo>
                    <a:pt x="45567" y="820267"/>
                  </a:lnTo>
                  <a:lnTo>
                    <a:pt x="45567" y="843064"/>
                  </a:lnTo>
                  <a:lnTo>
                    <a:pt x="68351" y="843064"/>
                  </a:lnTo>
                  <a:lnTo>
                    <a:pt x="91135" y="843051"/>
                  </a:lnTo>
                  <a:lnTo>
                    <a:pt x="91135" y="820254"/>
                  </a:lnTo>
                  <a:lnTo>
                    <a:pt x="113919" y="820254"/>
                  </a:lnTo>
                  <a:lnTo>
                    <a:pt x="113919" y="797471"/>
                  </a:lnTo>
                  <a:lnTo>
                    <a:pt x="91135" y="797471"/>
                  </a:lnTo>
                  <a:lnTo>
                    <a:pt x="91135" y="774687"/>
                  </a:lnTo>
                  <a:lnTo>
                    <a:pt x="113919" y="774687"/>
                  </a:lnTo>
                  <a:lnTo>
                    <a:pt x="113919" y="751903"/>
                  </a:lnTo>
                  <a:lnTo>
                    <a:pt x="136702" y="751903"/>
                  </a:lnTo>
                  <a:lnTo>
                    <a:pt x="136702" y="706335"/>
                  </a:lnTo>
                  <a:close/>
                </a:path>
                <a:path w="160020" h="1207770">
                  <a:moveTo>
                    <a:pt x="136702" y="592416"/>
                  </a:moveTo>
                  <a:lnTo>
                    <a:pt x="113919" y="592416"/>
                  </a:lnTo>
                  <a:lnTo>
                    <a:pt x="113919" y="615213"/>
                  </a:lnTo>
                  <a:lnTo>
                    <a:pt x="136702" y="615213"/>
                  </a:lnTo>
                  <a:lnTo>
                    <a:pt x="136702" y="592416"/>
                  </a:lnTo>
                  <a:close/>
                </a:path>
                <a:path w="160020" h="1207770">
                  <a:moveTo>
                    <a:pt x="136702" y="478485"/>
                  </a:moveTo>
                  <a:lnTo>
                    <a:pt x="113919" y="478485"/>
                  </a:lnTo>
                  <a:lnTo>
                    <a:pt x="91135" y="478485"/>
                  </a:lnTo>
                  <a:lnTo>
                    <a:pt x="91135" y="455701"/>
                  </a:lnTo>
                  <a:lnTo>
                    <a:pt x="68351" y="455701"/>
                  </a:lnTo>
                  <a:lnTo>
                    <a:pt x="45567" y="455701"/>
                  </a:lnTo>
                  <a:lnTo>
                    <a:pt x="45567" y="387350"/>
                  </a:lnTo>
                  <a:lnTo>
                    <a:pt x="22783" y="387350"/>
                  </a:lnTo>
                  <a:lnTo>
                    <a:pt x="22783" y="524065"/>
                  </a:lnTo>
                  <a:lnTo>
                    <a:pt x="45567" y="524065"/>
                  </a:lnTo>
                  <a:lnTo>
                    <a:pt x="45567" y="478485"/>
                  </a:lnTo>
                  <a:lnTo>
                    <a:pt x="68351" y="478485"/>
                  </a:lnTo>
                  <a:lnTo>
                    <a:pt x="68351" y="546836"/>
                  </a:lnTo>
                  <a:lnTo>
                    <a:pt x="45567" y="546836"/>
                  </a:lnTo>
                  <a:lnTo>
                    <a:pt x="22783" y="546836"/>
                  </a:lnTo>
                  <a:lnTo>
                    <a:pt x="22783" y="569633"/>
                  </a:lnTo>
                  <a:lnTo>
                    <a:pt x="45567" y="569633"/>
                  </a:lnTo>
                  <a:lnTo>
                    <a:pt x="45567" y="637984"/>
                  </a:lnTo>
                  <a:lnTo>
                    <a:pt x="22783" y="637984"/>
                  </a:lnTo>
                  <a:lnTo>
                    <a:pt x="22783" y="660768"/>
                  </a:lnTo>
                  <a:lnTo>
                    <a:pt x="45567" y="660768"/>
                  </a:lnTo>
                  <a:lnTo>
                    <a:pt x="45567" y="683552"/>
                  </a:lnTo>
                  <a:lnTo>
                    <a:pt x="22783" y="683552"/>
                  </a:lnTo>
                  <a:lnTo>
                    <a:pt x="22783" y="706335"/>
                  </a:lnTo>
                  <a:lnTo>
                    <a:pt x="45567" y="706335"/>
                  </a:lnTo>
                  <a:lnTo>
                    <a:pt x="68351" y="706335"/>
                  </a:lnTo>
                  <a:lnTo>
                    <a:pt x="91135" y="706335"/>
                  </a:lnTo>
                  <a:lnTo>
                    <a:pt x="113919" y="706335"/>
                  </a:lnTo>
                  <a:lnTo>
                    <a:pt x="113919" y="683564"/>
                  </a:lnTo>
                  <a:lnTo>
                    <a:pt x="136702" y="683564"/>
                  </a:lnTo>
                  <a:lnTo>
                    <a:pt x="136702" y="660768"/>
                  </a:lnTo>
                  <a:lnTo>
                    <a:pt x="113919" y="660768"/>
                  </a:lnTo>
                  <a:lnTo>
                    <a:pt x="113919" y="683552"/>
                  </a:lnTo>
                  <a:lnTo>
                    <a:pt x="91135" y="683552"/>
                  </a:lnTo>
                  <a:lnTo>
                    <a:pt x="91135" y="660768"/>
                  </a:lnTo>
                  <a:lnTo>
                    <a:pt x="68351" y="660768"/>
                  </a:lnTo>
                  <a:lnTo>
                    <a:pt x="68351" y="592416"/>
                  </a:lnTo>
                  <a:lnTo>
                    <a:pt x="91135" y="592416"/>
                  </a:lnTo>
                  <a:lnTo>
                    <a:pt x="91135" y="546836"/>
                  </a:lnTo>
                  <a:lnTo>
                    <a:pt x="113919" y="546836"/>
                  </a:lnTo>
                  <a:lnTo>
                    <a:pt x="113919" y="501281"/>
                  </a:lnTo>
                  <a:lnTo>
                    <a:pt x="136702" y="501281"/>
                  </a:lnTo>
                  <a:lnTo>
                    <a:pt x="136702" y="478485"/>
                  </a:lnTo>
                  <a:close/>
                </a:path>
                <a:path w="160020" h="1207770">
                  <a:moveTo>
                    <a:pt x="136702" y="432917"/>
                  </a:moveTo>
                  <a:lnTo>
                    <a:pt x="113919" y="432917"/>
                  </a:lnTo>
                  <a:lnTo>
                    <a:pt x="91135" y="432917"/>
                  </a:lnTo>
                  <a:lnTo>
                    <a:pt x="91135" y="455701"/>
                  </a:lnTo>
                  <a:lnTo>
                    <a:pt x="113919" y="455701"/>
                  </a:lnTo>
                  <a:lnTo>
                    <a:pt x="136702" y="455701"/>
                  </a:lnTo>
                  <a:lnTo>
                    <a:pt x="136702" y="432917"/>
                  </a:lnTo>
                  <a:close/>
                </a:path>
                <a:path w="160020" h="1207770">
                  <a:moveTo>
                    <a:pt x="136702" y="341769"/>
                  </a:moveTo>
                  <a:lnTo>
                    <a:pt x="113919" y="341769"/>
                  </a:lnTo>
                  <a:lnTo>
                    <a:pt x="91135" y="341769"/>
                  </a:lnTo>
                  <a:lnTo>
                    <a:pt x="91135" y="296202"/>
                  </a:lnTo>
                  <a:lnTo>
                    <a:pt x="68351" y="296202"/>
                  </a:lnTo>
                  <a:lnTo>
                    <a:pt x="68351" y="273418"/>
                  </a:lnTo>
                  <a:lnTo>
                    <a:pt x="45567" y="273418"/>
                  </a:lnTo>
                  <a:lnTo>
                    <a:pt x="22783" y="273418"/>
                  </a:lnTo>
                  <a:lnTo>
                    <a:pt x="22783" y="296202"/>
                  </a:lnTo>
                  <a:lnTo>
                    <a:pt x="45567" y="296202"/>
                  </a:lnTo>
                  <a:lnTo>
                    <a:pt x="45567" y="318985"/>
                  </a:lnTo>
                  <a:lnTo>
                    <a:pt x="68351" y="318985"/>
                  </a:lnTo>
                  <a:lnTo>
                    <a:pt x="68351" y="364566"/>
                  </a:lnTo>
                  <a:lnTo>
                    <a:pt x="91135" y="364566"/>
                  </a:lnTo>
                  <a:lnTo>
                    <a:pt x="91135" y="387337"/>
                  </a:lnTo>
                  <a:lnTo>
                    <a:pt x="113919" y="387337"/>
                  </a:lnTo>
                  <a:lnTo>
                    <a:pt x="136702" y="387337"/>
                  </a:lnTo>
                  <a:lnTo>
                    <a:pt x="136702" y="341769"/>
                  </a:lnTo>
                  <a:close/>
                </a:path>
                <a:path w="160020" h="1207770">
                  <a:moveTo>
                    <a:pt x="136702" y="250634"/>
                  </a:moveTo>
                  <a:lnTo>
                    <a:pt x="113919" y="250634"/>
                  </a:lnTo>
                  <a:lnTo>
                    <a:pt x="113919" y="318985"/>
                  </a:lnTo>
                  <a:lnTo>
                    <a:pt x="136702" y="318985"/>
                  </a:lnTo>
                  <a:lnTo>
                    <a:pt x="136702" y="250634"/>
                  </a:lnTo>
                  <a:close/>
                </a:path>
                <a:path w="160020" h="1207770">
                  <a:moveTo>
                    <a:pt x="136702" y="159499"/>
                  </a:moveTo>
                  <a:lnTo>
                    <a:pt x="113919" y="159499"/>
                  </a:lnTo>
                  <a:lnTo>
                    <a:pt x="113919" y="182283"/>
                  </a:lnTo>
                  <a:lnTo>
                    <a:pt x="136702" y="182283"/>
                  </a:lnTo>
                  <a:lnTo>
                    <a:pt x="136702" y="159499"/>
                  </a:lnTo>
                  <a:close/>
                </a:path>
                <a:path w="160020" h="1207770">
                  <a:moveTo>
                    <a:pt x="136702" y="45567"/>
                  </a:moveTo>
                  <a:lnTo>
                    <a:pt x="113919" y="45567"/>
                  </a:lnTo>
                  <a:lnTo>
                    <a:pt x="91135" y="45567"/>
                  </a:lnTo>
                  <a:lnTo>
                    <a:pt x="91135" y="68351"/>
                  </a:lnTo>
                  <a:lnTo>
                    <a:pt x="91135" y="91135"/>
                  </a:lnTo>
                  <a:lnTo>
                    <a:pt x="68351" y="91135"/>
                  </a:lnTo>
                  <a:lnTo>
                    <a:pt x="68351" y="68351"/>
                  </a:lnTo>
                  <a:lnTo>
                    <a:pt x="91135" y="68351"/>
                  </a:lnTo>
                  <a:lnTo>
                    <a:pt x="91135" y="45567"/>
                  </a:lnTo>
                  <a:lnTo>
                    <a:pt x="68351" y="45567"/>
                  </a:lnTo>
                  <a:lnTo>
                    <a:pt x="45567" y="45567"/>
                  </a:lnTo>
                  <a:lnTo>
                    <a:pt x="45567" y="182283"/>
                  </a:lnTo>
                  <a:lnTo>
                    <a:pt x="68351" y="182283"/>
                  </a:lnTo>
                  <a:lnTo>
                    <a:pt x="91135" y="182283"/>
                  </a:lnTo>
                  <a:lnTo>
                    <a:pt x="91135" y="159499"/>
                  </a:lnTo>
                  <a:lnTo>
                    <a:pt x="68351" y="159499"/>
                  </a:lnTo>
                  <a:lnTo>
                    <a:pt x="68351" y="136702"/>
                  </a:lnTo>
                  <a:lnTo>
                    <a:pt x="91135" y="136702"/>
                  </a:lnTo>
                  <a:lnTo>
                    <a:pt x="91135" y="159499"/>
                  </a:lnTo>
                  <a:lnTo>
                    <a:pt x="113919" y="159499"/>
                  </a:lnTo>
                  <a:lnTo>
                    <a:pt x="113919" y="136702"/>
                  </a:lnTo>
                  <a:lnTo>
                    <a:pt x="136702" y="136702"/>
                  </a:lnTo>
                  <a:lnTo>
                    <a:pt x="136702" y="91135"/>
                  </a:lnTo>
                  <a:lnTo>
                    <a:pt x="113919" y="91135"/>
                  </a:lnTo>
                  <a:lnTo>
                    <a:pt x="113919" y="68351"/>
                  </a:lnTo>
                  <a:lnTo>
                    <a:pt x="136702" y="68351"/>
                  </a:lnTo>
                  <a:lnTo>
                    <a:pt x="136702" y="45567"/>
                  </a:lnTo>
                  <a:close/>
                </a:path>
                <a:path w="160020" h="1207770">
                  <a:moveTo>
                    <a:pt x="136702" y="0"/>
                  </a:moveTo>
                  <a:lnTo>
                    <a:pt x="113919" y="0"/>
                  </a:lnTo>
                  <a:lnTo>
                    <a:pt x="113919" y="22783"/>
                  </a:lnTo>
                  <a:lnTo>
                    <a:pt x="136702" y="22783"/>
                  </a:lnTo>
                  <a:lnTo>
                    <a:pt x="136702" y="0"/>
                  </a:lnTo>
                  <a:close/>
                </a:path>
                <a:path w="160020" h="1207770">
                  <a:moveTo>
                    <a:pt x="159499" y="182283"/>
                  </a:moveTo>
                  <a:lnTo>
                    <a:pt x="136715" y="182283"/>
                  </a:lnTo>
                  <a:lnTo>
                    <a:pt x="136715" y="205066"/>
                  </a:lnTo>
                  <a:lnTo>
                    <a:pt x="159499" y="205066"/>
                  </a:lnTo>
                  <a:lnTo>
                    <a:pt x="159499" y="182283"/>
                  </a:lnTo>
                  <a:close/>
                </a:path>
                <a:path w="160020" h="1207770">
                  <a:moveTo>
                    <a:pt x="159499" y="136715"/>
                  </a:moveTo>
                  <a:lnTo>
                    <a:pt x="136715" y="136715"/>
                  </a:lnTo>
                  <a:lnTo>
                    <a:pt x="136715" y="159499"/>
                  </a:lnTo>
                  <a:lnTo>
                    <a:pt x="159499" y="159499"/>
                  </a:lnTo>
                  <a:lnTo>
                    <a:pt x="159499" y="136715"/>
                  </a:lnTo>
                  <a:close/>
                </a:path>
                <a:path w="160020" h="1207770">
                  <a:moveTo>
                    <a:pt x="159499" y="91135"/>
                  </a:moveTo>
                  <a:lnTo>
                    <a:pt x="136715" y="91135"/>
                  </a:lnTo>
                  <a:lnTo>
                    <a:pt x="136715" y="113919"/>
                  </a:lnTo>
                  <a:lnTo>
                    <a:pt x="159499" y="113919"/>
                  </a:lnTo>
                  <a:lnTo>
                    <a:pt x="159499" y="91135"/>
                  </a:lnTo>
                  <a:close/>
                </a:path>
                <a:path w="160020" h="1207770">
                  <a:moveTo>
                    <a:pt x="159499" y="0"/>
                  </a:moveTo>
                  <a:lnTo>
                    <a:pt x="136715" y="0"/>
                  </a:lnTo>
                  <a:lnTo>
                    <a:pt x="136715" y="45567"/>
                  </a:lnTo>
                  <a:lnTo>
                    <a:pt x="159499" y="45567"/>
                  </a:lnTo>
                  <a:lnTo>
                    <a:pt x="159499" y="0"/>
                  </a:lnTo>
                  <a:close/>
                </a:path>
              </a:pathLst>
            </a:custGeom>
            <a:solidFill>
              <a:srgbClr val="231F20"/>
            </a:solidFill>
          </p:spPr>
          <p:txBody>
            <a:bodyPr wrap="square" lIns="0" tIns="0" rIns="0" bIns="0" rtlCol="0"/>
            <a:lstStyle/>
            <a:p>
              <a:endParaRPr/>
            </a:p>
          </p:txBody>
        </p:sp>
        <p:sp>
          <p:nvSpPr>
            <p:cNvPr id="18" name="object 18"/>
            <p:cNvSpPr/>
            <p:nvPr/>
          </p:nvSpPr>
          <p:spPr>
            <a:xfrm>
              <a:off x="8118678" y="4096384"/>
              <a:ext cx="45720" cy="1139825"/>
            </a:xfrm>
            <a:custGeom>
              <a:avLst/>
              <a:gdLst/>
              <a:ahLst/>
              <a:cxnLst/>
              <a:rect l="l" t="t" r="r" b="b"/>
              <a:pathLst>
                <a:path w="45720" h="1139825">
                  <a:moveTo>
                    <a:pt x="22783" y="1093685"/>
                  </a:moveTo>
                  <a:lnTo>
                    <a:pt x="0" y="1093685"/>
                  </a:lnTo>
                  <a:lnTo>
                    <a:pt x="0" y="1139253"/>
                  </a:lnTo>
                  <a:lnTo>
                    <a:pt x="22783" y="1139253"/>
                  </a:lnTo>
                  <a:lnTo>
                    <a:pt x="22783" y="1093685"/>
                  </a:lnTo>
                  <a:close/>
                </a:path>
                <a:path w="45720" h="1139825">
                  <a:moveTo>
                    <a:pt x="22783" y="956970"/>
                  </a:moveTo>
                  <a:lnTo>
                    <a:pt x="0" y="956970"/>
                  </a:lnTo>
                  <a:lnTo>
                    <a:pt x="0" y="979754"/>
                  </a:lnTo>
                  <a:lnTo>
                    <a:pt x="22783" y="979754"/>
                  </a:lnTo>
                  <a:lnTo>
                    <a:pt x="22783" y="956970"/>
                  </a:lnTo>
                  <a:close/>
                </a:path>
                <a:path w="45720" h="1139825">
                  <a:moveTo>
                    <a:pt x="22783" y="911402"/>
                  </a:moveTo>
                  <a:lnTo>
                    <a:pt x="0" y="911402"/>
                  </a:lnTo>
                  <a:lnTo>
                    <a:pt x="0" y="934186"/>
                  </a:lnTo>
                  <a:lnTo>
                    <a:pt x="22783" y="934186"/>
                  </a:lnTo>
                  <a:lnTo>
                    <a:pt x="22783" y="911402"/>
                  </a:lnTo>
                  <a:close/>
                </a:path>
                <a:path w="45720" h="1139825">
                  <a:moveTo>
                    <a:pt x="22783" y="843051"/>
                  </a:moveTo>
                  <a:lnTo>
                    <a:pt x="0" y="843051"/>
                  </a:lnTo>
                  <a:lnTo>
                    <a:pt x="0" y="865835"/>
                  </a:lnTo>
                  <a:lnTo>
                    <a:pt x="22783" y="865835"/>
                  </a:lnTo>
                  <a:lnTo>
                    <a:pt x="22783" y="843051"/>
                  </a:lnTo>
                  <a:close/>
                </a:path>
                <a:path w="45720" h="1139825">
                  <a:moveTo>
                    <a:pt x="22783" y="797483"/>
                  </a:moveTo>
                  <a:lnTo>
                    <a:pt x="0" y="797483"/>
                  </a:lnTo>
                  <a:lnTo>
                    <a:pt x="0" y="820267"/>
                  </a:lnTo>
                  <a:lnTo>
                    <a:pt x="22783" y="820267"/>
                  </a:lnTo>
                  <a:lnTo>
                    <a:pt x="22783" y="797483"/>
                  </a:lnTo>
                  <a:close/>
                </a:path>
                <a:path w="45720" h="1139825">
                  <a:moveTo>
                    <a:pt x="22783" y="751903"/>
                  </a:moveTo>
                  <a:lnTo>
                    <a:pt x="0" y="751903"/>
                  </a:lnTo>
                  <a:lnTo>
                    <a:pt x="0" y="774687"/>
                  </a:lnTo>
                  <a:lnTo>
                    <a:pt x="22783" y="774687"/>
                  </a:lnTo>
                  <a:lnTo>
                    <a:pt x="22783" y="751903"/>
                  </a:lnTo>
                  <a:close/>
                </a:path>
                <a:path w="45720" h="1139825">
                  <a:moveTo>
                    <a:pt x="22783" y="592416"/>
                  </a:moveTo>
                  <a:lnTo>
                    <a:pt x="0" y="592416"/>
                  </a:lnTo>
                  <a:lnTo>
                    <a:pt x="0" y="615200"/>
                  </a:lnTo>
                  <a:lnTo>
                    <a:pt x="22783" y="615200"/>
                  </a:lnTo>
                  <a:lnTo>
                    <a:pt x="22783" y="592416"/>
                  </a:lnTo>
                  <a:close/>
                </a:path>
                <a:path w="45720" h="1139825">
                  <a:moveTo>
                    <a:pt x="22783" y="136715"/>
                  </a:moveTo>
                  <a:lnTo>
                    <a:pt x="0" y="136715"/>
                  </a:lnTo>
                  <a:lnTo>
                    <a:pt x="0" y="159499"/>
                  </a:lnTo>
                  <a:lnTo>
                    <a:pt x="22783" y="159499"/>
                  </a:lnTo>
                  <a:lnTo>
                    <a:pt x="22783" y="136715"/>
                  </a:lnTo>
                  <a:close/>
                </a:path>
                <a:path w="45720" h="1139825">
                  <a:moveTo>
                    <a:pt x="45554" y="432917"/>
                  </a:moveTo>
                  <a:lnTo>
                    <a:pt x="22783" y="432917"/>
                  </a:lnTo>
                  <a:lnTo>
                    <a:pt x="0" y="432917"/>
                  </a:lnTo>
                  <a:lnTo>
                    <a:pt x="0" y="546849"/>
                  </a:lnTo>
                  <a:lnTo>
                    <a:pt x="22783" y="546849"/>
                  </a:lnTo>
                  <a:lnTo>
                    <a:pt x="45554" y="546849"/>
                  </a:lnTo>
                  <a:lnTo>
                    <a:pt x="45554" y="432917"/>
                  </a:lnTo>
                  <a:close/>
                </a:path>
                <a:path w="45720" h="1139825">
                  <a:moveTo>
                    <a:pt x="45554" y="364566"/>
                  </a:moveTo>
                  <a:lnTo>
                    <a:pt x="22783" y="364566"/>
                  </a:lnTo>
                  <a:lnTo>
                    <a:pt x="22783" y="410133"/>
                  </a:lnTo>
                  <a:lnTo>
                    <a:pt x="45554" y="410133"/>
                  </a:lnTo>
                  <a:lnTo>
                    <a:pt x="45554" y="364566"/>
                  </a:lnTo>
                  <a:close/>
                </a:path>
                <a:path w="45720" h="1139825">
                  <a:moveTo>
                    <a:pt x="45554" y="318998"/>
                  </a:moveTo>
                  <a:lnTo>
                    <a:pt x="22783" y="318998"/>
                  </a:lnTo>
                  <a:lnTo>
                    <a:pt x="22783" y="341782"/>
                  </a:lnTo>
                  <a:lnTo>
                    <a:pt x="45554" y="341782"/>
                  </a:lnTo>
                  <a:lnTo>
                    <a:pt x="45554" y="318998"/>
                  </a:lnTo>
                  <a:close/>
                </a:path>
                <a:path w="45720" h="1139825">
                  <a:moveTo>
                    <a:pt x="45554" y="273418"/>
                  </a:moveTo>
                  <a:lnTo>
                    <a:pt x="22783" y="273418"/>
                  </a:lnTo>
                  <a:lnTo>
                    <a:pt x="0" y="273418"/>
                  </a:lnTo>
                  <a:lnTo>
                    <a:pt x="0" y="296202"/>
                  </a:lnTo>
                  <a:lnTo>
                    <a:pt x="22783" y="296202"/>
                  </a:lnTo>
                  <a:lnTo>
                    <a:pt x="45554" y="296202"/>
                  </a:lnTo>
                  <a:lnTo>
                    <a:pt x="45554" y="273418"/>
                  </a:lnTo>
                  <a:close/>
                </a:path>
                <a:path w="45720" h="1139825">
                  <a:moveTo>
                    <a:pt x="45554" y="159499"/>
                  </a:moveTo>
                  <a:lnTo>
                    <a:pt x="22783" y="159499"/>
                  </a:lnTo>
                  <a:lnTo>
                    <a:pt x="22783" y="182283"/>
                  </a:lnTo>
                  <a:lnTo>
                    <a:pt x="0" y="182283"/>
                  </a:lnTo>
                  <a:lnTo>
                    <a:pt x="0" y="205066"/>
                  </a:lnTo>
                  <a:lnTo>
                    <a:pt x="22783" y="205066"/>
                  </a:lnTo>
                  <a:lnTo>
                    <a:pt x="22783" y="227850"/>
                  </a:lnTo>
                  <a:lnTo>
                    <a:pt x="45554" y="227850"/>
                  </a:lnTo>
                  <a:lnTo>
                    <a:pt x="45554" y="159499"/>
                  </a:lnTo>
                  <a:close/>
                </a:path>
                <a:path w="45720" h="1139825">
                  <a:moveTo>
                    <a:pt x="45554" y="113931"/>
                  </a:moveTo>
                  <a:lnTo>
                    <a:pt x="22783" y="113931"/>
                  </a:lnTo>
                  <a:lnTo>
                    <a:pt x="22783" y="136715"/>
                  </a:lnTo>
                  <a:lnTo>
                    <a:pt x="45554" y="136715"/>
                  </a:lnTo>
                  <a:lnTo>
                    <a:pt x="45554" y="113931"/>
                  </a:lnTo>
                  <a:close/>
                </a:path>
                <a:path w="45720" h="1139825">
                  <a:moveTo>
                    <a:pt x="45554" y="68364"/>
                  </a:moveTo>
                  <a:lnTo>
                    <a:pt x="22783" y="68364"/>
                  </a:lnTo>
                  <a:lnTo>
                    <a:pt x="22783" y="91147"/>
                  </a:lnTo>
                  <a:lnTo>
                    <a:pt x="45554" y="91147"/>
                  </a:lnTo>
                  <a:lnTo>
                    <a:pt x="45554" y="68364"/>
                  </a:lnTo>
                  <a:close/>
                </a:path>
                <a:path w="45720" h="1139825">
                  <a:moveTo>
                    <a:pt x="45554" y="0"/>
                  </a:moveTo>
                  <a:lnTo>
                    <a:pt x="22783" y="0"/>
                  </a:lnTo>
                  <a:lnTo>
                    <a:pt x="22783" y="22783"/>
                  </a:lnTo>
                  <a:lnTo>
                    <a:pt x="45554" y="22783"/>
                  </a:lnTo>
                  <a:lnTo>
                    <a:pt x="45554" y="0"/>
                  </a:lnTo>
                  <a:close/>
                </a:path>
              </a:pathLst>
            </a:custGeom>
            <a:solidFill>
              <a:srgbClr val="231F20"/>
            </a:solidFill>
          </p:spPr>
          <p:txBody>
            <a:bodyPr wrap="square" lIns="0" tIns="0" rIns="0" bIns="0" rtlCol="0"/>
            <a:lstStyle/>
            <a:p>
              <a:endParaRPr/>
            </a:p>
          </p:txBody>
        </p:sp>
        <p:sp>
          <p:nvSpPr>
            <p:cNvPr id="19" name="object 19"/>
            <p:cNvSpPr/>
            <p:nvPr/>
          </p:nvSpPr>
          <p:spPr>
            <a:xfrm>
              <a:off x="8152854" y="4711585"/>
              <a:ext cx="0" cy="319405"/>
            </a:xfrm>
            <a:custGeom>
              <a:avLst/>
              <a:gdLst/>
              <a:ahLst/>
              <a:cxnLst/>
              <a:rect l="l" t="t" r="r" b="b"/>
              <a:pathLst>
                <a:path h="319404">
                  <a:moveTo>
                    <a:pt x="0" y="0"/>
                  </a:moveTo>
                  <a:lnTo>
                    <a:pt x="0" y="318985"/>
                  </a:lnTo>
                </a:path>
              </a:pathLst>
            </a:custGeom>
            <a:ln w="22783">
              <a:solidFill>
                <a:srgbClr val="231F20"/>
              </a:solidFill>
              <a:prstDash val="sysDot"/>
            </a:ln>
          </p:spPr>
          <p:txBody>
            <a:bodyPr wrap="square" lIns="0" tIns="0" rIns="0" bIns="0" rtlCol="0"/>
            <a:lstStyle/>
            <a:p>
              <a:endParaRPr/>
            </a:p>
          </p:txBody>
        </p:sp>
        <p:sp>
          <p:nvSpPr>
            <p:cNvPr id="20" name="object 20"/>
            <p:cNvSpPr/>
            <p:nvPr/>
          </p:nvSpPr>
          <p:spPr>
            <a:xfrm>
              <a:off x="8141462" y="4050817"/>
              <a:ext cx="160020" cy="1207770"/>
            </a:xfrm>
            <a:custGeom>
              <a:avLst/>
              <a:gdLst/>
              <a:ahLst/>
              <a:cxnLst/>
              <a:rect l="l" t="t" r="r" b="b"/>
              <a:pathLst>
                <a:path w="160020" h="1207770">
                  <a:moveTo>
                    <a:pt x="22771" y="1116469"/>
                  </a:moveTo>
                  <a:lnTo>
                    <a:pt x="0" y="1116469"/>
                  </a:lnTo>
                  <a:lnTo>
                    <a:pt x="0" y="1207604"/>
                  </a:lnTo>
                  <a:lnTo>
                    <a:pt x="22771" y="1207604"/>
                  </a:lnTo>
                  <a:lnTo>
                    <a:pt x="22771" y="1116469"/>
                  </a:lnTo>
                  <a:close/>
                </a:path>
                <a:path w="160020" h="1207770">
                  <a:moveTo>
                    <a:pt x="22771" y="1070902"/>
                  </a:moveTo>
                  <a:lnTo>
                    <a:pt x="0" y="1070902"/>
                  </a:lnTo>
                  <a:lnTo>
                    <a:pt x="0" y="1093685"/>
                  </a:lnTo>
                  <a:lnTo>
                    <a:pt x="22771" y="1093685"/>
                  </a:lnTo>
                  <a:lnTo>
                    <a:pt x="22771" y="1070902"/>
                  </a:lnTo>
                  <a:close/>
                </a:path>
                <a:path w="160020" h="1207770">
                  <a:moveTo>
                    <a:pt x="45567" y="1002538"/>
                  </a:moveTo>
                  <a:lnTo>
                    <a:pt x="22783" y="1002538"/>
                  </a:lnTo>
                  <a:lnTo>
                    <a:pt x="22783" y="1093673"/>
                  </a:lnTo>
                  <a:lnTo>
                    <a:pt x="45567" y="1093673"/>
                  </a:lnTo>
                  <a:lnTo>
                    <a:pt x="45567" y="1002538"/>
                  </a:lnTo>
                  <a:close/>
                </a:path>
                <a:path w="160020" h="1207770">
                  <a:moveTo>
                    <a:pt x="45567" y="410133"/>
                  </a:moveTo>
                  <a:lnTo>
                    <a:pt x="22783" y="410133"/>
                  </a:lnTo>
                  <a:lnTo>
                    <a:pt x="22783" y="432917"/>
                  </a:lnTo>
                  <a:lnTo>
                    <a:pt x="45567" y="432917"/>
                  </a:lnTo>
                  <a:lnTo>
                    <a:pt x="45567" y="410133"/>
                  </a:lnTo>
                  <a:close/>
                </a:path>
                <a:path w="160020" h="1207770">
                  <a:moveTo>
                    <a:pt x="45567" y="364566"/>
                  </a:moveTo>
                  <a:lnTo>
                    <a:pt x="22783" y="364566"/>
                  </a:lnTo>
                  <a:lnTo>
                    <a:pt x="22783" y="387350"/>
                  </a:lnTo>
                  <a:lnTo>
                    <a:pt x="45567" y="387350"/>
                  </a:lnTo>
                  <a:lnTo>
                    <a:pt x="45567" y="364566"/>
                  </a:lnTo>
                  <a:close/>
                </a:path>
                <a:path w="160020" h="1207770">
                  <a:moveTo>
                    <a:pt x="68351" y="956970"/>
                  </a:moveTo>
                  <a:lnTo>
                    <a:pt x="45567" y="956970"/>
                  </a:lnTo>
                  <a:lnTo>
                    <a:pt x="45567" y="934186"/>
                  </a:lnTo>
                  <a:lnTo>
                    <a:pt x="22783" y="934186"/>
                  </a:lnTo>
                  <a:lnTo>
                    <a:pt x="22783" y="956983"/>
                  </a:lnTo>
                  <a:lnTo>
                    <a:pt x="45567" y="956983"/>
                  </a:lnTo>
                  <a:lnTo>
                    <a:pt x="45567" y="1002538"/>
                  </a:lnTo>
                  <a:lnTo>
                    <a:pt x="68351" y="1002538"/>
                  </a:lnTo>
                  <a:lnTo>
                    <a:pt x="68351" y="956970"/>
                  </a:lnTo>
                  <a:close/>
                </a:path>
                <a:path w="160020" h="1207770">
                  <a:moveTo>
                    <a:pt x="68351" y="843051"/>
                  </a:moveTo>
                  <a:lnTo>
                    <a:pt x="45567" y="843051"/>
                  </a:lnTo>
                  <a:lnTo>
                    <a:pt x="45567" y="865835"/>
                  </a:lnTo>
                  <a:lnTo>
                    <a:pt x="68351" y="865835"/>
                  </a:lnTo>
                  <a:lnTo>
                    <a:pt x="68351" y="843051"/>
                  </a:lnTo>
                  <a:close/>
                </a:path>
                <a:path w="160020" h="1207770">
                  <a:moveTo>
                    <a:pt x="91135" y="387350"/>
                  </a:moveTo>
                  <a:lnTo>
                    <a:pt x="68351" y="387350"/>
                  </a:lnTo>
                  <a:lnTo>
                    <a:pt x="68351" y="410133"/>
                  </a:lnTo>
                  <a:lnTo>
                    <a:pt x="91135" y="410133"/>
                  </a:lnTo>
                  <a:lnTo>
                    <a:pt x="91135" y="387350"/>
                  </a:lnTo>
                  <a:close/>
                </a:path>
                <a:path w="160020" h="1207770">
                  <a:moveTo>
                    <a:pt x="113919" y="888619"/>
                  </a:moveTo>
                  <a:lnTo>
                    <a:pt x="91135" y="888619"/>
                  </a:lnTo>
                  <a:lnTo>
                    <a:pt x="68351" y="888619"/>
                  </a:lnTo>
                  <a:lnTo>
                    <a:pt x="68351" y="911402"/>
                  </a:lnTo>
                  <a:lnTo>
                    <a:pt x="91135" y="911402"/>
                  </a:lnTo>
                  <a:lnTo>
                    <a:pt x="91135" y="934186"/>
                  </a:lnTo>
                  <a:lnTo>
                    <a:pt x="113919" y="934186"/>
                  </a:lnTo>
                  <a:lnTo>
                    <a:pt x="113919" y="888619"/>
                  </a:lnTo>
                  <a:close/>
                </a:path>
                <a:path w="160020" h="1207770">
                  <a:moveTo>
                    <a:pt x="113919" y="637984"/>
                  </a:moveTo>
                  <a:lnTo>
                    <a:pt x="91135" y="637984"/>
                  </a:lnTo>
                  <a:lnTo>
                    <a:pt x="91135" y="615200"/>
                  </a:lnTo>
                  <a:lnTo>
                    <a:pt x="68351" y="615200"/>
                  </a:lnTo>
                  <a:lnTo>
                    <a:pt x="68351" y="637984"/>
                  </a:lnTo>
                  <a:lnTo>
                    <a:pt x="45567" y="637984"/>
                  </a:lnTo>
                  <a:lnTo>
                    <a:pt x="45567" y="592404"/>
                  </a:lnTo>
                  <a:lnTo>
                    <a:pt x="68351" y="592404"/>
                  </a:lnTo>
                  <a:lnTo>
                    <a:pt x="68351" y="546836"/>
                  </a:lnTo>
                  <a:lnTo>
                    <a:pt x="45567" y="546836"/>
                  </a:lnTo>
                  <a:lnTo>
                    <a:pt x="45567" y="524052"/>
                  </a:lnTo>
                  <a:lnTo>
                    <a:pt x="22783" y="524052"/>
                  </a:lnTo>
                  <a:lnTo>
                    <a:pt x="22783" y="660768"/>
                  </a:lnTo>
                  <a:lnTo>
                    <a:pt x="45567" y="660768"/>
                  </a:lnTo>
                  <a:lnTo>
                    <a:pt x="45567" y="683552"/>
                  </a:lnTo>
                  <a:lnTo>
                    <a:pt x="68351" y="683552"/>
                  </a:lnTo>
                  <a:lnTo>
                    <a:pt x="91135" y="683552"/>
                  </a:lnTo>
                  <a:lnTo>
                    <a:pt x="91135" y="660768"/>
                  </a:lnTo>
                  <a:lnTo>
                    <a:pt x="113919" y="660768"/>
                  </a:lnTo>
                  <a:lnTo>
                    <a:pt x="113919" y="637984"/>
                  </a:lnTo>
                  <a:close/>
                </a:path>
                <a:path w="160020" h="1207770">
                  <a:moveTo>
                    <a:pt x="113919" y="182283"/>
                  </a:moveTo>
                  <a:lnTo>
                    <a:pt x="91135" y="182283"/>
                  </a:lnTo>
                  <a:lnTo>
                    <a:pt x="68351" y="182283"/>
                  </a:lnTo>
                  <a:lnTo>
                    <a:pt x="68351" y="205066"/>
                  </a:lnTo>
                  <a:lnTo>
                    <a:pt x="45567" y="205066"/>
                  </a:lnTo>
                  <a:lnTo>
                    <a:pt x="45567" y="227850"/>
                  </a:lnTo>
                  <a:lnTo>
                    <a:pt x="68351" y="227850"/>
                  </a:lnTo>
                  <a:lnTo>
                    <a:pt x="68351" y="250634"/>
                  </a:lnTo>
                  <a:lnTo>
                    <a:pt x="91135" y="250634"/>
                  </a:lnTo>
                  <a:lnTo>
                    <a:pt x="113919" y="250634"/>
                  </a:lnTo>
                  <a:lnTo>
                    <a:pt x="113919" y="227850"/>
                  </a:lnTo>
                  <a:lnTo>
                    <a:pt x="91135" y="227850"/>
                  </a:lnTo>
                  <a:lnTo>
                    <a:pt x="91135" y="205066"/>
                  </a:lnTo>
                  <a:lnTo>
                    <a:pt x="113919" y="205066"/>
                  </a:lnTo>
                  <a:lnTo>
                    <a:pt x="113919" y="182283"/>
                  </a:lnTo>
                  <a:close/>
                </a:path>
                <a:path w="160020" h="1207770">
                  <a:moveTo>
                    <a:pt x="113919" y="113931"/>
                  </a:moveTo>
                  <a:lnTo>
                    <a:pt x="91135" y="113931"/>
                  </a:lnTo>
                  <a:lnTo>
                    <a:pt x="91135" y="91135"/>
                  </a:lnTo>
                  <a:lnTo>
                    <a:pt x="68351" y="91135"/>
                  </a:lnTo>
                  <a:lnTo>
                    <a:pt x="68351" y="68351"/>
                  </a:lnTo>
                  <a:lnTo>
                    <a:pt x="45567" y="68351"/>
                  </a:lnTo>
                  <a:lnTo>
                    <a:pt x="45567" y="22783"/>
                  </a:lnTo>
                  <a:lnTo>
                    <a:pt x="22783" y="22783"/>
                  </a:lnTo>
                  <a:lnTo>
                    <a:pt x="22783" y="205066"/>
                  </a:lnTo>
                  <a:lnTo>
                    <a:pt x="45567" y="205066"/>
                  </a:lnTo>
                  <a:lnTo>
                    <a:pt x="45567" y="182283"/>
                  </a:lnTo>
                  <a:lnTo>
                    <a:pt x="68351" y="182283"/>
                  </a:lnTo>
                  <a:lnTo>
                    <a:pt x="68351" y="159499"/>
                  </a:lnTo>
                  <a:lnTo>
                    <a:pt x="45567" y="159499"/>
                  </a:lnTo>
                  <a:lnTo>
                    <a:pt x="45567" y="113919"/>
                  </a:lnTo>
                  <a:lnTo>
                    <a:pt x="68351" y="113919"/>
                  </a:lnTo>
                  <a:lnTo>
                    <a:pt x="68351" y="159486"/>
                  </a:lnTo>
                  <a:lnTo>
                    <a:pt x="91135" y="159486"/>
                  </a:lnTo>
                  <a:lnTo>
                    <a:pt x="91135" y="136715"/>
                  </a:lnTo>
                  <a:lnTo>
                    <a:pt x="113919" y="136715"/>
                  </a:lnTo>
                  <a:lnTo>
                    <a:pt x="113919" y="113931"/>
                  </a:lnTo>
                  <a:close/>
                </a:path>
                <a:path w="160020" h="1207770">
                  <a:moveTo>
                    <a:pt x="136702" y="1048118"/>
                  </a:moveTo>
                  <a:lnTo>
                    <a:pt x="113919" y="1048118"/>
                  </a:lnTo>
                  <a:lnTo>
                    <a:pt x="91135" y="1048118"/>
                  </a:lnTo>
                  <a:lnTo>
                    <a:pt x="91135" y="1002538"/>
                  </a:lnTo>
                  <a:lnTo>
                    <a:pt x="68351" y="1002538"/>
                  </a:lnTo>
                  <a:lnTo>
                    <a:pt x="68351" y="1093673"/>
                  </a:lnTo>
                  <a:lnTo>
                    <a:pt x="91135" y="1093673"/>
                  </a:lnTo>
                  <a:lnTo>
                    <a:pt x="91135" y="1070914"/>
                  </a:lnTo>
                  <a:lnTo>
                    <a:pt x="113919" y="1070914"/>
                  </a:lnTo>
                  <a:lnTo>
                    <a:pt x="113919" y="1116469"/>
                  </a:lnTo>
                  <a:lnTo>
                    <a:pt x="91135" y="1116469"/>
                  </a:lnTo>
                  <a:lnTo>
                    <a:pt x="68351" y="1116469"/>
                  </a:lnTo>
                  <a:lnTo>
                    <a:pt x="45567" y="1116469"/>
                  </a:lnTo>
                  <a:lnTo>
                    <a:pt x="22783" y="1116469"/>
                  </a:lnTo>
                  <a:lnTo>
                    <a:pt x="22783" y="1184821"/>
                  </a:lnTo>
                  <a:lnTo>
                    <a:pt x="45567" y="1184821"/>
                  </a:lnTo>
                  <a:lnTo>
                    <a:pt x="45567" y="1162037"/>
                  </a:lnTo>
                  <a:lnTo>
                    <a:pt x="68351" y="1162037"/>
                  </a:lnTo>
                  <a:lnTo>
                    <a:pt x="68351" y="1139253"/>
                  </a:lnTo>
                  <a:lnTo>
                    <a:pt x="91135" y="1139253"/>
                  </a:lnTo>
                  <a:lnTo>
                    <a:pt x="113919" y="1139253"/>
                  </a:lnTo>
                  <a:lnTo>
                    <a:pt x="113919" y="1184846"/>
                  </a:lnTo>
                  <a:lnTo>
                    <a:pt x="136702" y="1184846"/>
                  </a:lnTo>
                  <a:lnTo>
                    <a:pt x="136702" y="1048118"/>
                  </a:lnTo>
                  <a:close/>
                </a:path>
                <a:path w="160020" h="1207770">
                  <a:moveTo>
                    <a:pt x="136702" y="979754"/>
                  </a:moveTo>
                  <a:lnTo>
                    <a:pt x="113919" y="979754"/>
                  </a:lnTo>
                  <a:lnTo>
                    <a:pt x="113919" y="1002550"/>
                  </a:lnTo>
                  <a:lnTo>
                    <a:pt x="136702" y="1002550"/>
                  </a:lnTo>
                  <a:lnTo>
                    <a:pt x="136702" y="979754"/>
                  </a:lnTo>
                  <a:close/>
                </a:path>
                <a:path w="160020" h="1207770">
                  <a:moveTo>
                    <a:pt x="136702" y="820267"/>
                  </a:moveTo>
                  <a:lnTo>
                    <a:pt x="113919" y="820267"/>
                  </a:lnTo>
                  <a:lnTo>
                    <a:pt x="113919" y="843051"/>
                  </a:lnTo>
                  <a:lnTo>
                    <a:pt x="91135" y="843051"/>
                  </a:lnTo>
                  <a:lnTo>
                    <a:pt x="91135" y="865835"/>
                  </a:lnTo>
                  <a:lnTo>
                    <a:pt x="113919" y="865835"/>
                  </a:lnTo>
                  <a:lnTo>
                    <a:pt x="113919" y="843064"/>
                  </a:lnTo>
                  <a:lnTo>
                    <a:pt x="136702" y="843064"/>
                  </a:lnTo>
                  <a:lnTo>
                    <a:pt x="136702" y="820267"/>
                  </a:lnTo>
                  <a:close/>
                </a:path>
                <a:path w="160020" h="1207770">
                  <a:moveTo>
                    <a:pt x="136702" y="729119"/>
                  </a:moveTo>
                  <a:lnTo>
                    <a:pt x="113919" y="729119"/>
                  </a:lnTo>
                  <a:lnTo>
                    <a:pt x="113919" y="706335"/>
                  </a:lnTo>
                  <a:lnTo>
                    <a:pt x="91135" y="706335"/>
                  </a:lnTo>
                  <a:lnTo>
                    <a:pt x="91135" y="729119"/>
                  </a:lnTo>
                  <a:lnTo>
                    <a:pt x="68351" y="729119"/>
                  </a:lnTo>
                  <a:lnTo>
                    <a:pt x="68351" y="706335"/>
                  </a:lnTo>
                  <a:lnTo>
                    <a:pt x="45567" y="706335"/>
                  </a:lnTo>
                  <a:lnTo>
                    <a:pt x="22783" y="706335"/>
                  </a:lnTo>
                  <a:lnTo>
                    <a:pt x="22783" y="820254"/>
                  </a:lnTo>
                  <a:lnTo>
                    <a:pt x="45567" y="820254"/>
                  </a:lnTo>
                  <a:lnTo>
                    <a:pt x="68351" y="820254"/>
                  </a:lnTo>
                  <a:lnTo>
                    <a:pt x="68351" y="797471"/>
                  </a:lnTo>
                  <a:lnTo>
                    <a:pt x="45567" y="797471"/>
                  </a:lnTo>
                  <a:lnTo>
                    <a:pt x="45567" y="729132"/>
                  </a:lnTo>
                  <a:lnTo>
                    <a:pt x="68351" y="729132"/>
                  </a:lnTo>
                  <a:lnTo>
                    <a:pt x="68351" y="774687"/>
                  </a:lnTo>
                  <a:lnTo>
                    <a:pt x="91135" y="774687"/>
                  </a:lnTo>
                  <a:lnTo>
                    <a:pt x="91135" y="820254"/>
                  </a:lnTo>
                  <a:lnTo>
                    <a:pt x="113919" y="820254"/>
                  </a:lnTo>
                  <a:lnTo>
                    <a:pt x="113919" y="751903"/>
                  </a:lnTo>
                  <a:lnTo>
                    <a:pt x="136702" y="751903"/>
                  </a:lnTo>
                  <a:lnTo>
                    <a:pt x="136702" y="729119"/>
                  </a:lnTo>
                  <a:close/>
                </a:path>
                <a:path w="160020" h="1207770">
                  <a:moveTo>
                    <a:pt x="136702" y="660768"/>
                  </a:moveTo>
                  <a:lnTo>
                    <a:pt x="113919" y="660768"/>
                  </a:lnTo>
                  <a:lnTo>
                    <a:pt x="113919" y="683564"/>
                  </a:lnTo>
                  <a:lnTo>
                    <a:pt x="136702" y="683564"/>
                  </a:lnTo>
                  <a:lnTo>
                    <a:pt x="136702" y="660768"/>
                  </a:lnTo>
                  <a:close/>
                </a:path>
                <a:path w="160020" h="1207770">
                  <a:moveTo>
                    <a:pt x="136702" y="569620"/>
                  </a:moveTo>
                  <a:lnTo>
                    <a:pt x="113919" y="569620"/>
                  </a:lnTo>
                  <a:lnTo>
                    <a:pt x="113919" y="546836"/>
                  </a:lnTo>
                  <a:lnTo>
                    <a:pt x="91135" y="546836"/>
                  </a:lnTo>
                  <a:lnTo>
                    <a:pt x="91135" y="592404"/>
                  </a:lnTo>
                  <a:lnTo>
                    <a:pt x="113919" y="592404"/>
                  </a:lnTo>
                  <a:lnTo>
                    <a:pt x="113919" y="637971"/>
                  </a:lnTo>
                  <a:lnTo>
                    <a:pt x="136702" y="637971"/>
                  </a:lnTo>
                  <a:lnTo>
                    <a:pt x="136702" y="569620"/>
                  </a:lnTo>
                  <a:close/>
                </a:path>
                <a:path w="160020" h="1207770">
                  <a:moveTo>
                    <a:pt x="136702" y="205066"/>
                  </a:moveTo>
                  <a:lnTo>
                    <a:pt x="113919" y="205066"/>
                  </a:lnTo>
                  <a:lnTo>
                    <a:pt x="113919" y="227850"/>
                  </a:lnTo>
                  <a:lnTo>
                    <a:pt x="136702" y="227850"/>
                  </a:lnTo>
                  <a:lnTo>
                    <a:pt x="136702" y="205066"/>
                  </a:lnTo>
                  <a:close/>
                </a:path>
                <a:path w="160020" h="1207770">
                  <a:moveTo>
                    <a:pt x="136702" y="45567"/>
                  </a:moveTo>
                  <a:lnTo>
                    <a:pt x="113919" y="45567"/>
                  </a:lnTo>
                  <a:lnTo>
                    <a:pt x="113919" y="68351"/>
                  </a:lnTo>
                  <a:lnTo>
                    <a:pt x="136702" y="68351"/>
                  </a:lnTo>
                  <a:lnTo>
                    <a:pt x="136702" y="45567"/>
                  </a:lnTo>
                  <a:close/>
                </a:path>
                <a:path w="160020" h="1207770">
                  <a:moveTo>
                    <a:pt x="136702" y="0"/>
                  </a:moveTo>
                  <a:lnTo>
                    <a:pt x="113919" y="0"/>
                  </a:lnTo>
                  <a:lnTo>
                    <a:pt x="91135" y="0"/>
                  </a:lnTo>
                  <a:lnTo>
                    <a:pt x="91135" y="22783"/>
                  </a:lnTo>
                  <a:lnTo>
                    <a:pt x="68351" y="22783"/>
                  </a:lnTo>
                  <a:lnTo>
                    <a:pt x="68351" y="68351"/>
                  </a:lnTo>
                  <a:lnTo>
                    <a:pt x="91135" y="68351"/>
                  </a:lnTo>
                  <a:lnTo>
                    <a:pt x="91135" y="45567"/>
                  </a:lnTo>
                  <a:lnTo>
                    <a:pt x="113919" y="45567"/>
                  </a:lnTo>
                  <a:lnTo>
                    <a:pt x="113919" y="22783"/>
                  </a:lnTo>
                  <a:lnTo>
                    <a:pt x="136702" y="22783"/>
                  </a:lnTo>
                  <a:lnTo>
                    <a:pt x="136702" y="0"/>
                  </a:lnTo>
                  <a:close/>
                </a:path>
                <a:path w="160020" h="1207770">
                  <a:moveTo>
                    <a:pt x="159473" y="478485"/>
                  </a:moveTo>
                  <a:lnTo>
                    <a:pt x="136702" y="478485"/>
                  </a:lnTo>
                  <a:lnTo>
                    <a:pt x="113919" y="478485"/>
                  </a:lnTo>
                  <a:lnTo>
                    <a:pt x="91135" y="478485"/>
                  </a:lnTo>
                  <a:lnTo>
                    <a:pt x="91135" y="432917"/>
                  </a:lnTo>
                  <a:lnTo>
                    <a:pt x="68351" y="432917"/>
                  </a:lnTo>
                  <a:lnTo>
                    <a:pt x="45567" y="432917"/>
                  </a:lnTo>
                  <a:lnTo>
                    <a:pt x="45567" y="455701"/>
                  </a:lnTo>
                  <a:lnTo>
                    <a:pt x="68351" y="455701"/>
                  </a:lnTo>
                  <a:lnTo>
                    <a:pt x="68351" y="478485"/>
                  </a:lnTo>
                  <a:lnTo>
                    <a:pt x="45567" y="478485"/>
                  </a:lnTo>
                  <a:lnTo>
                    <a:pt x="45567" y="455701"/>
                  </a:lnTo>
                  <a:lnTo>
                    <a:pt x="22783" y="455701"/>
                  </a:lnTo>
                  <a:lnTo>
                    <a:pt x="22783" y="501269"/>
                  </a:lnTo>
                  <a:lnTo>
                    <a:pt x="45567" y="501269"/>
                  </a:lnTo>
                  <a:lnTo>
                    <a:pt x="45567" y="524052"/>
                  </a:lnTo>
                  <a:lnTo>
                    <a:pt x="68351" y="524052"/>
                  </a:lnTo>
                  <a:lnTo>
                    <a:pt x="91135" y="524052"/>
                  </a:lnTo>
                  <a:lnTo>
                    <a:pt x="113919" y="524052"/>
                  </a:lnTo>
                  <a:lnTo>
                    <a:pt x="136702" y="524052"/>
                  </a:lnTo>
                  <a:lnTo>
                    <a:pt x="136702" y="501281"/>
                  </a:lnTo>
                  <a:lnTo>
                    <a:pt x="159473" y="501281"/>
                  </a:lnTo>
                  <a:lnTo>
                    <a:pt x="159473" y="478485"/>
                  </a:lnTo>
                  <a:close/>
                </a:path>
                <a:path w="160020" h="1207770">
                  <a:moveTo>
                    <a:pt x="159473" y="387350"/>
                  </a:moveTo>
                  <a:lnTo>
                    <a:pt x="136702" y="387350"/>
                  </a:lnTo>
                  <a:lnTo>
                    <a:pt x="136702" y="432917"/>
                  </a:lnTo>
                  <a:lnTo>
                    <a:pt x="113919" y="432917"/>
                  </a:lnTo>
                  <a:lnTo>
                    <a:pt x="113919" y="455701"/>
                  </a:lnTo>
                  <a:lnTo>
                    <a:pt x="136702" y="455701"/>
                  </a:lnTo>
                  <a:lnTo>
                    <a:pt x="159473" y="455701"/>
                  </a:lnTo>
                  <a:lnTo>
                    <a:pt x="159473" y="387350"/>
                  </a:lnTo>
                  <a:close/>
                </a:path>
                <a:path w="160020" h="1207770">
                  <a:moveTo>
                    <a:pt x="159473" y="318985"/>
                  </a:moveTo>
                  <a:lnTo>
                    <a:pt x="136702" y="318985"/>
                  </a:lnTo>
                  <a:lnTo>
                    <a:pt x="113919" y="318985"/>
                  </a:lnTo>
                  <a:lnTo>
                    <a:pt x="113919" y="296202"/>
                  </a:lnTo>
                  <a:lnTo>
                    <a:pt x="91135" y="296202"/>
                  </a:lnTo>
                  <a:lnTo>
                    <a:pt x="91135" y="318985"/>
                  </a:lnTo>
                  <a:lnTo>
                    <a:pt x="68351" y="318985"/>
                  </a:lnTo>
                  <a:lnTo>
                    <a:pt x="68351" y="273418"/>
                  </a:lnTo>
                  <a:lnTo>
                    <a:pt x="45567" y="273418"/>
                  </a:lnTo>
                  <a:lnTo>
                    <a:pt x="45567" y="227850"/>
                  </a:lnTo>
                  <a:lnTo>
                    <a:pt x="22783" y="227850"/>
                  </a:lnTo>
                  <a:lnTo>
                    <a:pt x="22783" y="273431"/>
                  </a:lnTo>
                  <a:lnTo>
                    <a:pt x="45567" y="273431"/>
                  </a:lnTo>
                  <a:lnTo>
                    <a:pt x="45567" y="318985"/>
                  </a:lnTo>
                  <a:lnTo>
                    <a:pt x="22783" y="318985"/>
                  </a:lnTo>
                  <a:lnTo>
                    <a:pt x="22783" y="341769"/>
                  </a:lnTo>
                  <a:lnTo>
                    <a:pt x="45567" y="341769"/>
                  </a:lnTo>
                  <a:lnTo>
                    <a:pt x="45567" y="364553"/>
                  </a:lnTo>
                  <a:lnTo>
                    <a:pt x="68351" y="364553"/>
                  </a:lnTo>
                  <a:lnTo>
                    <a:pt x="68351" y="341769"/>
                  </a:lnTo>
                  <a:lnTo>
                    <a:pt x="91135" y="341769"/>
                  </a:lnTo>
                  <a:lnTo>
                    <a:pt x="91135" y="387337"/>
                  </a:lnTo>
                  <a:lnTo>
                    <a:pt x="113919" y="387337"/>
                  </a:lnTo>
                  <a:lnTo>
                    <a:pt x="113919" y="341769"/>
                  </a:lnTo>
                  <a:lnTo>
                    <a:pt x="136702" y="341769"/>
                  </a:lnTo>
                  <a:lnTo>
                    <a:pt x="136702" y="364566"/>
                  </a:lnTo>
                  <a:lnTo>
                    <a:pt x="159473" y="364566"/>
                  </a:lnTo>
                  <a:lnTo>
                    <a:pt x="159473" y="318985"/>
                  </a:lnTo>
                  <a:close/>
                </a:path>
                <a:path w="160020" h="1207770">
                  <a:moveTo>
                    <a:pt x="159473" y="227850"/>
                  </a:moveTo>
                  <a:lnTo>
                    <a:pt x="136702" y="227850"/>
                  </a:lnTo>
                  <a:lnTo>
                    <a:pt x="136702" y="250634"/>
                  </a:lnTo>
                  <a:lnTo>
                    <a:pt x="159473" y="250634"/>
                  </a:lnTo>
                  <a:lnTo>
                    <a:pt x="159473" y="227850"/>
                  </a:lnTo>
                  <a:close/>
                </a:path>
                <a:path w="160020" h="1207770">
                  <a:moveTo>
                    <a:pt x="159473" y="159499"/>
                  </a:moveTo>
                  <a:lnTo>
                    <a:pt x="136702" y="159499"/>
                  </a:lnTo>
                  <a:lnTo>
                    <a:pt x="136702" y="136715"/>
                  </a:lnTo>
                  <a:lnTo>
                    <a:pt x="113919" y="136715"/>
                  </a:lnTo>
                  <a:lnTo>
                    <a:pt x="113919" y="182283"/>
                  </a:lnTo>
                  <a:lnTo>
                    <a:pt x="136702" y="182283"/>
                  </a:lnTo>
                  <a:lnTo>
                    <a:pt x="159473" y="182283"/>
                  </a:lnTo>
                  <a:lnTo>
                    <a:pt x="159473" y="159499"/>
                  </a:lnTo>
                  <a:close/>
                </a:path>
                <a:path w="160020" h="1207770">
                  <a:moveTo>
                    <a:pt x="159473" y="68351"/>
                  </a:moveTo>
                  <a:lnTo>
                    <a:pt x="136702" y="68351"/>
                  </a:lnTo>
                  <a:lnTo>
                    <a:pt x="136702" y="91135"/>
                  </a:lnTo>
                  <a:lnTo>
                    <a:pt x="113919" y="91135"/>
                  </a:lnTo>
                  <a:lnTo>
                    <a:pt x="113919" y="113919"/>
                  </a:lnTo>
                  <a:lnTo>
                    <a:pt x="136702" y="113919"/>
                  </a:lnTo>
                  <a:lnTo>
                    <a:pt x="159473" y="113919"/>
                  </a:lnTo>
                  <a:lnTo>
                    <a:pt x="159473" y="68351"/>
                  </a:lnTo>
                  <a:close/>
                </a:path>
                <a:path w="160020" h="1207770">
                  <a:moveTo>
                    <a:pt x="159473" y="22783"/>
                  </a:moveTo>
                  <a:lnTo>
                    <a:pt x="136702" y="22783"/>
                  </a:lnTo>
                  <a:lnTo>
                    <a:pt x="136702" y="45567"/>
                  </a:lnTo>
                  <a:lnTo>
                    <a:pt x="159473" y="45567"/>
                  </a:lnTo>
                  <a:lnTo>
                    <a:pt x="159473" y="22783"/>
                  </a:lnTo>
                  <a:close/>
                </a:path>
              </a:pathLst>
            </a:custGeom>
            <a:solidFill>
              <a:srgbClr val="231F20"/>
            </a:solidFill>
          </p:spPr>
          <p:txBody>
            <a:bodyPr wrap="square" lIns="0" tIns="0" rIns="0" bIns="0" rtlCol="0"/>
            <a:lstStyle/>
            <a:p>
              <a:endParaRPr/>
            </a:p>
          </p:txBody>
        </p:sp>
        <p:sp>
          <p:nvSpPr>
            <p:cNvPr id="21" name="object 21"/>
            <p:cNvSpPr/>
            <p:nvPr/>
          </p:nvSpPr>
          <p:spPr>
            <a:xfrm>
              <a:off x="8278165" y="4073601"/>
              <a:ext cx="114300" cy="1184910"/>
            </a:xfrm>
            <a:custGeom>
              <a:avLst/>
              <a:gdLst/>
              <a:ahLst/>
              <a:cxnLst/>
              <a:rect l="l" t="t" r="r" b="b"/>
              <a:pathLst>
                <a:path w="114300" h="1184910">
                  <a:moveTo>
                    <a:pt x="22771" y="1162037"/>
                  </a:moveTo>
                  <a:lnTo>
                    <a:pt x="0" y="1162037"/>
                  </a:lnTo>
                  <a:lnTo>
                    <a:pt x="0" y="1184821"/>
                  </a:lnTo>
                  <a:lnTo>
                    <a:pt x="22771" y="1184821"/>
                  </a:lnTo>
                  <a:lnTo>
                    <a:pt x="22771" y="1162037"/>
                  </a:lnTo>
                  <a:close/>
                </a:path>
                <a:path w="114300" h="1184910">
                  <a:moveTo>
                    <a:pt x="22771" y="1002538"/>
                  </a:moveTo>
                  <a:lnTo>
                    <a:pt x="0" y="1002538"/>
                  </a:lnTo>
                  <a:lnTo>
                    <a:pt x="0" y="1070889"/>
                  </a:lnTo>
                  <a:lnTo>
                    <a:pt x="22771" y="1070889"/>
                  </a:lnTo>
                  <a:lnTo>
                    <a:pt x="22771" y="1002538"/>
                  </a:lnTo>
                  <a:close/>
                </a:path>
                <a:path w="114300" h="1184910">
                  <a:moveTo>
                    <a:pt x="22771" y="956970"/>
                  </a:moveTo>
                  <a:lnTo>
                    <a:pt x="0" y="956970"/>
                  </a:lnTo>
                  <a:lnTo>
                    <a:pt x="0" y="979766"/>
                  </a:lnTo>
                  <a:lnTo>
                    <a:pt x="22771" y="979766"/>
                  </a:lnTo>
                  <a:lnTo>
                    <a:pt x="22771" y="956970"/>
                  </a:lnTo>
                  <a:close/>
                </a:path>
                <a:path w="114300" h="1184910">
                  <a:moveTo>
                    <a:pt x="22771" y="911402"/>
                  </a:moveTo>
                  <a:lnTo>
                    <a:pt x="0" y="911402"/>
                  </a:lnTo>
                  <a:lnTo>
                    <a:pt x="0" y="934199"/>
                  </a:lnTo>
                  <a:lnTo>
                    <a:pt x="22771" y="934199"/>
                  </a:lnTo>
                  <a:lnTo>
                    <a:pt x="22771" y="911402"/>
                  </a:lnTo>
                  <a:close/>
                </a:path>
                <a:path w="114300" h="1184910">
                  <a:moveTo>
                    <a:pt x="22771" y="820267"/>
                  </a:moveTo>
                  <a:lnTo>
                    <a:pt x="0" y="820267"/>
                  </a:lnTo>
                  <a:lnTo>
                    <a:pt x="0" y="865835"/>
                  </a:lnTo>
                  <a:lnTo>
                    <a:pt x="22771" y="865835"/>
                  </a:lnTo>
                  <a:lnTo>
                    <a:pt x="22771" y="820267"/>
                  </a:lnTo>
                  <a:close/>
                </a:path>
                <a:path w="114300" h="1184910">
                  <a:moveTo>
                    <a:pt x="22771" y="751903"/>
                  </a:moveTo>
                  <a:lnTo>
                    <a:pt x="0" y="751903"/>
                  </a:lnTo>
                  <a:lnTo>
                    <a:pt x="0" y="797471"/>
                  </a:lnTo>
                  <a:lnTo>
                    <a:pt x="22771" y="797471"/>
                  </a:lnTo>
                  <a:lnTo>
                    <a:pt x="22771" y="751903"/>
                  </a:lnTo>
                  <a:close/>
                </a:path>
                <a:path w="114300" h="1184910">
                  <a:moveTo>
                    <a:pt x="22771" y="615200"/>
                  </a:moveTo>
                  <a:lnTo>
                    <a:pt x="0" y="615200"/>
                  </a:lnTo>
                  <a:lnTo>
                    <a:pt x="0" y="683552"/>
                  </a:lnTo>
                  <a:lnTo>
                    <a:pt x="22771" y="683552"/>
                  </a:lnTo>
                  <a:lnTo>
                    <a:pt x="22771" y="615200"/>
                  </a:lnTo>
                  <a:close/>
                </a:path>
                <a:path w="114300" h="1184910">
                  <a:moveTo>
                    <a:pt x="22771" y="524052"/>
                  </a:moveTo>
                  <a:lnTo>
                    <a:pt x="0" y="524052"/>
                  </a:lnTo>
                  <a:lnTo>
                    <a:pt x="0" y="546849"/>
                  </a:lnTo>
                  <a:lnTo>
                    <a:pt x="22771" y="546849"/>
                  </a:lnTo>
                  <a:lnTo>
                    <a:pt x="22771" y="524052"/>
                  </a:lnTo>
                  <a:close/>
                </a:path>
                <a:path w="114300" h="1184910">
                  <a:moveTo>
                    <a:pt x="22771" y="455701"/>
                  </a:moveTo>
                  <a:lnTo>
                    <a:pt x="0" y="455701"/>
                  </a:lnTo>
                  <a:lnTo>
                    <a:pt x="0" y="478497"/>
                  </a:lnTo>
                  <a:lnTo>
                    <a:pt x="22771" y="478497"/>
                  </a:lnTo>
                  <a:lnTo>
                    <a:pt x="22771" y="455701"/>
                  </a:lnTo>
                  <a:close/>
                </a:path>
                <a:path w="114300" h="1184910">
                  <a:moveTo>
                    <a:pt x="45567" y="1162037"/>
                  </a:moveTo>
                  <a:lnTo>
                    <a:pt x="22783" y="1162037"/>
                  </a:lnTo>
                  <a:lnTo>
                    <a:pt x="22783" y="1184821"/>
                  </a:lnTo>
                  <a:lnTo>
                    <a:pt x="45567" y="1184821"/>
                  </a:lnTo>
                  <a:lnTo>
                    <a:pt x="45567" y="1162037"/>
                  </a:lnTo>
                  <a:close/>
                </a:path>
                <a:path w="114300" h="1184910">
                  <a:moveTo>
                    <a:pt x="45567" y="1002538"/>
                  </a:moveTo>
                  <a:lnTo>
                    <a:pt x="22783" y="1002538"/>
                  </a:lnTo>
                  <a:lnTo>
                    <a:pt x="22783" y="1025321"/>
                  </a:lnTo>
                  <a:lnTo>
                    <a:pt x="45567" y="1025321"/>
                  </a:lnTo>
                  <a:lnTo>
                    <a:pt x="45567" y="1002538"/>
                  </a:lnTo>
                  <a:close/>
                </a:path>
                <a:path w="114300" h="1184910">
                  <a:moveTo>
                    <a:pt x="45567" y="45567"/>
                  </a:moveTo>
                  <a:lnTo>
                    <a:pt x="22783" y="45567"/>
                  </a:lnTo>
                  <a:lnTo>
                    <a:pt x="22783" y="68351"/>
                  </a:lnTo>
                  <a:lnTo>
                    <a:pt x="45567" y="68351"/>
                  </a:lnTo>
                  <a:lnTo>
                    <a:pt x="45567" y="45567"/>
                  </a:lnTo>
                  <a:close/>
                </a:path>
                <a:path w="114300" h="1184910">
                  <a:moveTo>
                    <a:pt x="45567" y="0"/>
                  </a:moveTo>
                  <a:lnTo>
                    <a:pt x="22783" y="0"/>
                  </a:lnTo>
                  <a:lnTo>
                    <a:pt x="22783" y="22783"/>
                  </a:lnTo>
                  <a:lnTo>
                    <a:pt x="45567" y="22783"/>
                  </a:lnTo>
                  <a:lnTo>
                    <a:pt x="45567" y="0"/>
                  </a:lnTo>
                  <a:close/>
                </a:path>
                <a:path w="114300" h="1184910">
                  <a:moveTo>
                    <a:pt x="68351" y="1093685"/>
                  </a:moveTo>
                  <a:lnTo>
                    <a:pt x="45567" y="1093685"/>
                  </a:lnTo>
                  <a:lnTo>
                    <a:pt x="45567" y="1116469"/>
                  </a:lnTo>
                  <a:lnTo>
                    <a:pt x="68351" y="1116469"/>
                  </a:lnTo>
                  <a:lnTo>
                    <a:pt x="68351" y="1093685"/>
                  </a:lnTo>
                  <a:close/>
                </a:path>
                <a:path w="114300" h="1184910">
                  <a:moveTo>
                    <a:pt x="68351" y="1048118"/>
                  </a:moveTo>
                  <a:lnTo>
                    <a:pt x="45567" y="1048118"/>
                  </a:lnTo>
                  <a:lnTo>
                    <a:pt x="22783" y="1048118"/>
                  </a:lnTo>
                  <a:lnTo>
                    <a:pt x="22783" y="1070902"/>
                  </a:lnTo>
                  <a:lnTo>
                    <a:pt x="45567" y="1070902"/>
                  </a:lnTo>
                  <a:lnTo>
                    <a:pt x="68351" y="1070902"/>
                  </a:lnTo>
                  <a:lnTo>
                    <a:pt x="68351" y="1048118"/>
                  </a:lnTo>
                  <a:close/>
                </a:path>
                <a:path w="114300" h="1184910">
                  <a:moveTo>
                    <a:pt x="68351" y="979754"/>
                  </a:moveTo>
                  <a:lnTo>
                    <a:pt x="45567" y="979754"/>
                  </a:lnTo>
                  <a:lnTo>
                    <a:pt x="45567" y="956970"/>
                  </a:lnTo>
                  <a:lnTo>
                    <a:pt x="22783" y="956970"/>
                  </a:lnTo>
                  <a:lnTo>
                    <a:pt x="22783" y="979766"/>
                  </a:lnTo>
                  <a:lnTo>
                    <a:pt x="45567" y="979766"/>
                  </a:lnTo>
                  <a:lnTo>
                    <a:pt x="45567" y="1002538"/>
                  </a:lnTo>
                  <a:lnTo>
                    <a:pt x="68351" y="1002538"/>
                  </a:lnTo>
                  <a:lnTo>
                    <a:pt x="68351" y="979754"/>
                  </a:lnTo>
                  <a:close/>
                </a:path>
                <a:path w="114300" h="1184910">
                  <a:moveTo>
                    <a:pt x="68351" y="934186"/>
                  </a:moveTo>
                  <a:lnTo>
                    <a:pt x="45567" y="934186"/>
                  </a:lnTo>
                  <a:lnTo>
                    <a:pt x="45567" y="956970"/>
                  </a:lnTo>
                  <a:lnTo>
                    <a:pt x="68351" y="956970"/>
                  </a:lnTo>
                  <a:lnTo>
                    <a:pt x="68351" y="934186"/>
                  </a:lnTo>
                  <a:close/>
                </a:path>
                <a:path w="114300" h="1184910">
                  <a:moveTo>
                    <a:pt x="68351" y="888619"/>
                  </a:moveTo>
                  <a:lnTo>
                    <a:pt x="45567" y="888619"/>
                  </a:lnTo>
                  <a:lnTo>
                    <a:pt x="45567" y="911402"/>
                  </a:lnTo>
                  <a:lnTo>
                    <a:pt x="68351" y="911402"/>
                  </a:lnTo>
                  <a:lnTo>
                    <a:pt x="68351" y="888619"/>
                  </a:lnTo>
                  <a:close/>
                </a:path>
                <a:path w="114300" h="1184910">
                  <a:moveTo>
                    <a:pt x="68351" y="843051"/>
                  </a:moveTo>
                  <a:lnTo>
                    <a:pt x="45567" y="843051"/>
                  </a:lnTo>
                  <a:lnTo>
                    <a:pt x="22783" y="843051"/>
                  </a:lnTo>
                  <a:lnTo>
                    <a:pt x="22783" y="888619"/>
                  </a:lnTo>
                  <a:lnTo>
                    <a:pt x="45567" y="888619"/>
                  </a:lnTo>
                  <a:lnTo>
                    <a:pt x="45567" y="865847"/>
                  </a:lnTo>
                  <a:lnTo>
                    <a:pt x="68351" y="865847"/>
                  </a:lnTo>
                  <a:lnTo>
                    <a:pt x="68351" y="843051"/>
                  </a:lnTo>
                  <a:close/>
                </a:path>
                <a:path w="114300" h="1184910">
                  <a:moveTo>
                    <a:pt x="68351" y="729119"/>
                  </a:moveTo>
                  <a:lnTo>
                    <a:pt x="45567" y="729119"/>
                  </a:lnTo>
                  <a:lnTo>
                    <a:pt x="45567" y="820254"/>
                  </a:lnTo>
                  <a:lnTo>
                    <a:pt x="68351" y="820254"/>
                  </a:lnTo>
                  <a:lnTo>
                    <a:pt x="68351" y="729119"/>
                  </a:lnTo>
                  <a:close/>
                </a:path>
                <a:path w="114300" h="1184910">
                  <a:moveTo>
                    <a:pt x="68351" y="637984"/>
                  </a:moveTo>
                  <a:lnTo>
                    <a:pt x="45567" y="637984"/>
                  </a:lnTo>
                  <a:lnTo>
                    <a:pt x="22783" y="637984"/>
                  </a:lnTo>
                  <a:lnTo>
                    <a:pt x="22783" y="683552"/>
                  </a:lnTo>
                  <a:lnTo>
                    <a:pt x="45567" y="683552"/>
                  </a:lnTo>
                  <a:lnTo>
                    <a:pt x="45567" y="706348"/>
                  </a:lnTo>
                  <a:lnTo>
                    <a:pt x="68351" y="706348"/>
                  </a:lnTo>
                  <a:lnTo>
                    <a:pt x="68351" y="637984"/>
                  </a:lnTo>
                  <a:close/>
                </a:path>
                <a:path w="114300" h="1184910">
                  <a:moveTo>
                    <a:pt x="68351" y="592416"/>
                  </a:moveTo>
                  <a:lnTo>
                    <a:pt x="45567" y="592416"/>
                  </a:lnTo>
                  <a:lnTo>
                    <a:pt x="22783" y="592416"/>
                  </a:lnTo>
                  <a:lnTo>
                    <a:pt x="22783" y="615200"/>
                  </a:lnTo>
                  <a:lnTo>
                    <a:pt x="45567" y="615200"/>
                  </a:lnTo>
                  <a:lnTo>
                    <a:pt x="68351" y="615200"/>
                  </a:lnTo>
                  <a:lnTo>
                    <a:pt x="68351" y="592416"/>
                  </a:lnTo>
                  <a:close/>
                </a:path>
                <a:path w="114300" h="1184910">
                  <a:moveTo>
                    <a:pt x="68351" y="455701"/>
                  </a:moveTo>
                  <a:lnTo>
                    <a:pt x="45567" y="455701"/>
                  </a:lnTo>
                  <a:lnTo>
                    <a:pt x="22783" y="455701"/>
                  </a:lnTo>
                  <a:lnTo>
                    <a:pt x="22783" y="478497"/>
                  </a:lnTo>
                  <a:lnTo>
                    <a:pt x="45567" y="478497"/>
                  </a:lnTo>
                  <a:lnTo>
                    <a:pt x="45567" y="501269"/>
                  </a:lnTo>
                  <a:lnTo>
                    <a:pt x="22783" y="501269"/>
                  </a:lnTo>
                  <a:lnTo>
                    <a:pt x="22783" y="569620"/>
                  </a:lnTo>
                  <a:lnTo>
                    <a:pt x="45567" y="569620"/>
                  </a:lnTo>
                  <a:lnTo>
                    <a:pt x="45567" y="524052"/>
                  </a:lnTo>
                  <a:lnTo>
                    <a:pt x="68351" y="524052"/>
                  </a:lnTo>
                  <a:lnTo>
                    <a:pt x="68351" y="455701"/>
                  </a:lnTo>
                  <a:close/>
                </a:path>
                <a:path w="114300" h="1184910">
                  <a:moveTo>
                    <a:pt x="68351" y="410133"/>
                  </a:moveTo>
                  <a:lnTo>
                    <a:pt x="45567" y="410133"/>
                  </a:lnTo>
                  <a:lnTo>
                    <a:pt x="22783" y="410133"/>
                  </a:lnTo>
                  <a:lnTo>
                    <a:pt x="22783" y="432917"/>
                  </a:lnTo>
                  <a:lnTo>
                    <a:pt x="45567" y="432917"/>
                  </a:lnTo>
                  <a:lnTo>
                    <a:pt x="68351" y="432917"/>
                  </a:lnTo>
                  <a:lnTo>
                    <a:pt x="68351" y="410133"/>
                  </a:lnTo>
                  <a:close/>
                </a:path>
                <a:path w="114300" h="1184910">
                  <a:moveTo>
                    <a:pt x="68351" y="364566"/>
                  </a:moveTo>
                  <a:lnTo>
                    <a:pt x="45567" y="364566"/>
                  </a:lnTo>
                  <a:lnTo>
                    <a:pt x="45567" y="387350"/>
                  </a:lnTo>
                  <a:lnTo>
                    <a:pt x="68351" y="387350"/>
                  </a:lnTo>
                  <a:lnTo>
                    <a:pt x="68351" y="364566"/>
                  </a:lnTo>
                  <a:close/>
                </a:path>
                <a:path w="114300" h="1184910">
                  <a:moveTo>
                    <a:pt x="68351" y="296202"/>
                  </a:moveTo>
                  <a:lnTo>
                    <a:pt x="45567" y="296202"/>
                  </a:lnTo>
                  <a:lnTo>
                    <a:pt x="22783" y="296202"/>
                  </a:lnTo>
                  <a:lnTo>
                    <a:pt x="22783" y="318985"/>
                  </a:lnTo>
                  <a:lnTo>
                    <a:pt x="45567" y="318985"/>
                  </a:lnTo>
                  <a:lnTo>
                    <a:pt x="45567" y="341782"/>
                  </a:lnTo>
                  <a:lnTo>
                    <a:pt x="68351" y="341782"/>
                  </a:lnTo>
                  <a:lnTo>
                    <a:pt x="68351" y="296202"/>
                  </a:lnTo>
                  <a:close/>
                </a:path>
                <a:path w="114300" h="1184910">
                  <a:moveTo>
                    <a:pt x="68351" y="182283"/>
                  </a:moveTo>
                  <a:lnTo>
                    <a:pt x="45567" y="182283"/>
                  </a:lnTo>
                  <a:lnTo>
                    <a:pt x="45567" y="159499"/>
                  </a:lnTo>
                  <a:lnTo>
                    <a:pt x="22783" y="159499"/>
                  </a:lnTo>
                  <a:lnTo>
                    <a:pt x="22783" y="273418"/>
                  </a:lnTo>
                  <a:lnTo>
                    <a:pt x="45567" y="273418"/>
                  </a:lnTo>
                  <a:lnTo>
                    <a:pt x="45567" y="227850"/>
                  </a:lnTo>
                  <a:lnTo>
                    <a:pt x="68351" y="227850"/>
                  </a:lnTo>
                  <a:lnTo>
                    <a:pt x="68351" y="182283"/>
                  </a:lnTo>
                  <a:close/>
                </a:path>
                <a:path w="114300" h="1184910">
                  <a:moveTo>
                    <a:pt x="68351" y="68351"/>
                  </a:moveTo>
                  <a:lnTo>
                    <a:pt x="45567" y="68351"/>
                  </a:lnTo>
                  <a:lnTo>
                    <a:pt x="45567" y="91147"/>
                  </a:lnTo>
                  <a:lnTo>
                    <a:pt x="22783" y="91147"/>
                  </a:lnTo>
                  <a:lnTo>
                    <a:pt x="22783" y="136715"/>
                  </a:lnTo>
                  <a:lnTo>
                    <a:pt x="45567" y="136715"/>
                  </a:lnTo>
                  <a:lnTo>
                    <a:pt x="45567" y="113919"/>
                  </a:lnTo>
                  <a:lnTo>
                    <a:pt x="68351" y="113919"/>
                  </a:lnTo>
                  <a:lnTo>
                    <a:pt x="68351" y="68351"/>
                  </a:lnTo>
                  <a:close/>
                </a:path>
                <a:path w="114300" h="1184910">
                  <a:moveTo>
                    <a:pt x="91147" y="1139253"/>
                  </a:moveTo>
                  <a:lnTo>
                    <a:pt x="68364" y="1139253"/>
                  </a:lnTo>
                  <a:lnTo>
                    <a:pt x="68364" y="1162050"/>
                  </a:lnTo>
                  <a:lnTo>
                    <a:pt x="91147" y="1162050"/>
                  </a:lnTo>
                  <a:lnTo>
                    <a:pt x="91147" y="1139253"/>
                  </a:lnTo>
                  <a:close/>
                </a:path>
                <a:path w="114300" h="1184910">
                  <a:moveTo>
                    <a:pt x="91147" y="774687"/>
                  </a:moveTo>
                  <a:lnTo>
                    <a:pt x="68364" y="774687"/>
                  </a:lnTo>
                  <a:lnTo>
                    <a:pt x="68364" y="797471"/>
                  </a:lnTo>
                  <a:lnTo>
                    <a:pt x="91147" y="797471"/>
                  </a:lnTo>
                  <a:lnTo>
                    <a:pt x="91147" y="774687"/>
                  </a:lnTo>
                  <a:close/>
                </a:path>
                <a:path w="114300" h="1184910">
                  <a:moveTo>
                    <a:pt x="113931" y="1093685"/>
                  </a:moveTo>
                  <a:lnTo>
                    <a:pt x="91147" y="1093685"/>
                  </a:lnTo>
                  <a:lnTo>
                    <a:pt x="91147" y="1116469"/>
                  </a:lnTo>
                  <a:lnTo>
                    <a:pt x="113931" y="1116469"/>
                  </a:lnTo>
                  <a:lnTo>
                    <a:pt x="113931" y="1093685"/>
                  </a:lnTo>
                  <a:close/>
                </a:path>
                <a:path w="114300" h="1184910">
                  <a:moveTo>
                    <a:pt x="113931" y="1002538"/>
                  </a:moveTo>
                  <a:lnTo>
                    <a:pt x="91147" y="1002538"/>
                  </a:lnTo>
                  <a:lnTo>
                    <a:pt x="68364" y="1002538"/>
                  </a:lnTo>
                  <a:lnTo>
                    <a:pt x="68364" y="1093673"/>
                  </a:lnTo>
                  <a:lnTo>
                    <a:pt x="91147" y="1093673"/>
                  </a:lnTo>
                  <a:lnTo>
                    <a:pt x="91147" y="1025321"/>
                  </a:lnTo>
                  <a:lnTo>
                    <a:pt x="113931" y="1025321"/>
                  </a:lnTo>
                  <a:lnTo>
                    <a:pt x="113931" y="1002538"/>
                  </a:lnTo>
                  <a:close/>
                </a:path>
                <a:path w="114300" h="1184910">
                  <a:moveTo>
                    <a:pt x="113931" y="956970"/>
                  </a:moveTo>
                  <a:lnTo>
                    <a:pt x="91147" y="956970"/>
                  </a:lnTo>
                  <a:lnTo>
                    <a:pt x="91147" y="979766"/>
                  </a:lnTo>
                  <a:lnTo>
                    <a:pt x="113931" y="979766"/>
                  </a:lnTo>
                  <a:lnTo>
                    <a:pt x="113931" y="956970"/>
                  </a:lnTo>
                  <a:close/>
                </a:path>
                <a:path w="114300" h="1184910">
                  <a:moveTo>
                    <a:pt x="113931" y="911402"/>
                  </a:moveTo>
                  <a:lnTo>
                    <a:pt x="91147" y="911402"/>
                  </a:lnTo>
                  <a:lnTo>
                    <a:pt x="91147" y="934199"/>
                  </a:lnTo>
                  <a:lnTo>
                    <a:pt x="113931" y="934199"/>
                  </a:lnTo>
                  <a:lnTo>
                    <a:pt x="113931" y="911402"/>
                  </a:lnTo>
                  <a:close/>
                </a:path>
                <a:path w="114300" h="1184910">
                  <a:moveTo>
                    <a:pt x="113931" y="865835"/>
                  </a:moveTo>
                  <a:lnTo>
                    <a:pt x="91147" y="865835"/>
                  </a:lnTo>
                  <a:lnTo>
                    <a:pt x="91147" y="888619"/>
                  </a:lnTo>
                  <a:lnTo>
                    <a:pt x="113931" y="888619"/>
                  </a:lnTo>
                  <a:lnTo>
                    <a:pt x="113931" y="865835"/>
                  </a:lnTo>
                  <a:close/>
                </a:path>
                <a:path w="114300" h="1184910">
                  <a:moveTo>
                    <a:pt x="113931" y="820267"/>
                  </a:moveTo>
                  <a:lnTo>
                    <a:pt x="91147" y="820267"/>
                  </a:lnTo>
                  <a:lnTo>
                    <a:pt x="68364" y="820267"/>
                  </a:lnTo>
                  <a:lnTo>
                    <a:pt x="68364" y="843051"/>
                  </a:lnTo>
                  <a:lnTo>
                    <a:pt x="91147" y="843051"/>
                  </a:lnTo>
                  <a:lnTo>
                    <a:pt x="113931" y="843051"/>
                  </a:lnTo>
                  <a:lnTo>
                    <a:pt x="113931" y="820267"/>
                  </a:lnTo>
                  <a:close/>
                </a:path>
                <a:path w="114300" h="1184910">
                  <a:moveTo>
                    <a:pt x="113931" y="729119"/>
                  </a:moveTo>
                  <a:lnTo>
                    <a:pt x="91147" y="729119"/>
                  </a:lnTo>
                  <a:lnTo>
                    <a:pt x="68364" y="729119"/>
                  </a:lnTo>
                  <a:lnTo>
                    <a:pt x="68364" y="751903"/>
                  </a:lnTo>
                  <a:lnTo>
                    <a:pt x="91147" y="751903"/>
                  </a:lnTo>
                  <a:lnTo>
                    <a:pt x="113931" y="751903"/>
                  </a:lnTo>
                  <a:lnTo>
                    <a:pt x="113931" y="729119"/>
                  </a:lnTo>
                  <a:close/>
                </a:path>
                <a:path w="114300" h="1184910">
                  <a:moveTo>
                    <a:pt x="113931" y="637984"/>
                  </a:moveTo>
                  <a:lnTo>
                    <a:pt x="91147" y="637984"/>
                  </a:lnTo>
                  <a:lnTo>
                    <a:pt x="68364" y="637984"/>
                  </a:lnTo>
                  <a:lnTo>
                    <a:pt x="68364" y="706348"/>
                  </a:lnTo>
                  <a:lnTo>
                    <a:pt x="91147" y="706348"/>
                  </a:lnTo>
                  <a:lnTo>
                    <a:pt x="91147" y="660781"/>
                  </a:lnTo>
                  <a:lnTo>
                    <a:pt x="113931" y="660781"/>
                  </a:lnTo>
                  <a:lnTo>
                    <a:pt x="113931" y="637984"/>
                  </a:lnTo>
                  <a:close/>
                </a:path>
                <a:path w="114300" h="1184910">
                  <a:moveTo>
                    <a:pt x="113931" y="546836"/>
                  </a:moveTo>
                  <a:lnTo>
                    <a:pt x="91147" y="546836"/>
                  </a:lnTo>
                  <a:lnTo>
                    <a:pt x="68364" y="546836"/>
                  </a:lnTo>
                  <a:lnTo>
                    <a:pt x="68364" y="592404"/>
                  </a:lnTo>
                  <a:lnTo>
                    <a:pt x="91147" y="592404"/>
                  </a:lnTo>
                  <a:lnTo>
                    <a:pt x="91147" y="615188"/>
                  </a:lnTo>
                  <a:lnTo>
                    <a:pt x="113931" y="615188"/>
                  </a:lnTo>
                  <a:lnTo>
                    <a:pt x="113931" y="546836"/>
                  </a:lnTo>
                  <a:close/>
                </a:path>
                <a:path w="114300" h="1184910">
                  <a:moveTo>
                    <a:pt x="113931" y="501269"/>
                  </a:moveTo>
                  <a:lnTo>
                    <a:pt x="91147" y="501269"/>
                  </a:lnTo>
                  <a:lnTo>
                    <a:pt x="91147" y="524052"/>
                  </a:lnTo>
                  <a:lnTo>
                    <a:pt x="113931" y="524052"/>
                  </a:lnTo>
                  <a:lnTo>
                    <a:pt x="113931" y="501269"/>
                  </a:lnTo>
                  <a:close/>
                </a:path>
                <a:path w="114300" h="1184910">
                  <a:moveTo>
                    <a:pt x="113931" y="455701"/>
                  </a:moveTo>
                  <a:lnTo>
                    <a:pt x="91147" y="455701"/>
                  </a:lnTo>
                  <a:lnTo>
                    <a:pt x="91147" y="478485"/>
                  </a:lnTo>
                  <a:lnTo>
                    <a:pt x="68364" y="478485"/>
                  </a:lnTo>
                  <a:lnTo>
                    <a:pt x="68364" y="501269"/>
                  </a:lnTo>
                  <a:lnTo>
                    <a:pt x="91147" y="501269"/>
                  </a:lnTo>
                  <a:lnTo>
                    <a:pt x="91147" y="478497"/>
                  </a:lnTo>
                  <a:lnTo>
                    <a:pt x="113931" y="478497"/>
                  </a:lnTo>
                  <a:lnTo>
                    <a:pt x="113931" y="455701"/>
                  </a:lnTo>
                  <a:close/>
                </a:path>
                <a:path w="114300" h="1184910">
                  <a:moveTo>
                    <a:pt x="113931" y="318985"/>
                  </a:moveTo>
                  <a:lnTo>
                    <a:pt x="91147" y="318985"/>
                  </a:lnTo>
                  <a:lnTo>
                    <a:pt x="68364" y="318985"/>
                  </a:lnTo>
                  <a:lnTo>
                    <a:pt x="68364" y="341769"/>
                  </a:lnTo>
                  <a:lnTo>
                    <a:pt x="91147" y="341769"/>
                  </a:lnTo>
                  <a:lnTo>
                    <a:pt x="91147" y="364566"/>
                  </a:lnTo>
                  <a:lnTo>
                    <a:pt x="68364" y="364566"/>
                  </a:lnTo>
                  <a:lnTo>
                    <a:pt x="68364" y="455701"/>
                  </a:lnTo>
                  <a:lnTo>
                    <a:pt x="91147" y="455701"/>
                  </a:lnTo>
                  <a:lnTo>
                    <a:pt x="91147" y="410121"/>
                  </a:lnTo>
                  <a:lnTo>
                    <a:pt x="113931" y="410121"/>
                  </a:lnTo>
                  <a:lnTo>
                    <a:pt x="113931" y="318985"/>
                  </a:lnTo>
                  <a:close/>
                </a:path>
                <a:path w="114300" h="1184910">
                  <a:moveTo>
                    <a:pt x="113931" y="273418"/>
                  </a:moveTo>
                  <a:lnTo>
                    <a:pt x="91147" y="273418"/>
                  </a:lnTo>
                  <a:lnTo>
                    <a:pt x="68364" y="273418"/>
                  </a:lnTo>
                  <a:lnTo>
                    <a:pt x="68364" y="296202"/>
                  </a:lnTo>
                  <a:lnTo>
                    <a:pt x="91147" y="296202"/>
                  </a:lnTo>
                  <a:lnTo>
                    <a:pt x="113931" y="296202"/>
                  </a:lnTo>
                  <a:lnTo>
                    <a:pt x="113931" y="273418"/>
                  </a:lnTo>
                  <a:close/>
                </a:path>
                <a:path w="114300" h="1184910">
                  <a:moveTo>
                    <a:pt x="113931" y="205066"/>
                  </a:moveTo>
                  <a:lnTo>
                    <a:pt x="91147" y="205066"/>
                  </a:lnTo>
                  <a:lnTo>
                    <a:pt x="91147" y="227850"/>
                  </a:lnTo>
                  <a:lnTo>
                    <a:pt x="68364" y="227850"/>
                  </a:lnTo>
                  <a:lnTo>
                    <a:pt x="68364" y="250634"/>
                  </a:lnTo>
                  <a:lnTo>
                    <a:pt x="91147" y="250634"/>
                  </a:lnTo>
                  <a:lnTo>
                    <a:pt x="113931" y="250647"/>
                  </a:lnTo>
                  <a:lnTo>
                    <a:pt x="113931" y="205066"/>
                  </a:lnTo>
                  <a:close/>
                </a:path>
                <a:path w="114300" h="1184910">
                  <a:moveTo>
                    <a:pt x="113931" y="136715"/>
                  </a:moveTo>
                  <a:lnTo>
                    <a:pt x="91147" y="136715"/>
                  </a:lnTo>
                  <a:lnTo>
                    <a:pt x="91147" y="182283"/>
                  </a:lnTo>
                  <a:lnTo>
                    <a:pt x="68364" y="182283"/>
                  </a:lnTo>
                  <a:lnTo>
                    <a:pt x="68364" y="205066"/>
                  </a:lnTo>
                  <a:lnTo>
                    <a:pt x="91147" y="205066"/>
                  </a:lnTo>
                  <a:lnTo>
                    <a:pt x="91147" y="182295"/>
                  </a:lnTo>
                  <a:lnTo>
                    <a:pt x="113931" y="182295"/>
                  </a:lnTo>
                  <a:lnTo>
                    <a:pt x="113931" y="136715"/>
                  </a:lnTo>
                  <a:close/>
                </a:path>
                <a:path w="114300" h="1184910">
                  <a:moveTo>
                    <a:pt x="113931" y="68351"/>
                  </a:moveTo>
                  <a:lnTo>
                    <a:pt x="91147" y="68351"/>
                  </a:lnTo>
                  <a:lnTo>
                    <a:pt x="68364" y="68351"/>
                  </a:lnTo>
                  <a:lnTo>
                    <a:pt x="68364" y="136702"/>
                  </a:lnTo>
                  <a:lnTo>
                    <a:pt x="91147" y="136702"/>
                  </a:lnTo>
                  <a:lnTo>
                    <a:pt x="91147" y="91135"/>
                  </a:lnTo>
                  <a:lnTo>
                    <a:pt x="113931" y="91135"/>
                  </a:lnTo>
                  <a:lnTo>
                    <a:pt x="113931" y="68351"/>
                  </a:lnTo>
                  <a:close/>
                </a:path>
                <a:path w="114300" h="1184910">
                  <a:moveTo>
                    <a:pt x="113931" y="0"/>
                  </a:moveTo>
                  <a:lnTo>
                    <a:pt x="91147" y="0"/>
                  </a:lnTo>
                  <a:lnTo>
                    <a:pt x="68364" y="0"/>
                  </a:lnTo>
                  <a:lnTo>
                    <a:pt x="68364" y="22783"/>
                  </a:lnTo>
                  <a:lnTo>
                    <a:pt x="91147" y="22783"/>
                  </a:lnTo>
                  <a:lnTo>
                    <a:pt x="113931" y="22783"/>
                  </a:lnTo>
                  <a:lnTo>
                    <a:pt x="113931" y="0"/>
                  </a:lnTo>
                  <a:close/>
                </a:path>
              </a:pathLst>
            </a:custGeom>
            <a:solidFill>
              <a:srgbClr val="231F20"/>
            </a:solidFill>
          </p:spPr>
          <p:txBody>
            <a:bodyPr wrap="square" lIns="0" tIns="0" rIns="0" bIns="0" rtlCol="0"/>
            <a:lstStyle/>
            <a:p>
              <a:endParaRPr/>
            </a:p>
          </p:txBody>
        </p:sp>
        <p:sp>
          <p:nvSpPr>
            <p:cNvPr id="22" name="object 22"/>
            <p:cNvSpPr/>
            <p:nvPr/>
          </p:nvSpPr>
          <p:spPr>
            <a:xfrm>
              <a:off x="8369313" y="4050817"/>
              <a:ext cx="160020" cy="1207770"/>
            </a:xfrm>
            <a:custGeom>
              <a:avLst/>
              <a:gdLst/>
              <a:ahLst/>
              <a:cxnLst/>
              <a:rect l="l" t="t" r="r" b="b"/>
              <a:pathLst>
                <a:path w="160020" h="1207770">
                  <a:moveTo>
                    <a:pt x="45567" y="1184821"/>
                  </a:moveTo>
                  <a:lnTo>
                    <a:pt x="22783" y="1184821"/>
                  </a:lnTo>
                  <a:lnTo>
                    <a:pt x="0" y="1184821"/>
                  </a:lnTo>
                  <a:lnTo>
                    <a:pt x="0" y="1207604"/>
                  </a:lnTo>
                  <a:lnTo>
                    <a:pt x="22783" y="1207604"/>
                  </a:lnTo>
                  <a:lnTo>
                    <a:pt x="45567" y="1207604"/>
                  </a:lnTo>
                  <a:lnTo>
                    <a:pt x="45567" y="1184821"/>
                  </a:lnTo>
                  <a:close/>
                </a:path>
                <a:path w="160020" h="1207770">
                  <a:moveTo>
                    <a:pt x="68351" y="22783"/>
                  </a:moveTo>
                  <a:lnTo>
                    <a:pt x="45567" y="22783"/>
                  </a:lnTo>
                  <a:lnTo>
                    <a:pt x="45567" y="0"/>
                  </a:lnTo>
                  <a:lnTo>
                    <a:pt x="22783" y="0"/>
                  </a:lnTo>
                  <a:lnTo>
                    <a:pt x="22783" y="68351"/>
                  </a:lnTo>
                  <a:lnTo>
                    <a:pt x="45567" y="68351"/>
                  </a:lnTo>
                  <a:lnTo>
                    <a:pt x="45567" y="45567"/>
                  </a:lnTo>
                  <a:lnTo>
                    <a:pt x="68351" y="45567"/>
                  </a:lnTo>
                  <a:lnTo>
                    <a:pt x="68351" y="22783"/>
                  </a:lnTo>
                  <a:close/>
                </a:path>
                <a:path w="160020" h="1207770">
                  <a:moveTo>
                    <a:pt x="91135" y="1048118"/>
                  </a:moveTo>
                  <a:lnTo>
                    <a:pt x="68351" y="1048118"/>
                  </a:lnTo>
                  <a:lnTo>
                    <a:pt x="68351" y="1070914"/>
                  </a:lnTo>
                  <a:lnTo>
                    <a:pt x="91135" y="1070914"/>
                  </a:lnTo>
                  <a:lnTo>
                    <a:pt x="91135" y="1048118"/>
                  </a:lnTo>
                  <a:close/>
                </a:path>
                <a:path w="160020" h="1207770">
                  <a:moveTo>
                    <a:pt x="91135" y="592416"/>
                  </a:moveTo>
                  <a:lnTo>
                    <a:pt x="68351" y="592416"/>
                  </a:lnTo>
                  <a:lnTo>
                    <a:pt x="68351" y="615213"/>
                  </a:lnTo>
                  <a:lnTo>
                    <a:pt x="91135" y="615213"/>
                  </a:lnTo>
                  <a:lnTo>
                    <a:pt x="91135" y="592416"/>
                  </a:lnTo>
                  <a:close/>
                </a:path>
                <a:path w="160020" h="1207770">
                  <a:moveTo>
                    <a:pt x="91135" y="364566"/>
                  </a:moveTo>
                  <a:lnTo>
                    <a:pt x="68351" y="364566"/>
                  </a:lnTo>
                  <a:lnTo>
                    <a:pt x="68351" y="387350"/>
                  </a:lnTo>
                  <a:lnTo>
                    <a:pt x="91135" y="387350"/>
                  </a:lnTo>
                  <a:lnTo>
                    <a:pt x="91135" y="364566"/>
                  </a:lnTo>
                  <a:close/>
                </a:path>
                <a:path w="160020" h="1207770">
                  <a:moveTo>
                    <a:pt x="91135" y="136715"/>
                  </a:moveTo>
                  <a:lnTo>
                    <a:pt x="68351" y="136715"/>
                  </a:lnTo>
                  <a:lnTo>
                    <a:pt x="68351" y="159499"/>
                  </a:lnTo>
                  <a:lnTo>
                    <a:pt x="91135" y="159499"/>
                  </a:lnTo>
                  <a:lnTo>
                    <a:pt x="91135" y="136715"/>
                  </a:lnTo>
                  <a:close/>
                </a:path>
                <a:path w="160020" h="1207770">
                  <a:moveTo>
                    <a:pt x="113919" y="1184821"/>
                  </a:moveTo>
                  <a:lnTo>
                    <a:pt x="91135" y="1184821"/>
                  </a:lnTo>
                  <a:lnTo>
                    <a:pt x="91135" y="1207604"/>
                  </a:lnTo>
                  <a:lnTo>
                    <a:pt x="113919" y="1207604"/>
                  </a:lnTo>
                  <a:lnTo>
                    <a:pt x="113919" y="1184821"/>
                  </a:lnTo>
                  <a:close/>
                </a:path>
                <a:path w="160020" h="1207770">
                  <a:moveTo>
                    <a:pt x="113919" y="751903"/>
                  </a:moveTo>
                  <a:lnTo>
                    <a:pt x="91135" y="751903"/>
                  </a:lnTo>
                  <a:lnTo>
                    <a:pt x="91135" y="774687"/>
                  </a:lnTo>
                  <a:lnTo>
                    <a:pt x="113919" y="774687"/>
                  </a:lnTo>
                  <a:lnTo>
                    <a:pt x="113919" y="751903"/>
                  </a:lnTo>
                  <a:close/>
                </a:path>
                <a:path w="160020" h="1207770">
                  <a:moveTo>
                    <a:pt x="113919" y="410133"/>
                  </a:moveTo>
                  <a:lnTo>
                    <a:pt x="91135" y="410133"/>
                  </a:lnTo>
                  <a:lnTo>
                    <a:pt x="91135" y="432917"/>
                  </a:lnTo>
                  <a:lnTo>
                    <a:pt x="113919" y="432917"/>
                  </a:lnTo>
                  <a:lnTo>
                    <a:pt x="113919" y="410133"/>
                  </a:lnTo>
                  <a:close/>
                </a:path>
                <a:path w="160020" h="1207770">
                  <a:moveTo>
                    <a:pt x="113919" y="341769"/>
                  </a:moveTo>
                  <a:lnTo>
                    <a:pt x="91135" y="341769"/>
                  </a:lnTo>
                  <a:lnTo>
                    <a:pt x="91135" y="364553"/>
                  </a:lnTo>
                  <a:lnTo>
                    <a:pt x="113919" y="364553"/>
                  </a:lnTo>
                  <a:lnTo>
                    <a:pt x="113919" y="341769"/>
                  </a:lnTo>
                  <a:close/>
                </a:path>
                <a:path w="160020" h="1207770">
                  <a:moveTo>
                    <a:pt x="113919" y="22783"/>
                  </a:moveTo>
                  <a:lnTo>
                    <a:pt x="91135" y="22783"/>
                  </a:lnTo>
                  <a:lnTo>
                    <a:pt x="91135" y="45567"/>
                  </a:lnTo>
                  <a:lnTo>
                    <a:pt x="113919" y="45567"/>
                  </a:lnTo>
                  <a:lnTo>
                    <a:pt x="113919" y="22783"/>
                  </a:lnTo>
                  <a:close/>
                </a:path>
                <a:path w="160020" h="1207770">
                  <a:moveTo>
                    <a:pt x="136702" y="934186"/>
                  </a:moveTo>
                  <a:lnTo>
                    <a:pt x="113919" y="934186"/>
                  </a:lnTo>
                  <a:lnTo>
                    <a:pt x="113919" y="956970"/>
                  </a:lnTo>
                  <a:lnTo>
                    <a:pt x="91135" y="956970"/>
                  </a:lnTo>
                  <a:lnTo>
                    <a:pt x="91135" y="934186"/>
                  </a:lnTo>
                  <a:lnTo>
                    <a:pt x="68351" y="934186"/>
                  </a:lnTo>
                  <a:lnTo>
                    <a:pt x="68351" y="956970"/>
                  </a:lnTo>
                  <a:lnTo>
                    <a:pt x="45567" y="956970"/>
                  </a:lnTo>
                  <a:lnTo>
                    <a:pt x="22783" y="956970"/>
                  </a:lnTo>
                  <a:lnTo>
                    <a:pt x="22783" y="1116469"/>
                  </a:lnTo>
                  <a:lnTo>
                    <a:pt x="0" y="1116469"/>
                  </a:lnTo>
                  <a:lnTo>
                    <a:pt x="0" y="1139253"/>
                  </a:lnTo>
                  <a:lnTo>
                    <a:pt x="22783" y="1139253"/>
                  </a:lnTo>
                  <a:lnTo>
                    <a:pt x="22783" y="1162037"/>
                  </a:lnTo>
                  <a:lnTo>
                    <a:pt x="45567" y="1162037"/>
                  </a:lnTo>
                  <a:lnTo>
                    <a:pt x="45567" y="1184821"/>
                  </a:lnTo>
                  <a:lnTo>
                    <a:pt x="68351" y="1184821"/>
                  </a:lnTo>
                  <a:lnTo>
                    <a:pt x="68351" y="1162037"/>
                  </a:lnTo>
                  <a:lnTo>
                    <a:pt x="91135" y="1162037"/>
                  </a:lnTo>
                  <a:lnTo>
                    <a:pt x="113919" y="1162037"/>
                  </a:lnTo>
                  <a:lnTo>
                    <a:pt x="136702" y="1162037"/>
                  </a:lnTo>
                  <a:lnTo>
                    <a:pt x="136702" y="1139253"/>
                  </a:lnTo>
                  <a:lnTo>
                    <a:pt x="113919" y="1139253"/>
                  </a:lnTo>
                  <a:lnTo>
                    <a:pt x="91135" y="1139253"/>
                  </a:lnTo>
                  <a:lnTo>
                    <a:pt x="68351" y="1139253"/>
                  </a:lnTo>
                  <a:lnTo>
                    <a:pt x="68351" y="1116482"/>
                  </a:lnTo>
                  <a:lnTo>
                    <a:pt x="91135" y="1116482"/>
                  </a:lnTo>
                  <a:lnTo>
                    <a:pt x="113919" y="1116482"/>
                  </a:lnTo>
                  <a:lnTo>
                    <a:pt x="136702" y="1116469"/>
                  </a:lnTo>
                  <a:lnTo>
                    <a:pt x="136702" y="1002538"/>
                  </a:lnTo>
                  <a:lnTo>
                    <a:pt x="113919" y="1002538"/>
                  </a:lnTo>
                  <a:lnTo>
                    <a:pt x="113919" y="1025321"/>
                  </a:lnTo>
                  <a:lnTo>
                    <a:pt x="113919" y="1093685"/>
                  </a:lnTo>
                  <a:lnTo>
                    <a:pt x="91135" y="1093685"/>
                  </a:lnTo>
                  <a:lnTo>
                    <a:pt x="68351" y="1093685"/>
                  </a:lnTo>
                  <a:lnTo>
                    <a:pt x="45567" y="1093685"/>
                  </a:lnTo>
                  <a:lnTo>
                    <a:pt x="45567" y="1025321"/>
                  </a:lnTo>
                  <a:lnTo>
                    <a:pt x="68351" y="1025321"/>
                  </a:lnTo>
                  <a:lnTo>
                    <a:pt x="91135" y="1025321"/>
                  </a:lnTo>
                  <a:lnTo>
                    <a:pt x="113919" y="1025321"/>
                  </a:lnTo>
                  <a:lnTo>
                    <a:pt x="113919" y="1002538"/>
                  </a:lnTo>
                  <a:lnTo>
                    <a:pt x="91135" y="1002538"/>
                  </a:lnTo>
                  <a:lnTo>
                    <a:pt x="91135" y="979754"/>
                  </a:lnTo>
                  <a:lnTo>
                    <a:pt x="68351" y="979754"/>
                  </a:lnTo>
                  <a:lnTo>
                    <a:pt x="68351" y="956983"/>
                  </a:lnTo>
                  <a:lnTo>
                    <a:pt x="91135" y="956983"/>
                  </a:lnTo>
                  <a:lnTo>
                    <a:pt x="91135" y="979754"/>
                  </a:lnTo>
                  <a:lnTo>
                    <a:pt x="113919" y="979754"/>
                  </a:lnTo>
                  <a:lnTo>
                    <a:pt x="136702" y="979754"/>
                  </a:lnTo>
                  <a:lnTo>
                    <a:pt x="136702" y="934186"/>
                  </a:lnTo>
                  <a:close/>
                </a:path>
                <a:path w="160020" h="1207770">
                  <a:moveTo>
                    <a:pt x="136702" y="843051"/>
                  </a:moveTo>
                  <a:lnTo>
                    <a:pt x="113919" y="843051"/>
                  </a:lnTo>
                  <a:lnTo>
                    <a:pt x="113919" y="820267"/>
                  </a:lnTo>
                  <a:lnTo>
                    <a:pt x="91135" y="820267"/>
                  </a:lnTo>
                  <a:lnTo>
                    <a:pt x="91135" y="843051"/>
                  </a:lnTo>
                  <a:lnTo>
                    <a:pt x="68351" y="843051"/>
                  </a:lnTo>
                  <a:lnTo>
                    <a:pt x="68351" y="774687"/>
                  </a:lnTo>
                  <a:lnTo>
                    <a:pt x="45567" y="774687"/>
                  </a:lnTo>
                  <a:lnTo>
                    <a:pt x="22783" y="774687"/>
                  </a:lnTo>
                  <a:lnTo>
                    <a:pt x="22783" y="797483"/>
                  </a:lnTo>
                  <a:lnTo>
                    <a:pt x="45567" y="797483"/>
                  </a:lnTo>
                  <a:lnTo>
                    <a:pt x="45567" y="865835"/>
                  </a:lnTo>
                  <a:lnTo>
                    <a:pt x="22783" y="865835"/>
                  </a:lnTo>
                  <a:lnTo>
                    <a:pt x="22783" y="934186"/>
                  </a:lnTo>
                  <a:lnTo>
                    <a:pt x="45567" y="934186"/>
                  </a:lnTo>
                  <a:lnTo>
                    <a:pt x="68351" y="934186"/>
                  </a:lnTo>
                  <a:lnTo>
                    <a:pt x="68351" y="888619"/>
                  </a:lnTo>
                  <a:lnTo>
                    <a:pt x="91135" y="888619"/>
                  </a:lnTo>
                  <a:lnTo>
                    <a:pt x="91135" y="843064"/>
                  </a:lnTo>
                  <a:lnTo>
                    <a:pt x="113919" y="843064"/>
                  </a:lnTo>
                  <a:lnTo>
                    <a:pt x="113919" y="888619"/>
                  </a:lnTo>
                  <a:lnTo>
                    <a:pt x="136702" y="888619"/>
                  </a:lnTo>
                  <a:lnTo>
                    <a:pt x="136702" y="843051"/>
                  </a:lnTo>
                  <a:close/>
                </a:path>
                <a:path w="160020" h="1207770">
                  <a:moveTo>
                    <a:pt x="136702" y="774687"/>
                  </a:moveTo>
                  <a:lnTo>
                    <a:pt x="113919" y="774687"/>
                  </a:lnTo>
                  <a:lnTo>
                    <a:pt x="113919" y="797483"/>
                  </a:lnTo>
                  <a:lnTo>
                    <a:pt x="136702" y="797483"/>
                  </a:lnTo>
                  <a:lnTo>
                    <a:pt x="136702" y="774687"/>
                  </a:lnTo>
                  <a:close/>
                </a:path>
                <a:path w="160020" h="1207770">
                  <a:moveTo>
                    <a:pt x="136702" y="387350"/>
                  </a:moveTo>
                  <a:lnTo>
                    <a:pt x="113919" y="387350"/>
                  </a:lnTo>
                  <a:lnTo>
                    <a:pt x="113919" y="410133"/>
                  </a:lnTo>
                  <a:lnTo>
                    <a:pt x="136702" y="410133"/>
                  </a:lnTo>
                  <a:lnTo>
                    <a:pt x="136702" y="387350"/>
                  </a:lnTo>
                  <a:close/>
                </a:path>
                <a:path w="160020" h="1207770">
                  <a:moveTo>
                    <a:pt x="136702" y="250634"/>
                  </a:moveTo>
                  <a:lnTo>
                    <a:pt x="113919" y="250634"/>
                  </a:lnTo>
                  <a:lnTo>
                    <a:pt x="113919" y="273418"/>
                  </a:lnTo>
                  <a:lnTo>
                    <a:pt x="136702" y="273418"/>
                  </a:lnTo>
                  <a:lnTo>
                    <a:pt x="136702" y="250634"/>
                  </a:lnTo>
                  <a:close/>
                </a:path>
                <a:path w="160020" h="1207770">
                  <a:moveTo>
                    <a:pt x="159486" y="159499"/>
                  </a:moveTo>
                  <a:lnTo>
                    <a:pt x="136702" y="159499"/>
                  </a:lnTo>
                  <a:lnTo>
                    <a:pt x="136702" y="91135"/>
                  </a:lnTo>
                  <a:lnTo>
                    <a:pt x="113919" y="91135"/>
                  </a:lnTo>
                  <a:lnTo>
                    <a:pt x="113919" y="113919"/>
                  </a:lnTo>
                  <a:lnTo>
                    <a:pt x="113919" y="182283"/>
                  </a:lnTo>
                  <a:lnTo>
                    <a:pt x="91135" y="182283"/>
                  </a:lnTo>
                  <a:lnTo>
                    <a:pt x="68351" y="182283"/>
                  </a:lnTo>
                  <a:lnTo>
                    <a:pt x="45567" y="182283"/>
                  </a:lnTo>
                  <a:lnTo>
                    <a:pt x="45567" y="113919"/>
                  </a:lnTo>
                  <a:lnTo>
                    <a:pt x="68351" y="113919"/>
                  </a:lnTo>
                  <a:lnTo>
                    <a:pt x="91135" y="113919"/>
                  </a:lnTo>
                  <a:lnTo>
                    <a:pt x="113919" y="113919"/>
                  </a:lnTo>
                  <a:lnTo>
                    <a:pt x="113919" y="91135"/>
                  </a:lnTo>
                  <a:lnTo>
                    <a:pt x="113919" y="68351"/>
                  </a:lnTo>
                  <a:lnTo>
                    <a:pt x="91135" y="68351"/>
                  </a:lnTo>
                  <a:lnTo>
                    <a:pt x="91135" y="91135"/>
                  </a:lnTo>
                  <a:lnTo>
                    <a:pt x="68351" y="91135"/>
                  </a:lnTo>
                  <a:lnTo>
                    <a:pt x="68351" y="68351"/>
                  </a:lnTo>
                  <a:lnTo>
                    <a:pt x="45567" y="68351"/>
                  </a:lnTo>
                  <a:lnTo>
                    <a:pt x="45567" y="91135"/>
                  </a:lnTo>
                  <a:lnTo>
                    <a:pt x="22783" y="91135"/>
                  </a:lnTo>
                  <a:lnTo>
                    <a:pt x="22783" y="227850"/>
                  </a:lnTo>
                  <a:lnTo>
                    <a:pt x="45567" y="227850"/>
                  </a:lnTo>
                  <a:lnTo>
                    <a:pt x="45567" y="250634"/>
                  </a:lnTo>
                  <a:lnTo>
                    <a:pt x="22783" y="250634"/>
                  </a:lnTo>
                  <a:lnTo>
                    <a:pt x="22783" y="296202"/>
                  </a:lnTo>
                  <a:lnTo>
                    <a:pt x="45567" y="296202"/>
                  </a:lnTo>
                  <a:lnTo>
                    <a:pt x="45567" y="341769"/>
                  </a:lnTo>
                  <a:lnTo>
                    <a:pt x="22783" y="341769"/>
                  </a:lnTo>
                  <a:lnTo>
                    <a:pt x="22783" y="410121"/>
                  </a:lnTo>
                  <a:lnTo>
                    <a:pt x="45567" y="410121"/>
                  </a:lnTo>
                  <a:lnTo>
                    <a:pt x="45567" y="432917"/>
                  </a:lnTo>
                  <a:lnTo>
                    <a:pt x="22783" y="432917"/>
                  </a:lnTo>
                  <a:lnTo>
                    <a:pt x="22783" y="478485"/>
                  </a:lnTo>
                  <a:lnTo>
                    <a:pt x="45567" y="478485"/>
                  </a:lnTo>
                  <a:lnTo>
                    <a:pt x="45567" y="501269"/>
                  </a:lnTo>
                  <a:lnTo>
                    <a:pt x="22783" y="501269"/>
                  </a:lnTo>
                  <a:lnTo>
                    <a:pt x="22783" y="524052"/>
                  </a:lnTo>
                  <a:lnTo>
                    <a:pt x="45567" y="524052"/>
                  </a:lnTo>
                  <a:lnTo>
                    <a:pt x="45567" y="546836"/>
                  </a:lnTo>
                  <a:lnTo>
                    <a:pt x="22783" y="546836"/>
                  </a:lnTo>
                  <a:lnTo>
                    <a:pt x="22783" y="660755"/>
                  </a:lnTo>
                  <a:lnTo>
                    <a:pt x="45567" y="660755"/>
                  </a:lnTo>
                  <a:lnTo>
                    <a:pt x="68351" y="660768"/>
                  </a:lnTo>
                  <a:lnTo>
                    <a:pt x="68351" y="683552"/>
                  </a:lnTo>
                  <a:lnTo>
                    <a:pt x="45567" y="683552"/>
                  </a:lnTo>
                  <a:lnTo>
                    <a:pt x="22783" y="683552"/>
                  </a:lnTo>
                  <a:lnTo>
                    <a:pt x="22783" y="706335"/>
                  </a:lnTo>
                  <a:lnTo>
                    <a:pt x="45567" y="706335"/>
                  </a:lnTo>
                  <a:lnTo>
                    <a:pt x="68351" y="706335"/>
                  </a:lnTo>
                  <a:lnTo>
                    <a:pt x="68351" y="729119"/>
                  </a:lnTo>
                  <a:lnTo>
                    <a:pt x="45567" y="729119"/>
                  </a:lnTo>
                  <a:lnTo>
                    <a:pt x="22783" y="729119"/>
                  </a:lnTo>
                  <a:lnTo>
                    <a:pt x="22783" y="751903"/>
                  </a:lnTo>
                  <a:lnTo>
                    <a:pt x="45567" y="751903"/>
                  </a:lnTo>
                  <a:lnTo>
                    <a:pt x="68351" y="751903"/>
                  </a:lnTo>
                  <a:lnTo>
                    <a:pt x="91135" y="751903"/>
                  </a:lnTo>
                  <a:lnTo>
                    <a:pt x="91135" y="706335"/>
                  </a:lnTo>
                  <a:lnTo>
                    <a:pt x="113919" y="706335"/>
                  </a:lnTo>
                  <a:lnTo>
                    <a:pt x="136702" y="706335"/>
                  </a:lnTo>
                  <a:lnTo>
                    <a:pt x="136702" y="501269"/>
                  </a:lnTo>
                  <a:lnTo>
                    <a:pt x="113919" y="501269"/>
                  </a:lnTo>
                  <a:lnTo>
                    <a:pt x="113919" y="524052"/>
                  </a:lnTo>
                  <a:lnTo>
                    <a:pt x="113919" y="569620"/>
                  </a:lnTo>
                  <a:lnTo>
                    <a:pt x="113919" y="637984"/>
                  </a:lnTo>
                  <a:lnTo>
                    <a:pt x="113919" y="660768"/>
                  </a:lnTo>
                  <a:lnTo>
                    <a:pt x="113919" y="683552"/>
                  </a:lnTo>
                  <a:lnTo>
                    <a:pt x="91135" y="683552"/>
                  </a:lnTo>
                  <a:lnTo>
                    <a:pt x="91135" y="660768"/>
                  </a:lnTo>
                  <a:lnTo>
                    <a:pt x="113919" y="660768"/>
                  </a:lnTo>
                  <a:lnTo>
                    <a:pt x="113919" y="637984"/>
                  </a:lnTo>
                  <a:lnTo>
                    <a:pt x="91135" y="637984"/>
                  </a:lnTo>
                  <a:lnTo>
                    <a:pt x="68351" y="637984"/>
                  </a:lnTo>
                  <a:lnTo>
                    <a:pt x="45567" y="637984"/>
                  </a:lnTo>
                  <a:lnTo>
                    <a:pt x="45567" y="569633"/>
                  </a:lnTo>
                  <a:lnTo>
                    <a:pt x="68351" y="569633"/>
                  </a:lnTo>
                  <a:lnTo>
                    <a:pt x="91135" y="569633"/>
                  </a:lnTo>
                  <a:lnTo>
                    <a:pt x="113919" y="569620"/>
                  </a:lnTo>
                  <a:lnTo>
                    <a:pt x="113919" y="524052"/>
                  </a:lnTo>
                  <a:lnTo>
                    <a:pt x="91135" y="524052"/>
                  </a:lnTo>
                  <a:lnTo>
                    <a:pt x="91135" y="546836"/>
                  </a:lnTo>
                  <a:lnTo>
                    <a:pt x="68351" y="546836"/>
                  </a:lnTo>
                  <a:lnTo>
                    <a:pt x="68351" y="478485"/>
                  </a:lnTo>
                  <a:lnTo>
                    <a:pt x="91135" y="478485"/>
                  </a:lnTo>
                  <a:lnTo>
                    <a:pt x="91135" y="501269"/>
                  </a:lnTo>
                  <a:lnTo>
                    <a:pt x="113919" y="501269"/>
                  </a:lnTo>
                  <a:lnTo>
                    <a:pt x="113919" y="455701"/>
                  </a:lnTo>
                  <a:lnTo>
                    <a:pt x="91135" y="455701"/>
                  </a:lnTo>
                  <a:lnTo>
                    <a:pt x="68351" y="455701"/>
                  </a:lnTo>
                  <a:lnTo>
                    <a:pt x="68351" y="387350"/>
                  </a:lnTo>
                  <a:lnTo>
                    <a:pt x="45567" y="387350"/>
                  </a:lnTo>
                  <a:lnTo>
                    <a:pt x="45567" y="341782"/>
                  </a:lnTo>
                  <a:lnTo>
                    <a:pt x="68351" y="341782"/>
                  </a:lnTo>
                  <a:lnTo>
                    <a:pt x="91135" y="341769"/>
                  </a:lnTo>
                  <a:lnTo>
                    <a:pt x="91135" y="318985"/>
                  </a:lnTo>
                  <a:lnTo>
                    <a:pt x="113919" y="318985"/>
                  </a:lnTo>
                  <a:lnTo>
                    <a:pt x="136702" y="318985"/>
                  </a:lnTo>
                  <a:lnTo>
                    <a:pt x="136702" y="296202"/>
                  </a:lnTo>
                  <a:lnTo>
                    <a:pt x="113919" y="296202"/>
                  </a:lnTo>
                  <a:lnTo>
                    <a:pt x="113919" y="273418"/>
                  </a:lnTo>
                  <a:lnTo>
                    <a:pt x="91135" y="273418"/>
                  </a:lnTo>
                  <a:lnTo>
                    <a:pt x="68351" y="273418"/>
                  </a:lnTo>
                  <a:lnTo>
                    <a:pt x="68351" y="250634"/>
                  </a:lnTo>
                  <a:lnTo>
                    <a:pt x="91135" y="250634"/>
                  </a:lnTo>
                  <a:lnTo>
                    <a:pt x="91135" y="227850"/>
                  </a:lnTo>
                  <a:lnTo>
                    <a:pt x="113919" y="227850"/>
                  </a:lnTo>
                  <a:lnTo>
                    <a:pt x="136702" y="227850"/>
                  </a:lnTo>
                  <a:lnTo>
                    <a:pt x="159486" y="227850"/>
                  </a:lnTo>
                  <a:lnTo>
                    <a:pt x="159486" y="205066"/>
                  </a:lnTo>
                  <a:lnTo>
                    <a:pt x="136702" y="205066"/>
                  </a:lnTo>
                  <a:lnTo>
                    <a:pt x="136702" y="182283"/>
                  </a:lnTo>
                  <a:lnTo>
                    <a:pt x="159486" y="182283"/>
                  </a:lnTo>
                  <a:lnTo>
                    <a:pt x="159486" y="159499"/>
                  </a:lnTo>
                  <a:close/>
                </a:path>
                <a:path w="160020" h="1207770">
                  <a:moveTo>
                    <a:pt x="159486" y="0"/>
                  </a:moveTo>
                  <a:lnTo>
                    <a:pt x="136702" y="0"/>
                  </a:lnTo>
                  <a:lnTo>
                    <a:pt x="113919" y="0"/>
                  </a:lnTo>
                  <a:lnTo>
                    <a:pt x="113919" y="22783"/>
                  </a:lnTo>
                  <a:lnTo>
                    <a:pt x="136702" y="22783"/>
                  </a:lnTo>
                  <a:lnTo>
                    <a:pt x="159486" y="22783"/>
                  </a:lnTo>
                  <a:lnTo>
                    <a:pt x="159486" y="0"/>
                  </a:lnTo>
                  <a:close/>
                </a:path>
              </a:pathLst>
            </a:custGeom>
            <a:solidFill>
              <a:srgbClr val="231F20"/>
            </a:solidFill>
          </p:spPr>
          <p:txBody>
            <a:bodyPr wrap="square" lIns="0" tIns="0" rIns="0" bIns="0" rtlCol="0"/>
            <a:lstStyle/>
            <a:p>
              <a:endParaRPr/>
            </a:p>
          </p:txBody>
        </p:sp>
        <p:sp>
          <p:nvSpPr>
            <p:cNvPr id="23" name="object 23"/>
            <p:cNvSpPr/>
            <p:nvPr/>
          </p:nvSpPr>
          <p:spPr>
            <a:xfrm>
              <a:off x="8506016" y="4050817"/>
              <a:ext cx="68580" cy="1207770"/>
            </a:xfrm>
            <a:custGeom>
              <a:avLst/>
              <a:gdLst/>
              <a:ahLst/>
              <a:cxnLst/>
              <a:rect l="l" t="t" r="r" b="b"/>
              <a:pathLst>
                <a:path w="68579" h="1207770">
                  <a:moveTo>
                    <a:pt x="22783" y="751903"/>
                  </a:moveTo>
                  <a:lnTo>
                    <a:pt x="0" y="751903"/>
                  </a:lnTo>
                  <a:lnTo>
                    <a:pt x="0" y="774687"/>
                  </a:lnTo>
                  <a:lnTo>
                    <a:pt x="22783" y="774687"/>
                  </a:lnTo>
                  <a:lnTo>
                    <a:pt x="22783" y="751903"/>
                  </a:lnTo>
                  <a:close/>
                </a:path>
                <a:path w="68579" h="1207770">
                  <a:moveTo>
                    <a:pt x="22783" y="683552"/>
                  </a:moveTo>
                  <a:lnTo>
                    <a:pt x="0" y="683552"/>
                  </a:lnTo>
                  <a:lnTo>
                    <a:pt x="0" y="729119"/>
                  </a:lnTo>
                  <a:lnTo>
                    <a:pt x="22783" y="729119"/>
                  </a:lnTo>
                  <a:lnTo>
                    <a:pt x="22783" y="683552"/>
                  </a:lnTo>
                  <a:close/>
                </a:path>
                <a:path w="68579" h="1207770">
                  <a:moveTo>
                    <a:pt x="45567" y="934186"/>
                  </a:moveTo>
                  <a:lnTo>
                    <a:pt x="22783" y="934186"/>
                  </a:lnTo>
                  <a:lnTo>
                    <a:pt x="22783" y="956983"/>
                  </a:lnTo>
                  <a:lnTo>
                    <a:pt x="45567" y="956983"/>
                  </a:lnTo>
                  <a:lnTo>
                    <a:pt x="45567" y="934186"/>
                  </a:lnTo>
                  <a:close/>
                </a:path>
                <a:path w="68579" h="1207770">
                  <a:moveTo>
                    <a:pt x="45567" y="888619"/>
                  </a:moveTo>
                  <a:lnTo>
                    <a:pt x="22783" y="888619"/>
                  </a:lnTo>
                  <a:lnTo>
                    <a:pt x="0" y="888619"/>
                  </a:lnTo>
                  <a:lnTo>
                    <a:pt x="0" y="934186"/>
                  </a:lnTo>
                  <a:lnTo>
                    <a:pt x="22783" y="934186"/>
                  </a:lnTo>
                  <a:lnTo>
                    <a:pt x="22783" y="911402"/>
                  </a:lnTo>
                  <a:lnTo>
                    <a:pt x="45567" y="911402"/>
                  </a:lnTo>
                  <a:lnTo>
                    <a:pt x="45567" y="888619"/>
                  </a:lnTo>
                  <a:close/>
                </a:path>
                <a:path w="68579" h="1207770">
                  <a:moveTo>
                    <a:pt x="45567" y="0"/>
                  </a:moveTo>
                  <a:lnTo>
                    <a:pt x="22783" y="0"/>
                  </a:lnTo>
                  <a:lnTo>
                    <a:pt x="22783" y="22783"/>
                  </a:lnTo>
                  <a:lnTo>
                    <a:pt x="45567" y="22783"/>
                  </a:lnTo>
                  <a:lnTo>
                    <a:pt x="45567" y="0"/>
                  </a:lnTo>
                  <a:close/>
                </a:path>
                <a:path w="68579" h="1207770">
                  <a:moveTo>
                    <a:pt x="68338" y="1184821"/>
                  </a:moveTo>
                  <a:lnTo>
                    <a:pt x="45567" y="1184821"/>
                  </a:lnTo>
                  <a:lnTo>
                    <a:pt x="45567" y="1162037"/>
                  </a:lnTo>
                  <a:lnTo>
                    <a:pt x="22783" y="1162037"/>
                  </a:lnTo>
                  <a:lnTo>
                    <a:pt x="22783" y="1184821"/>
                  </a:lnTo>
                  <a:lnTo>
                    <a:pt x="0" y="1184821"/>
                  </a:lnTo>
                  <a:lnTo>
                    <a:pt x="0" y="1207604"/>
                  </a:lnTo>
                  <a:lnTo>
                    <a:pt x="22783" y="1207604"/>
                  </a:lnTo>
                  <a:lnTo>
                    <a:pt x="45567" y="1207604"/>
                  </a:lnTo>
                  <a:lnTo>
                    <a:pt x="68338" y="1207604"/>
                  </a:lnTo>
                  <a:lnTo>
                    <a:pt x="68338" y="1184821"/>
                  </a:lnTo>
                  <a:close/>
                </a:path>
                <a:path w="68579" h="1207770">
                  <a:moveTo>
                    <a:pt x="68338" y="1139253"/>
                  </a:moveTo>
                  <a:lnTo>
                    <a:pt x="45567" y="1139253"/>
                  </a:lnTo>
                  <a:lnTo>
                    <a:pt x="45567" y="1162037"/>
                  </a:lnTo>
                  <a:lnTo>
                    <a:pt x="68338" y="1162037"/>
                  </a:lnTo>
                  <a:lnTo>
                    <a:pt x="68338" y="1139253"/>
                  </a:lnTo>
                  <a:close/>
                </a:path>
                <a:path w="68579" h="1207770">
                  <a:moveTo>
                    <a:pt x="68338" y="1093685"/>
                  </a:moveTo>
                  <a:lnTo>
                    <a:pt x="45567" y="1093685"/>
                  </a:lnTo>
                  <a:lnTo>
                    <a:pt x="45567" y="1070902"/>
                  </a:lnTo>
                  <a:lnTo>
                    <a:pt x="22783" y="1070902"/>
                  </a:lnTo>
                  <a:lnTo>
                    <a:pt x="0" y="1070902"/>
                  </a:lnTo>
                  <a:lnTo>
                    <a:pt x="0" y="1093685"/>
                  </a:lnTo>
                  <a:lnTo>
                    <a:pt x="22783" y="1093685"/>
                  </a:lnTo>
                  <a:lnTo>
                    <a:pt x="22783" y="1116469"/>
                  </a:lnTo>
                  <a:lnTo>
                    <a:pt x="0" y="1116469"/>
                  </a:lnTo>
                  <a:lnTo>
                    <a:pt x="0" y="1139253"/>
                  </a:lnTo>
                  <a:lnTo>
                    <a:pt x="22783" y="1139253"/>
                  </a:lnTo>
                  <a:lnTo>
                    <a:pt x="45567" y="1139253"/>
                  </a:lnTo>
                  <a:lnTo>
                    <a:pt x="45567" y="1116482"/>
                  </a:lnTo>
                  <a:lnTo>
                    <a:pt x="68338" y="1116482"/>
                  </a:lnTo>
                  <a:lnTo>
                    <a:pt x="68338" y="1093685"/>
                  </a:lnTo>
                  <a:close/>
                </a:path>
                <a:path w="68579" h="1207770">
                  <a:moveTo>
                    <a:pt x="68338" y="1025321"/>
                  </a:moveTo>
                  <a:lnTo>
                    <a:pt x="45567" y="1025321"/>
                  </a:lnTo>
                  <a:lnTo>
                    <a:pt x="22783" y="1025321"/>
                  </a:lnTo>
                  <a:lnTo>
                    <a:pt x="22783" y="1002550"/>
                  </a:lnTo>
                  <a:lnTo>
                    <a:pt x="45567" y="1002550"/>
                  </a:lnTo>
                  <a:lnTo>
                    <a:pt x="45567" y="979754"/>
                  </a:lnTo>
                  <a:lnTo>
                    <a:pt x="22783" y="979754"/>
                  </a:lnTo>
                  <a:lnTo>
                    <a:pt x="0" y="979754"/>
                  </a:lnTo>
                  <a:lnTo>
                    <a:pt x="0" y="1048105"/>
                  </a:lnTo>
                  <a:lnTo>
                    <a:pt x="22783" y="1048105"/>
                  </a:lnTo>
                  <a:lnTo>
                    <a:pt x="45567" y="1048105"/>
                  </a:lnTo>
                  <a:lnTo>
                    <a:pt x="45567" y="1070889"/>
                  </a:lnTo>
                  <a:lnTo>
                    <a:pt x="68338" y="1070889"/>
                  </a:lnTo>
                  <a:lnTo>
                    <a:pt x="68338" y="1025321"/>
                  </a:lnTo>
                  <a:close/>
                </a:path>
                <a:path w="68579" h="1207770">
                  <a:moveTo>
                    <a:pt x="68338" y="911402"/>
                  </a:moveTo>
                  <a:lnTo>
                    <a:pt x="45567" y="911402"/>
                  </a:lnTo>
                  <a:lnTo>
                    <a:pt x="45567" y="934186"/>
                  </a:lnTo>
                  <a:lnTo>
                    <a:pt x="68338" y="934186"/>
                  </a:lnTo>
                  <a:lnTo>
                    <a:pt x="68338" y="911402"/>
                  </a:lnTo>
                  <a:close/>
                </a:path>
                <a:path w="68579" h="1207770">
                  <a:moveTo>
                    <a:pt x="68338" y="774687"/>
                  </a:moveTo>
                  <a:lnTo>
                    <a:pt x="45567" y="774687"/>
                  </a:lnTo>
                  <a:lnTo>
                    <a:pt x="22783" y="774687"/>
                  </a:lnTo>
                  <a:lnTo>
                    <a:pt x="22783" y="797471"/>
                  </a:lnTo>
                  <a:lnTo>
                    <a:pt x="0" y="797471"/>
                  </a:lnTo>
                  <a:lnTo>
                    <a:pt x="0" y="820254"/>
                  </a:lnTo>
                  <a:lnTo>
                    <a:pt x="22783" y="820254"/>
                  </a:lnTo>
                  <a:lnTo>
                    <a:pt x="22783" y="843051"/>
                  </a:lnTo>
                  <a:lnTo>
                    <a:pt x="0" y="843051"/>
                  </a:lnTo>
                  <a:lnTo>
                    <a:pt x="0" y="865835"/>
                  </a:lnTo>
                  <a:lnTo>
                    <a:pt x="22783" y="865835"/>
                  </a:lnTo>
                  <a:lnTo>
                    <a:pt x="45567" y="865822"/>
                  </a:lnTo>
                  <a:lnTo>
                    <a:pt x="45567" y="888606"/>
                  </a:lnTo>
                  <a:lnTo>
                    <a:pt x="68338" y="888606"/>
                  </a:lnTo>
                  <a:lnTo>
                    <a:pt x="68338" y="774687"/>
                  </a:lnTo>
                  <a:close/>
                </a:path>
                <a:path w="68579" h="1207770">
                  <a:moveTo>
                    <a:pt x="68338" y="706335"/>
                  </a:moveTo>
                  <a:lnTo>
                    <a:pt x="45567" y="706335"/>
                  </a:lnTo>
                  <a:lnTo>
                    <a:pt x="45567" y="729132"/>
                  </a:lnTo>
                  <a:lnTo>
                    <a:pt x="68338" y="729132"/>
                  </a:lnTo>
                  <a:lnTo>
                    <a:pt x="68338" y="706335"/>
                  </a:lnTo>
                  <a:close/>
                </a:path>
                <a:path w="68579" h="1207770">
                  <a:moveTo>
                    <a:pt x="68338" y="501269"/>
                  </a:moveTo>
                  <a:lnTo>
                    <a:pt x="45567" y="501269"/>
                  </a:lnTo>
                  <a:lnTo>
                    <a:pt x="45567" y="478485"/>
                  </a:lnTo>
                  <a:lnTo>
                    <a:pt x="22783" y="478485"/>
                  </a:lnTo>
                  <a:lnTo>
                    <a:pt x="22783" y="432917"/>
                  </a:lnTo>
                  <a:lnTo>
                    <a:pt x="0" y="432917"/>
                  </a:lnTo>
                  <a:lnTo>
                    <a:pt x="0" y="569633"/>
                  </a:lnTo>
                  <a:lnTo>
                    <a:pt x="22783" y="569633"/>
                  </a:lnTo>
                  <a:lnTo>
                    <a:pt x="22783" y="592404"/>
                  </a:lnTo>
                  <a:lnTo>
                    <a:pt x="45567" y="592404"/>
                  </a:lnTo>
                  <a:lnTo>
                    <a:pt x="45567" y="615200"/>
                  </a:lnTo>
                  <a:lnTo>
                    <a:pt x="22783" y="615200"/>
                  </a:lnTo>
                  <a:lnTo>
                    <a:pt x="22783" y="592416"/>
                  </a:lnTo>
                  <a:lnTo>
                    <a:pt x="0" y="592416"/>
                  </a:lnTo>
                  <a:lnTo>
                    <a:pt x="0" y="660768"/>
                  </a:lnTo>
                  <a:lnTo>
                    <a:pt x="22783" y="660768"/>
                  </a:lnTo>
                  <a:lnTo>
                    <a:pt x="22783" y="683552"/>
                  </a:lnTo>
                  <a:lnTo>
                    <a:pt x="45567" y="683552"/>
                  </a:lnTo>
                  <a:lnTo>
                    <a:pt x="68338" y="683564"/>
                  </a:lnTo>
                  <a:lnTo>
                    <a:pt x="68338" y="660768"/>
                  </a:lnTo>
                  <a:lnTo>
                    <a:pt x="45567" y="660768"/>
                  </a:lnTo>
                  <a:lnTo>
                    <a:pt x="45567" y="637971"/>
                  </a:lnTo>
                  <a:lnTo>
                    <a:pt x="68338" y="637971"/>
                  </a:lnTo>
                  <a:lnTo>
                    <a:pt x="68338" y="546836"/>
                  </a:lnTo>
                  <a:lnTo>
                    <a:pt x="45567" y="546836"/>
                  </a:lnTo>
                  <a:lnTo>
                    <a:pt x="22783" y="546836"/>
                  </a:lnTo>
                  <a:lnTo>
                    <a:pt x="22783" y="501281"/>
                  </a:lnTo>
                  <a:lnTo>
                    <a:pt x="45567" y="501281"/>
                  </a:lnTo>
                  <a:lnTo>
                    <a:pt x="45567" y="524052"/>
                  </a:lnTo>
                  <a:lnTo>
                    <a:pt x="68338" y="524052"/>
                  </a:lnTo>
                  <a:lnTo>
                    <a:pt x="68338" y="501269"/>
                  </a:lnTo>
                  <a:close/>
                </a:path>
                <a:path w="68579" h="1207770">
                  <a:moveTo>
                    <a:pt x="68338" y="455701"/>
                  </a:moveTo>
                  <a:lnTo>
                    <a:pt x="45567" y="455701"/>
                  </a:lnTo>
                  <a:lnTo>
                    <a:pt x="45567" y="478485"/>
                  </a:lnTo>
                  <a:lnTo>
                    <a:pt x="68338" y="478485"/>
                  </a:lnTo>
                  <a:lnTo>
                    <a:pt x="68338" y="455701"/>
                  </a:lnTo>
                  <a:close/>
                </a:path>
                <a:path w="68579" h="1207770">
                  <a:moveTo>
                    <a:pt x="68338" y="273418"/>
                  </a:moveTo>
                  <a:lnTo>
                    <a:pt x="45567" y="273418"/>
                  </a:lnTo>
                  <a:lnTo>
                    <a:pt x="45567" y="250634"/>
                  </a:lnTo>
                  <a:lnTo>
                    <a:pt x="22783" y="250634"/>
                  </a:lnTo>
                  <a:lnTo>
                    <a:pt x="22783" y="273418"/>
                  </a:lnTo>
                  <a:lnTo>
                    <a:pt x="0" y="273418"/>
                  </a:lnTo>
                  <a:lnTo>
                    <a:pt x="0" y="296202"/>
                  </a:lnTo>
                  <a:lnTo>
                    <a:pt x="22783" y="296202"/>
                  </a:lnTo>
                  <a:lnTo>
                    <a:pt x="22783" y="318985"/>
                  </a:lnTo>
                  <a:lnTo>
                    <a:pt x="0" y="318985"/>
                  </a:lnTo>
                  <a:lnTo>
                    <a:pt x="0" y="410121"/>
                  </a:lnTo>
                  <a:lnTo>
                    <a:pt x="22783" y="410121"/>
                  </a:lnTo>
                  <a:lnTo>
                    <a:pt x="45567" y="410146"/>
                  </a:lnTo>
                  <a:lnTo>
                    <a:pt x="45567" y="432917"/>
                  </a:lnTo>
                  <a:lnTo>
                    <a:pt x="68338" y="432917"/>
                  </a:lnTo>
                  <a:lnTo>
                    <a:pt x="68338" y="410133"/>
                  </a:lnTo>
                  <a:lnTo>
                    <a:pt x="45567" y="410133"/>
                  </a:lnTo>
                  <a:lnTo>
                    <a:pt x="45567" y="364553"/>
                  </a:lnTo>
                  <a:lnTo>
                    <a:pt x="68338" y="364553"/>
                  </a:lnTo>
                  <a:lnTo>
                    <a:pt x="68338" y="273418"/>
                  </a:lnTo>
                  <a:close/>
                </a:path>
                <a:path w="68579" h="1207770">
                  <a:moveTo>
                    <a:pt x="68338" y="227850"/>
                  </a:moveTo>
                  <a:lnTo>
                    <a:pt x="45567" y="227850"/>
                  </a:lnTo>
                  <a:lnTo>
                    <a:pt x="45567" y="250634"/>
                  </a:lnTo>
                  <a:lnTo>
                    <a:pt x="68338" y="250634"/>
                  </a:lnTo>
                  <a:lnTo>
                    <a:pt x="68338" y="227850"/>
                  </a:lnTo>
                  <a:close/>
                </a:path>
                <a:path w="68579" h="1207770">
                  <a:moveTo>
                    <a:pt x="68338" y="182283"/>
                  </a:moveTo>
                  <a:lnTo>
                    <a:pt x="45567" y="182283"/>
                  </a:lnTo>
                  <a:lnTo>
                    <a:pt x="45567" y="136715"/>
                  </a:lnTo>
                  <a:lnTo>
                    <a:pt x="22783" y="136715"/>
                  </a:lnTo>
                  <a:lnTo>
                    <a:pt x="22783" y="205066"/>
                  </a:lnTo>
                  <a:lnTo>
                    <a:pt x="0" y="205066"/>
                  </a:lnTo>
                  <a:lnTo>
                    <a:pt x="0" y="227850"/>
                  </a:lnTo>
                  <a:lnTo>
                    <a:pt x="22783" y="227850"/>
                  </a:lnTo>
                  <a:lnTo>
                    <a:pt x="45567" y="227850"/>
                  </a:lnTo>
                  <a:lnTo>
                    <a:pt x="45567" y="205066"/>
                  </a:lnTo>
                  <a:lnTo>
                    <a:pt x="68338" y="205066"/>
                  </a:lnTo>
                  <a:lnTo>
                    <a:pt x="68338" y="182283"/>
                  </a:lnTo>
                  <a:close/>
                </a:path>
                <a:path w="68579" h="1207770">
                  <a:moveTo>
                    <a:pt x="68338" y="68351"/>
                  </a:moveTo>
                  <a:lnTo>
                    <a:pt x="45567" y="68351"/>
                  </a:lnTo>
                  <a:lnTo>
                    <a:pt x="45567" y="45567"/>
                  </a:lnTo>
                  <a:lnTo>
                    <a:pt x="22783" y="45567"/>
                  </a:lnTo>
                  <a:lnTo>
                    <a:pt x="22783" y="113919"/>
                  </a:lnTo>
                  <a:lnTo>
                    <a:pt x="45567" y="113919"/>
                  </a:lnTo>
                  <a:lnTo>
                    <a:pt x="45567" y="136702"/>
                  </a:lnTo>
                  <a:lnTo>
                    <a:pt x="68338" y="136702"/>
                  </a:lnTo>
                  <a:lnTo>
                    <a:pt x="68338" y="68351"/>
                  </a:lnTo>
                  <a:close/>
                </a:path>
              </a:pathLst>
            </a:custGeom>
            <a:solidFill>
              <a:srgbClr val="231F20"/>
            </a:solidFill>
          </p:spPr>
          <p:txBody>
            <a:bodyPr wrap="square" lIns="0" tIns="0" rIns="0" bIns="0" rtlCol="0"/>
            <a:lstStyle/>
            <a:p>
              <a:endParaRPr/>
            </a:p>
          </p:txBody>
        </p:sp>
        <p:sp>
          <p:nvSpPr>
            <p:cNvPr id="24" name="object 24"/>
            <p:cNvSpPr/>
            <p:nvPr/>
          </p:nvSpPr>
          <p:spPr>
            <a:xfrm>
              <a:off x="8585771" y="4073601"/>
              <a:ext cx="0" cy="592455"/>
            </a:xfrm>
            <a:custGeom>
              <a:avLst/>
              <a:gdLst/>
              <a:ahLst/>
              <a:cxnLst/>
              <a:rect l="l" t="t" r="r" b="b"/>
              <a:pathLst>
                <a:path h="592454">
                  <a:moveTo>
                    <a:pt x="0" y="0"/>
                  </a:moveTo>
                  <a:lnTo>
                    <a:pt x="0" y="592404"/>
                  </a:lnTo>
                </a:path>
              </a:pathLst>
            </a:custGeom>
            <a:ln w="22783">
              <a:solidFill>
                <a:srgbClr val="231F20"/>
              </a:solidFill>
              <a:prstDash val="sysDot"/>
            </a:ln>
          </p:spPr>
          <p:txBody>
            <a:bodyPr wrap="square" lIns="0" tIns="0" rIns="0" bIns="0" rtlCol="0"/>
            <a:lstStyle/>
            <a:p>
              <a:endParaRPr/>
            </a:p>
          </p:txBody>
        </p:sp>
        <p:sp>
          <p:nvSpPr>
            <p:cNvPr id="25" name="object 25"/>
            <p:cNvSpPr/>
            <p:nvPr/>
          </p:nvSpPr>
          <p:spPr>
            <a:xfrm>
              <a:off x="8574380" y="4050817"/>
              <a:ext cx="137160" cy="1207770"/>
            </a:xfrm>
            <a:custGeom>
              <a:avLst/>
              <a:gdLst/>
              <a:ahLst/>
              <a:cxnLst/>
              <a:rect l="l" t="t" r="r" b="b"/>
              <a:pathLst>
                <a:path w="137159" h="1207770">
                  <a:moveTo>
                    <a:pt x="22783" y="979754"/>
                  </a:moveTo>
                  <a:lnTo>
                    <a:pt x="0" y="979754"/>
                  </a:lnTo>
                  <a:lnTo>
                    <a:pt x="0" y="1002550"/>
                  </a:lnTo>
                  <a:lnTo>
                    <a:pt x="22783" y="1002550"/>
                  </a:lnTo>
                  <a:lnTo>
                    <a:pt x="22783" y="979754"/>
                  </a:lnTo>
                  <a:close/>
                </a:path>
                <a:path w="137159" h="1207770">
                  <a:moveTo>
                    <a:pt x="22783" y="865835"/>
                  </a:moveTo>
                  <a:lnTo>
                    <a:pt x="0" y="865835"/>
                  </a:lnTo>
                  <a:lnTo>
                    <a:pt x="0" y="888631"/>
                  </a:lnTo>
                  <a:lnTo>
                    <a:pt x="22783" y="888631"/>
                  </a:lnTo>
                  <a:lnTo>
                    <a:pt x="22783" y="865835"/>
                  </a:lnTo>
                  <a:close/>
                </a:path>
                <a:path w="137159" h="1207770">
                  <a:moveTo>
                    <a:pt x="45567" y="1025321"/>
                  </a:moveTo>
                  <a:lnTo>
                    <a:pt x="22783" y="1025321"/>
                  </a:lnTo>
                  <a:lnTo>
                    <a:pt x="22783" y="1048105"/>
                  </a:lnTo>
                  <a:lnTo>
                    <a:pt x="45567" y="1048105"/>
                  </a:lnTo>
                  <a:lnTo>
                    <a:pt x="45567" y="1025321"/>
                  </a:lnTo>
                  <a:close/>
                </a:path>
                <a:path w="137159" h="1207770">
                  <a:moveTo>
                    <a:pt x="45567" y="843051"/>
                  </a:moveTo>
                  <a:lnTo>
                    <a:pt x="22783" y="843051"/>
                  </a:lnTo>
                  <a:lnTo>
                    <a:pt x="22783" y="865835"/>
                  </a:lnTo>
                  <a:lnTo>
                    <a:pt x="45567" y="865835"/>
                  </a:lnTo>
                  <a:lnTo>
                    <a:pt x="45567" y="843051"/>
                  </a:lnTo>
                  <a:close/>
                </a:path>
                <a:path w="137159" h="1207770">
                  <a:moveTo>
                    <a:pt x="45567" y="729119"/>
                  </a:moveTo>
                  <a:lnTo>
                    <a:pt x="22783" y="729119"/>
                  </a:lnTo>
                  <a:lnTo>
                    <a:pt x="22783" y="706335"/>
                  </a:lnTo>
                  <a:lnTo>
                    <a:pt x="0" y="706335"/>
                  </a:lnTo>
                  <a:lnTo>
                    <a:pt x="0" y="729132"/>
                  </a:lnTo>
                  <a:lnTo>
                    <a:pt x="22783" y="729132"/>
                  </a:lnTo>
                  <a:lnTo>
                    <a:pt x="22783" y="774687"/>
                  </a:lnTo>
                  <a:lnTo>
                    <a:pt x="45567" y="774687"/>
                  </a:lnTo>
                  <a:lnTo>
                    <a:pt x="45567" y="729119"/>
                  </a:lnTo>
                  <a:close/>
                </a:path>
                <a:path w="137159" h="1207770">
                  <a:moveTo>
                    <a:pt x="45567" y="410133"/>
                  </a:moveTo>
                  <a:lnTo>
                    <a:pt x="22783" y="410133"/>
                  </a:lnTo>
                  <a:lnTo>
                    <a:pt x="22783" y="455701"/>
                  </a:lnTo>
                  <a:lnTo>
                    <a:pt x="45567" y="455701"/>
                  </a:lnTo>
                  <a:lnTo>
                    <a:pt x="45567" y="410133"/>
                  </a:lnTo>
                  <a:close/>
                </a:path>
                <a:path w="137159" h="1207770">
                  <a:moveTo>
                    <a:pt x="68351" y="956970"/>
                  </a:moveTo>
                  <a:lnTo>
                    <a:pt x="45567" y="956970"/>
                  </a:lnTo>
                  <a:lnTo>
                    <a:pt x="22783" y="956970"/>
                  </a:lnTo>
                  <a:lnTo>
                    <a:pt x="22783" y="934186"/>
                  </a:lnTo>
                  <a:lnTo>
                    <a:pt x="0" y="934186"/>
                  </a:lnTo>
                  <a:lnTo>
                    <a:pt x="0" y="956983"/>
                  </a:lnTo>
                  <a:lnTo>
                    <a:pt x="22783" y="956983"/>
                  </a:lnTo>
                  <a:lnTo>
                    <a:pt x="22783" y="979754"/>
                  </a:lnTo>
                  <a:lnTo>
                    <a:pt x="45567" y="979754"/>
                  </a:lnTo>
                  <a:lnTo>
                    <a:pt x="68351" y="979754"/>
                  </a:lnTo>
                  <a:lnTo>
                    <a:pt x="68351" y="956970"/>
                  </a:lnTo>
                  <a:close/>
                </a:path>
                <a:path w="137159" h="1207770">
                  <a:moveTo>
                    <a:pt x="68351" y="455701"/>
                  </a:moveTo>
                  <a:lnTo>
                    <a:pt x="45567" y="455701"/>
                  </a:lnTo>
                  <a:lnTo>
                    <a:pt x="45567" y="478485"/>
                  </a:lnTo>
                  <a:lnTo>
                    <a:pt x="68351" y="478485"/>
                  </a:lnTo>
                  <a:lnTo>
                    <a:pt x="68351" y="455701"/>
                  </a:lnTo>
                  <a:close/>
                </a:path>
                <a:path w="137159" h="1207770">
                  <a:moveTo>
                    <a:pt x="68351" y="113931"/>
                  </a:moveTo>
                  <a:lnTo>
                    <a:pt x="45567" y="113931"/>
                  </a:lnTo>
                  <a:lnTo>
                    <a:pt x="45567" y="159499"/>
                  </a:lnTo>
                  <a:lnTo>
                    <a:pt x="68351" y="159499"/>
                  </a:lnTo>
                  <a:lnTo>
                    <a:pt x="68351" y="113931"/>
                  </a:lnTo>
                  <a:close/>
                </a:path>
                <a:path w="137159" h="1207770">
                  <a:moveTo>
                    <a:pt x="91135" y="1070902"/>
                  </a:moveTo>
                  <a:lnTo>
                    <a:pt x="68351" y="1070902"/>
                  </a:lnTo>
                  <a:lnTo>
                    <a:pt x="68351" y="1048118"/>
                  </a:lnTo>
                  <a:lnTo>
                    <a:pt x="45567" y="1048118"/>
                  </a:lnTo>
                  <a:lnTo>
                    <a:pt x="45567" y="1070902"/>
                  </a:lnTo>
                  <a:lnTo>
                    <a:pt x="22783" y="1070902"/>
                  </a:lnTo>
                  <a:lnTo>
                    <a:pt x="22783" y="1048118"/>
                  </a:lnTo>
                  <a:lnTo>
                    <a:pt x="0" y="1048118"/>
                  </a:lnTo>
                  <a:lnTo>
                    <a:pt x="0" y="1070914"/>
                  </a:lnTo>
                  <a:lnTo>
                    <a:pt x="22783" y="1070914"/>
                  </a:lnTo>
                  <a:lnTo>
                    <a:pt x="22783" y="1093685"/>
                  </a:lnTo>
                  <a:lnTo>
                    <a:pt x="0" y="1093685"/>
                  </a:lnTo>
                  <a:lnTo>
                    <a:pt x="0" y="1184821"/>
                  </a:lnTo>
                  <a:lnTo>
                    <a:pt x="22783" y="1184821"/>
                  </a:lnTo>
                  <a:lnTo>
                    <a:pt x="45567" y="1184833"/>
                  </a:lnTo>
                  <a:lnTo>
                    <a:pt x="45567" y="1162037"/>
                  </a:lnTo>
                  <a:lnTo>
                    <a:pt x="68351" y="1162037"/>
                  </a:lnTo>
                  <a:lnTo>
                    <a:pt x="68351" y="1139253"/>
                  </a:lnTo>
                  <a:lnTo>
                    <a:pt x="45567" y="1139253"/>
                  </a:lnTo>
                  <a:lnTo>
                    <a:pt x="45567" y="1093685"/>
                  </a:lnTo>
                  <a:lnTo>
                    <a:pt x="68351" y="1093685"/>
                  </a:lnTo>
                  <a:lnTo>
                    <a:pt x="91135" y="1093685"/>
                  </a:lnTo>
                  <a:lnTo>
                    <a:pt x="91135" y="1070902"/>
                  </a:lnTo>
                  <a:close/>
                </a:path>
                <a:path w="137159" h="1207770">
                  <a:moveTo>
                    <a:pt x="91135" y="774687"/>
                  </a:moveTo>
                  <a:lnTo>
                    <a:pt x="68351" y="774687"/>
                  </a:lnTo>
                  <a:lnTo>
                    <a:pt x="45567" y="774687"/>
                  </a:lnTo>
                  <a:lnTo>
                    <a:pt x="45567" y="797471"/>
                  </a:lnTo>
                  <a:lnTo>
                    <a:pt x="22783" y="797471"/>
                  </a:lnTo>
                  <a:lnTo>
                    <a:pt x="0" y="797471"/>
                  </a:lnTo>
                  <a:lnTo>
                    <a:pt x="0" y="820254"/>
                  </a:lnTo>
                  <a:lnTo>
                    <a:pt x="22783" y="820254"/>
                  </a:lnTo>
                  <a:lnTo>
                    <a:pt x="45567" y="820254"/>
                  </a:lnTo>
                  <a:lnTo>
                    <a:pt x="45567" y="797483"/>
                  </a:lnTo>
                  <a:lnTo>
                    <a:pt x="68351" y="797483"/>
                  </a:lnTo>
                  <a:lnTo>
                    <a:pt x="91135" y="797483"/>
                  </a:lnTo>
                  <a:lnTo>
                    <a:pt x="91135" y="774687"/>
                  </a:lnTo>
                  <a:close/>
                </a:path>
                <a:path w="137159" h="1207770">
                  <a:moveTo>
                    <a:pt x="91135" y="592416"/>
                  </a:moveTo>
                  <a:lnTo>
                    <a:pt x="68351" y="592416"/>
                  </a:lnTo>
                  <a:lnTo>
                    <a:pt x="45567" y="592416"/>
                  </a:lnTo>
                  <a:lnTo>
                    <a:pt x="45567" y="546836"/>
                  </a:lnTo>
                  <a:lnTo>
                    <a:pt x="22783" y="546836"/>
                  </a:lnTo>
                  <a:lnTo>
                    <a:pt x="22783" y="615200"/>
                  </a:lnTo>
                  <a:lnTo>
                    <a:pt x="45567" y="615200"/>
                  </a:lnTo>
                  <a:lnTo>
                    <a:pt x="45567" y="660768"/>
                  </a:lnTo>
                  <a:lnTo>
                    <a:pt x="68351" y="660768"/>
                  </a:lnTo>
                  <a:lnTo>
                    <a:pt x="68351" y="637984"/>
                  </a:lnTo>
                  <a:lnTo>
                    <a:pt x="91135" y="637984"/>
                  </a:lnTo>
                  <a:lnTo>
                    <a:pt x="91135" y="592416"/>
                  </a:lnTo>
                  <a:close/>
                </a:path>
                <a:path w="137159" h="1207770">
                  <a:moveTo>
                    <a:pt x="91135" y="546836"/>
                  </a:moveTo>
                  <a:lnTo>
                    <a:pt x="68351" y="546836"/>
                  </a:lnTo>
                  <a:lnTo>
                    <a:pt x="68351" y="569633"/>
                  </a:lnTo>
                  <a:lnTo>
                    <a:pt x="91135" y="569633"/>
                  </a:lnTo>
                  <a:lnTo>
                    <a:pt x="91135" y="546836"/>
                  </a:lnTo>
                  <a:close/>
                </a:path>
                <a:path w="137159" h="1207770">
                  <a:moveTo>
                    <a:pt x="91135" y="410133"/>
                  </a:moveTo>
                  <a:lnTo>
                    <a:pt x="68351" y="410133"/>
                  </a:lnTo>
                  <a:lnTo>
                    <a:pt x="68351" y="432917"/>
                  </a:lnTo>
                  <a:lnTo>
                    <a:pt x="91135" y="432917"/>
                  </a:lnTo>
                  <a:lnTo>
                    <a:pt x="91135" y="410133"/>
                  </a:lnTo>
                  <a:close/>
                </a:path>
                <a:path w="137159" h="1207770">
                  <a:moveTo>
                    <a:pt x="113906" y="1184821"/>
                  </a:moveTo>
                  <a:lnTo>
                    <a:pt x="91135" y="1184821"/>
                  </a:lnTo>
                  <a:lnTo>
                    <a:pt x="68351" y="1184821"/>
                  </a:lnTo>
                  <a:lnTo>
                    <a:pt x="68351" y="1207604"/>
                  </a:lnTo>
                  <a:lnTo>
                    <a:pt x="91135" y="1207604"/>
                  </a:lnTo>
                  <a:lnTo>
                    <a:pt x="113906" y="1207604"/>
                  </a:lnTo>
                  <a:lnTo>
                    <a:pt x="113906" y="1184821"/>
                  </a:lnTo>
                  <a:close/>
                </a:path>
                <a:path w="137159" h="1207770">
                  <a:moveTo>
                    <a:pt x="113906" y="1139253"/>
                  </a:moveTo>
                  <a:lnTo>
                    <a:pt x="91135" y="1139253"/>
                  </a:lnTo>
                  <a:lnTo>
                    <a:pt x="91135" y="1162037"/>
                  </a:lnTo>
                  <a:lnTo>
                    <a:pt x="113906" y="1162037"/>
                  </a:lnTo>
                  <a:lnTo>
                    <a:pt x="113906" y="1139253"/>
                  </a:lnTo>
                  <a:close/>
                </a:path>
                <a:path w="137159" h="1207770">
                  <a:moveTo>
                    <a:pt x="113906" y="1093685"/>
                  </a:moveTo>
                  <a:lnTo>
                    <a:pt x="91135" y="1093685"/>
                  </a:lnTo>
                  <a:lnTo>
                    <a:pt x="91135" y="1116469"/>
                  </a:lnTo>
                  <a:lnTo>
                    <a:pt x="68351" y="1116469"/>
                  </a:lnTo>
                  <a:lnTo>
                    <a:pt x="68351" y="1139253"/>
                  </a:lnTo>
                  <a:lnTo>
                    <a:pt x="91135" y="1139253"/>
                  </a:lnTo>
                  <a:lnTo>
                    <a:pt x="91135" y="1116482"/>
                  </a:lnTo>
                  <a:lnTo>
                    <a:pt x="113906" y="1116482"/>
                  </a:lnTo>
                  <a:lnTo>
                    <a:pt x="113906" y="1093685"/>
                  </a:lnTo>
                  <a:close/>
                </a:path>
                <a:path w="137159" h="1207770">
                  <a:moveTo>
                    <a:pt x="113906" y="979754"/>
                  </a:moveTo>
                  <a:lnTo>
                    <a:pt x="91135" y="979754"/>
                  </a:lnTo>
                  <a:lnTo>
                    <a:pt x="91135" y="1070889"/>
                  </a:lnTo>
                  <a:lnTo>
                    <a:pt x="113906" y="1070889"/>
                  </a:lnTo>
                  <a:lnTo>
                    <a:pt x="113906" y="979754"/>
                  </a:lnTo>
                  <a:close/>
                </a:path>
                <a:path w="137159" h="1207770">
                  <a:moveTo>
                    <a:pt x="113906" y="820267"/>
                  </a:moveTo>
                  <a:lnTo>
                    <a:pt x="91135" y="820267"/>
                  </a:lnTo>
                  <a:lnTo>
                    <a:pt x="91135" y="865835"/>
                  </a:lnTo>
                  <a:lnTo>
                    <a:pt x="68351" y="865835"/>
                  </a:lnTo>
                  <a:lnTo>
                    <a:pt x="68351" y="888619"/>
                  </a:lnTo>
                  <a:lnTo>
                    <a:pt x="45567" y="888619"/>
                  </a:lnTo>
                  <a:lnTo>
                    <a:pt x="45567" y="934186"/>
                  </a:lnTo>
                  <a:lnTo>
                    <a:pt x="68351" y="934186"/>
                  </a:lnTo>
                  <a:lnTo>
                    <a:pt x="68351" y="956970"/>
                  </a:lnTo>
                  <a:lnTo>
                    <a:pt x="91135" y="956970"/>
                  </a:lnTo>
                  <a:lnTo>
                    <a:pt x="113906" y="956970"/>
                  </a:lnTo>
                  <a:lnTo>
                    <a:pt x="113906" y="911402"/>
                  </a:lnTo>
                  <a:lnTo>
                    <a:pt x="91135" y="911402"/>
                  </a:lnTo>
                  <a:lnTo>
                    <a:pt x="91135" y="888631"/>
                  </a:lnTo>
                  <a:lnTo>
                    <a:pt x="113906" y="888631"/>
                  </a:lnTo>
                  <a:lnTo>
                    <a:pt x="113906" y="820267"/>
                  </a:lnTo>
                  <a:close/>
                </a:path>
                <a:path w="137159" h="1207770">
                  <a:moveTo>
                    <a:pt x="113906" y="729119"/>
                  </a:moveTo>
                  <a:lnTo>
                    <a:pt x="91135" y="729119"/>
                  </a:lnTo>
                  <a:lnTo>
                    <a:pt x="91135" y="774687"/>
                  </a:lnTo>
                  <a:lnTo>
                    <a:pt x="113906" y="774687"/>
                  </a:lnTo>
                  <a:lnTo>
                    <a:pt x="113906" y="729119"/>
                  </a:lnTo>
                  <a:close/>
                </a:path>
                <a:path w="137159" h="1207770">
                  <a:moveTo>
                    <a:pt x="113906" y="637984"/>
                  </a:moveTo>
                  <a:lnTo>
                    <a:pt x="91135" y="637984"/>
                  </a:lnTo>
                  <a:lnTo>
                    <a:pt x="91135" y="660768"/>
                  </a:lnTo>
                  <a:lnTo>
                    <a:pt x="68351" y="660768"/>
                  </a:lnTo>
                  <a:lnTo>
                    <a:pt x="68351" y="683552"/>
                  </a:lnTo>
                  <a:lnTo>
                    <a:pt x="45567" y="683552"/>
                  </a:lnTo>
                  <a:lnTo>
                    <a:pt x="45567" y="706335"/>
                  </a:lnTo>
                  <a:lnTo>
                    <a:pt x="68351" y="706335"/>
                  </a:lnTo>
                  <a:lnTo>
                    <a:pt x="68351" y="683564"/>
                  </a:lnTo>
                  <a:lnTo>
                    <a:pt x="91135" y="683564"/>
                  </a:lnTo>
                  <a:lnTo>
                    <a:pt x="113906" y="683552"/>
                  </a:lnTo>
                  <a:lnTo>
                    <a:pt x="113906" y="637984"/>
                  </a:lnTo>
                  <a:close/>
                </a:path>
                <a:path w="137159" h="1207770">
                  <a:moveTo>
                    <a:pt x="113906" y="455701"/>
                  </a:moveTo>
                  <a:lnTo>
                    <a:pt x="91135" y="455701"/>
                  </a:lnTo>
                  <a:lnTo>
                    <a:pt x="91135" y="501269"/>
                  </a:lnTo>
                  <a:lnTo>
                    <a:pt x="68351" y="501269"/>
                  </a:lnTo>
                  <a:lnTo>
                    <a:pt x="45567" y="501269"/>
                  </a:lnTo>
                  <a:lnTo>
                    <a:pt x="22783" y="501269"/>
                  </a:lnTo>
                  <a:lnTo>
                    <a:pt x="22783" y="524052"/>
                  </a:lnTo>
                  <a:lnTo>
                    <a:pt x="45567" y="524052"/>
                  </a:lnTo>
                  <a:lnTo>
                    <a:pt x="68351" y="524052"/>
                  </a:lnTo>
                  <a:lnTo>
                    <a:pt x="91135" y="524052"/>
                  </a:lnTo>
                  <a:lnTo>
                    <a:pt x="91135" y="546836"/>
                  </a:lnTo>
                  <a:lnTo>
                    <a:pt x="113906" y="546836"/>
                  </a:lnTo>
                  <a:lnTo>
                    <a:pt x="113906" y="455701"/>
                  </a:lnTo>
                  <a:close/>
                </a:path>
                <a:path w="137159" h="1207770">
                  <a:moveTo>
                    <a:pt x="113906" y="273418"/>
                  </a:moveTo>
                  <a:lnTo>
                    <a:pt x="91135" y="273418"/>
                  </a:lnTo>
                  <a:lnTo>
                    <a:pt x="68351" y="273418"/>
                  </a:lnTo>
                  <a:lnTo>
                    <a:pt x="45567" y="273418"/>
                  </a:lnTo>
                  <a:lnTo>
                    <a:pt x="22783" y="273418"/>
                  </a:lnTo>
                  <a:lnTo>
                    <a:pt x="22783" y="296202"/>
                  </a:lnTo>
                  <a:lnTo>
                    <a:pt x="45567" y="296202"/>
                  </a:lnTo>
                  <a:lnTo>
                    <a:pt x="68351" y="296202"/>
                  </a:lnTo>
                  <a:lnTo>
                    <a:pt x="68351" y="318985"/>
                  </a:lnTo>
                  <a:lnTo>
                    <a:pt x="45567" y="318985"/>
                  </a:lnTo>
                  <a:lnTo>
                    <a:pt x="22783" y="318985"/>
                  </a:lnTo>
                  <a:lnTo>
                    <a:pt x="22783" y="341769"/>
                  </a:lnTo>
                  <a:lnTo>
                    <a:pt x="45567" y="341769"/>
                  </a:lnTo>
                  <a:lnTo>
                    <a:pt x="45567" y="364566"/>
                  </a:lnTo>
                  <a:lnTo>
                    <a:pt x="22783" y="364566"/>
                  </a:lnTo>
                  <a:lnTo>
                    <a:pt x="22783" y="387350"/>
                  </a:lnTo>
                  <a:lnTo>
                    <a:pt x="45567" y="387350"/>
                  </a:lnTo>
                  <a:lnTo>
                    <a:pt x="45567" y="410121"/>
                  </a:lnTo>
                  <a:lnTo>
                    <a:pt x="68351" y="410121"/>
                  </a:lnTo>
                  <a:lnTo>
                    <a:pt x="68351" y="387350"/>
                  </a:lnTo>
                  <a:lnTo>
                    <a:pt x="91135" y="387350"/>
                  </a:lnTo>
                  <a:lnTo>
                    <a:pt x="113906" y="387350"/>
                  </a:lnTo>
                  <a:lnTo>
                    <a:pt x="113906" y="364566"/>
                  </a:lnTo>
                  <a:lnTo>
                    <a:pt x="91135" y="364566"/>
                  </a:lnTo>
                  <a:lnTo>
                    <a:pt x="68351" y="364566"/>
                  </a:lnTo>
                  <a:lnTo>
                    <a:pt x="68351" y="341769"/>
                  </a:lnTo>
                  <a:lnTo>
                    <a:pt x="91135" y="341769"/>
                  </a:lnTo>
                  <a:lnTo>
                    <a:pt x="91135" y="318985"/>
                  </a:lnTo>
                  <a:lnTo>
                    <a:pt x="113906" y="318985"/>
                  </a:lnTo>
                  <a:lnTo>
                    <a:pt x="113906" y="273418"/>
                  </a:lnTo>
                  <a:close/>
                </a:path>
                <a:path w="137159" h="1207770">
                  <a:moveTo>
                    <a:pt x="113906" y="182283"/>
                  </a:moveTo>
                  <a:lnTo>
                    <a:pt x="91135" y="182283"/>
                  </a:lnTo>
                  <a:lnTo>
                    <a:pt x="68351" y="182283"/>
                  </a:lnTo>
                  <a:lnTo>
                    <a:pt x="45567" y="182283"/>
                  </a:lnTo>
                  <a:lnTo>
                    <a:pt x="45567" y="159499"/>
                  </a:lnTo>
                  <a:lnTo>
                    <a:pt x="22783" y="159499"/>
                  </a:lnTo>
                  <a:lnTo>
                    <a:pt x="22783" y="205079"/>
                  </a:lnTo>
                  <a:lnTo>
                    <a:pt x="45567" y="205079"/>
                  </a:lnTo>
                  <a:lnTo>
                    <a:pt x="68351" y="205066"/>
                  </a:lnTo>
                  <a:lnTo>
                    <a:pt x="91135" y="205066"/>
                  </a:lnTo>
                  <a:lnTo>
                    <a:pt x="91135" y="227850"/>
                  </a:lnTo>
                  <a:lnTo>
                    <a:pt x="68351" y="227850"/>
                  </a:lnTo>
                  <a:lnTo>
                    <a:pt x="45567" y="227850"/>
                  </a:lnTo>
                  <a:lnTo>
                    <a:pt x="22783" y="227850"/>
                  </a:lnTo>
                  <a:lnTo>
                    <a:pt x="22783" y="250634"/>
                  </a:lnTo>
                  <a:lnTo>
                    <a:pt x="45567" y="250634"/>
                  </a:lnTo>
                  <a:lnTo>
                    <a:pt x="68351" y="250634"/>
                  </a:lnTo>
                  <a:lnTo>
                    <a:pt x="91135" y="250634"/>
                  </a:lnTo>
                  <a:lnTo>
                    <a:pt x="113906" y="250634"/>
                  </a:lnTo>
                  <a:lnTo>
                    <a:pt x="113906" y="182283"/>
                  </a:lnTo>
                  <a:close/>
                </a:path>
                <a:path w="137159" h="1207770">
                  <a:moveTo>
                    <a:pt x="113906" y="45567"/>
                  </a:moveTo>
                  <a:lnTo>
                    <a:pt x="91135" y="45567"/>
                  </a:lnTo>
                  <a:lnTo>
                    <a:pt x="91135" y="22783"/>
                  </a:lnTo>
                  <a:lnTo>
                    <a:pt x="68351" y="22783"/>
                  </a:lnTo>
                  <a:lnTo>
                    <a:pt x="45567" y="22783"/>
                  </a:lnTo>
                  <a:lnTo>
                    <a:pt x="22783" y="22783"/>
                  </a:lnTo>
                  <a:lnTo>
                    <a:pt x="22783" y="68351"/>
                  </a:lnTo>
                  <a:lnTo>
                    <a:pt x="45567" y="68351"/>
                  </a:lnTo>
                  <a:lnTo>
                    <a:pt x="68351" y="68351"/>
                  </a:lnTo>
                  <a:lnTo>
                    <a:pt x="91135" y="68351"/>
                  </a:lnTo>
                  <a:lnTo>
                    <a:pt x="91135" y="91135"/>
                  </a:lnTo>
                  <a:lnTo>
                    <a:pt x="68351" y="91135"/>
                  </a:lnTo>
                  <a:lnTo>
                    <a:pt x="68351" y="113919"/>
                  </a:lnTo>
                  <a:lnTo>
                    <a:pt x="91135" y="113919"/>
                  </a:lnTo>
                  <a:lnTo>
                    <a:pt x="91135" y="159499"/>
                  </a:lnTo>
                  <a:lnTo>
                    <a:pt x="113906" y="159499"/>
                  </a:lnTo>
                  <a:lnTo>
                    <a:pt x="113906" y="45567"/>
                  </a:lnTo>
                  <a:close/>
                </a:path>
                <a:path w="137159" h="1207770">
                  <a:moveTo>
                    <a:pt x="136702" y="364566"/>
                  </a:moveTo>
                  <a:lnTo>
                    <a:pt x="113919" y="364566"/>
                  </a:lnTo>
                  <a:lnTo>
                    <a:pt x="113919" y="387350"/>
                  </a:lnTo>
                  <a:lnTo>
                    <a:pt x="136702" y="387350"/>
                  </a:lnTo>
                  <a:lnTo>
                    <a:pt x="136702" y="364566"/>
                  </a:lnTo>
                  <a:close/>
                </a:path>
                <a:path w="137159" h="1207770">
                  <a:moveTo>
                    <a:pt x="136702" y="296202"/>
                  </a:moveTo>
                  <a:lnTo>
                    <a:pt x="113919" y="296202"/>
                  </a:lnTo>
                  <a:lnTo>
                    <a:pt x="113919" y="318985"/>
                  </a:lnTo>
                  <a:lnTo>
                    <a:pt x="136702" y="318985"/>
                  </a:lnTo>
                  <a:lnTo>
                    <a:pt x="136702" y="296202"/>
                  </a:lnTo>
                  <a:close/>
                </a:path>
                <a:path w="137159" h="1207770">
                  <a:moveTo>
                    <a:pt x="136702" y="250634"/>
                  </a:moveTo>
                  <a:lnTo>
                    <a:pt x="113919" y="250634"/>
                  </a:lnTo>
                  <a:lnTo>
                    <a:pt x="113919" y="273418"/>
                  </a:lnTo>
                  <a:lnTo>
                    <a:pt x="136702" y="273418"/>
                  </a:lnTo>
                  <a:lnTo>
                    <a:pt x="136702" y="250634"/>
                  </a:lnTo>
                  <a:close/>
                </a:path>
                <a:path w="137159" h="1207770">
                  <a:moveTo>
                    <a:pt x="136702" y="205066"/>
                  </a:moveTo>
                  <a:lnTo>
                    <a:pt x="113919" y="205066"/>
                  </a:lnTo>
                  <a:lnTo>
                    <a:pt x="113919" y="227850"/>
                  </a:lnTo>
                  <a:lnTo>
                    <a:pt x="136702" y="227850"/>
                  </a:lnTo>
                  <a:lnTo>
                    <a:pt x="136702" y="205066"/>
                  </a:lnTo>
                  <a:close/>
                </a:path>
                <a:path w="137159" h="1207770">
                  <a:moveTo>
                    <a:pt x="136702" y="0"/>
                  </a:moveTo>
                  <a:lnTo>
                    <a:pt x="113919" y="0"/>
                  </a:lnTo>
                  <a:lnTo>
                    <a:pt x="113919" y="113931"/>
                  </a:lnTo>
                  <a:lnTo>
                    <a:pt x="136702" y="113931"/>
                  </a:lnTo>
                  <a:lnTo>
                    <a:pt x="136702" y="0"/>
                  </a:lnTo>
                  <a:close/>
                </a:path>
              </a:pathLst>
            </a:custGeom>
            <a:solidFill>
              <a:srgbClr val="231F20"/>
            </a:solidFill>
          </p:spPr>
          <p:txBody>
            <a:bodyPr wrap="square" lIns="0" tIns="0" rIns="0" bIns="0" rtlCol="0"/>
            <a:lstStyle/>
            <a:p>
              <a:endParaRPr/>
            </a:p>
          </p:txBody>
        </p:sp>
        <p:sp>
          <p:nvSpPr>
            <p:cNvPr id="26" name="object 26"/>
            <p:cNvSpPr/>
            <p:nvPr/>
          </p:nvSpPr>
          <p:spPr>
            <a:xfrm>
              <a:off x="8688299" y="4050817"/>
              <a:ext cx="114300" cy="1207770"/>
            </a:xfrm>
            <a:custGeom>
              <a:avLst/>
              <a:gdLst/>
              <a:ahLst/>
              <a:cxnLst/>
              <a:rect l="l" t="t" r="r" b="b"/>
              <a:pathLst>
                <a:path w="114300" h="1207770">
                  <a:moveTo>
                    <a:pt x="22783" y="1184821"/>
                  </a:moveTo>
                  <a:lnTo>
                    <a:pt x="0" y="1184821"/>
                  </a:lnTo>
                  <a:lnTo>
                    <a:pt x="0" y="1207604"/>
                  </a:lnTo>
                  <a:lnTo>
                    <a:pt x="22783" y="1207604"/>
                  </a:lnTo>
                  <a:lnTo>
                    <a:pt x="22783" y="1184821"/>
                  </a:lnTo>
                  <a:close/>
                </a:path>
                <a:path w="114300" h="1207770">
                  <a:moveTo>
                    <a:pt x="22783" y="1116469"/>
                  </a:moveTo>
                  <a:lnTo>
                    <a:pt x="0" y="1116469"/>
                  </a:lnTo>
                  <a:lnTo>
                    <a:pt x="0" y="1139253"/>
                  </a:lnTo>
                  <a:lnTo>
                    <a:pt x="22783" y="1139253"/>
                  </a:lnTo>
                  <a:lnTo>
                    <a:pt x="22783" y="1116469"/>
                  </a:lnTo>
                  <a:close/>
                </a:path>
                <a:path w="114300" h="1207770">
                  <a:moveTo>
                    <a:pt x="22783" y="1025321"/>
                  </a:moveTo>
                  <a:lnTo>
                    <a:pt x="0" y="1025321"/>
                  </a:lnTo>
                  <a:lnTo>
                    <a:pt x="0" y="1048105"/>
                  </a:lnTo>
                  <a:lnTo>
                    <a:pt x="22783" y="1048105"/>
                  </a:lnTo>
                  <a:lnTo>
                    <a:pt x="22783" y="1025321"/>
                  </a:lnTo>
                  <a:close/>
                </a:path>
                <a:path w="114300" h="1207770">
                  <a:moveTo>
                    <a:pt x="22783" y="979754"/>
                  </a:moveTo>
                  <a:lnTo>
                    <a:pt x="0" y="979754"/>
                  </a:lnTo>
                  <a:lnTo>
                    <a:pt x="0" y="1002550"/>
                  </a:lnTo>
                  <a:lnTo>
                    <a:pt x="22783" y="1002550"/>
                  </a:lnTo>
                  <a:lnTo>
                    <a:pt x="22783" y="979754"/>
                  </a:lnTo>
                  <a:close/>
                </a:path>
                <a:path w="114300" h="1207770">
                  <a:moveTo>
                    <a:pt x="22783" y="751903"/>
                  </a:moveTo>
                  <a:lnTo>
                    <a:pt x="0" y="751903"/>
                  </a:lnTo>
                  <a:lnTo>
                    <a:pt x="0" y="774687"/>
                  </a:lnTo>
                  <a:lnTo>
                    <a:pt x="22783" y="774687"/>
                  </a:lnTo>
                  <a:lnTo>
                    <a:pt x="22783" y="751903"/>
                  </a:lnTo>
                  <a:close/>
                </a:path>
                <a:path w="114300" h="1207770">
                  <a:moveTo>
                    <a:pt x="22783" y="569620"/>
                  </a:moveTo>
                  <a:lnTo>
                    <a:pt x="0" y="569620"/>
                  </a:lnTo>
                  <a:lnTo>
                    <a:pt x="0" y="592404"/>
                  </a:lnTo>
                  <a:lnTo>
                    <a:pt x="22783" y="592404"/>
                  </a:lnTo>
                  <a:lnTo>
                    <a:pt x="22783" y="569620"/>
                  </a:lnTo>
                  <a:close/>
                </a:path>
                <a:path w="114300" h="1207770">
                  <a:moveTo>
                    <a:pt x="22783" y="524052"/>
                  </a:moveTo>
                  <a:lnTo>
                    <a:pt x="0" y="524052"/>
                  </a:lnTo>
                  <a:lnTo>
                    <a:pt x="0" y="546836"/>
                  </a:lnTo>
                  <a:lnTo>
                    <a:pt x="22783" y="546836"/>
                  </a:lnTo>
                  <a:lnTo>
                    <a:pt x="22783" y="524052"/>
                  </a:lnTo>
                  <a:close/>
                </a:path>
                <a:path w="114300" h="1207770">
                  <a:moveTo>
                    <a:pt x="22783" y="364566"/>
                  </a:moveTo>
                  <a:lnTo>
                    <a:pt x="0" y="364566"/>
                  </a:lnTo>
                  <a:lnTo>
                    <a:pt x="0" y="387350"/>
                  </a:lnTo>
                  <a:lnTo>
                    <a:pt x="22783" y="387350"/>
                  </a:lnTo>
                  <a:lnTo>
                    <a:pt x="22783" y="364566"/>
                  </a:lnTo>
                  <a:close/>
                </a:path>
                <a:path w="114300" h="1207770">
                  <a:moveTo>
                    <a:pt x="45567" y="865835"/>
                  </a:moveTo>
                  <a:lnTo>
                    <a:pt x="22783" y="865835"/>
                  </a:lnTo>
                  <a:lnTo>
                    <a:pt x="0" y="865835"/>
                  </a:lnTo>
                  <a:lnTo>
                    <a:pt x="0" y="934186"/>
                  </a:lnTo>
                  <a:lnTo>
                    <a:pt x="22783" y="934186"/>
                  </a:lnTo>
                  <a:lnTo>
                    <a:pt x="22783" y="911402"/>
                  </a:lnTo>
                  <a:lnTo>
                    <a:pt x="45567" y="911402"/>
                  </a:lnTo>
                  <a:lnTo>
                    <a:pt x="45567" y="865835"/>
                  </a:lnTo>
                  <a:close/>
                </a:path>
                <a:path w="114300" h="1207770">
                  <a:moveTo>
                    <a:pt x="45567" y="318985"/>
                  </a:moveTo>
                  <a:lnTo>
                    <a:pt x="22783" y="318985"/>
                  </a:lnTo>
                  <a:lnTo>
                    <a:pt x="22783" y="341769"/>
                  </a:lnTo>
                  <a:lnTo>
                    <a:pt x="45567" y="341769"/>
                  </a:lnTo>
                  <a:lnTo>
                    <a:pt x="45567" y="318985"/>
                  </a:lnTo>
                  <a:close/>
                </a:path>
                <a:path w="114300" h="1207770">
                  <a:moveTo>
                    <a:pt x="45567" y="227850"/>
                  </a:moveTo>
                  <a:lnTo>
                    <a:pt x="22783" y="227850"/>
                  </a:lnTo>
                  <a:lnTo>
                    <a:pt x="22783" y="250634"/>
                  </a:lnTo>
                  <a:lnTo>
                    <a:pt x="45567" y="250634"/>
                  </a:lnTo>
                  <a:lnTo>
                    <a:pt x="45567" y="227850"/>
                  </a:lnTo>
                  <a:close/>
                </a:path>
                <a:path w="114300" h="1207770">
                  <a:moveTo>
                    <a:pt x="45567" y="182283"/>
                  </a:moveTo>
                  <a:lnTo>
                    <a:pt x="22783" y="182283"/>
                  </a:lnTo>
                  <a:lnTo>
                    <a:pt x="22783" y="205066"/>
                  </a:lnTo>
                  <a:lnTo>
                    <a:pt x="45567" y="205066"/>
                  </a:lnTo>
                  <a:lnTo>
                    <a:pt x="45567" y="182283"/>
                  </a:lnTo>
                  <a:close/>
                </a:path>
                <a:path w="114300" h="1207770">
                  <a:moveTo>
                    <a:pt x="45567" y="113931"/>
                  </a:moveTo>
                  <a:lnTo>
                    <a:pt x="22783" y="113931"/>
                  </a:lnTo>
                  <a:lnTo>
                    <a:pt x="22783" y="159499"/>
                  </a:lnTo>
                  <a:lnTo>
                    <a:pt x="45567" y="159499"/>
                  </a:lnTo>
                  <a:lnTo>
                    <a:pt x="45567" y="113931"/>
                  </a:lnTo>
                  <a:close/>
                </a:path>
                <a:path w="114300" h="1207770">
                  <a:moveTo>
                    <a:pt x="68351" y="1002538"/>
                  </a:moveTo>
                  <a:lnTo>
                    <a:pt x="45567" y="1002538"/>
                  </a:lnTo>
                  <a:lnTo>
                    <a:pt x="45567" y="1025321"/>
                  </a:lnTo>
                  <a:lnTo>
                    <a:pt x="68351" y="1025321"/>
                  </a:lnTo>
                  <a:lnTo>
                    <a:pt x="68351" y="1002538"/>
                  </a:lnTo>
                  <a:close/>
                </a:path>
                <a:path w="114300" h="1207770">
                  <a:moveTo>
                    <a:pt x="68351" y="68351"/>
                  </a:moveTo>
                  <a:lnTo>
                    <a:pt x="45567" y="68351"/>
                  </a:lnTo>
                  <a:lnTo>
                    <a:pt x="45567" y="113919"/>
                  </a:lnTo>
                  <a:lnTo>
                    <a:pt x="68351" y="113919"/>
                  </a:lnTo>
                  <a:lnTo>
                    <a:pt x="68351" y="68351"/>
                  </a:lnTo>
                  <a:close/>
                </a:path>
                <a:path w="114300" h="1207770">
                  <a:moveTo>
                    <a:pt x="68351" y="0"/>
                  </a:moveTo>
                  <a:lnTo>
                    <a:pt x="45567" y="0"/>
                  </a:lnTo>
                  <a:lnTo>
                    <a:pt x="22783" y="0"/>
                  </a:lnTo>
                  <a:lnTo>
                    <a:pt x="22783" y="22783"/>
                  </a:lnTo>
                  <a:lnTo>
                    <a:pt x="45567" y="22783"/>
                  </a:lnTo>
                  <a:lnTo>
                    <a:pt x="68351" y="22783"/>
                  </a:lnTo>
                  <a:lnTo>
                    <a:pt x="68351" y="0"/>
                  </a:lnTo>
                  <a:close/>
                </a:path>
                <a:path w="114300" h="1207770">
                  <a:moveTo>
                    <a:pt x="91135" y="1162037"/>
                  </a:moveTo>
                  <a:lnTo>
                    <a:pt x="68351" y="1162037"/>
                  </a:lnTo>
                  <a:lnTo>
                    <a:pt x="68351" y="1139253"/>
                  </a:lnTo>
                  <a:lnTo>
                    <a:pt x="45567" y="1139253"/>
                  </a:lnTo>
                  <a:lnTo>
                    <a:pt x="22783" y="1139253"/>
                  </a:lnTo>
                  <a:lnTo>
                    <a:pt x="22783" y="1162037"/>
                  </a:lnTo>
                  <a:lnTo>
                    <a:pt x="45567" y="1162037"/>
                  </a:lnTo>
                  <a:lnTo>
                    <a:pt x="45567" y="1184821"/>
                  </a:lnTo>
                  <a:lnTo>
                    <a:pt x="68351" y="1184821"/>
                  </a:lnTo>
                  <a:lnTo>
                    <a:pt x="91135" y="1184833"/>
                  </a:lnTo>
                  <a:lnTo>
                    <a:pt x="91135" y="1162037"/>
                  </a:lnTo>
                  <a:close/>
                </a:path>
                <a:path w="114300" h="1207770">
                  <a:moveTo>
                    <a:pt x="91135" y="1116469"/>
                  </a:moveTo>
                  <a:lnTo>
                    <a:pt x="68351" y="1116469"/>
                  </a:lnTo>
                  <a:lnTo>
                    <a:pt x="68351" y="1139253"/>
                  </a:lnTo>
                  <a:lnTo>
                    <a:pt x="91135" y="1139253"/>
                  </a:lnTo>
                  <a:lnTo>
                    <a:pt x="91135" y="1116469"/>
                  </a:lnTo>
                  <a:close/>
                </a:path>
                <a:path w="114300" h="1207770">
                  <a:moveTo>
                    <a:pt x="91135" y="1070902"/>
                  </a:moveTo>
                  <a:lnTo>
                    <a:pt x="68351" y="1070902"/>
                  </a:lnTo>
                  <a:lnTo>
                    <a:pt x="45567" y="1070902"/>
                  </a:lnTo>
                  <a:lnTo>
                    <a:pt x="45567" y="1048118"/>
                  </a:lnTo>
                  <a:lnTo>
                    <a:pt x="22783" y="1048118"/>
                  </a:lnTo>
                  <a:lnTo>
                    <a:pt x="22783" y="1070902"/>
                  </a:lnTo>
                  <a:lnTo>
                    <a:pt x="0" y="1070902"/>
                  </a:lnTo>
                  <a:lnTo>
                    <a:pt x="0" y="1093685"/>
                  </a:lnTo>
                  <a:lnTo>
                    <a:pt x="22783" y="1093685"/>
                  </a:lnTo>
                  <a:lnTo>
                    <a:pt x="22783" y="1070914"/>
                  </a:lnTo>
                  <a:lnTo>
                    <a:pt x="45567" y="1070914"/>
                  </a:lnTo>
                  <a:lnTo>
                    <a:pt x="45567" y="1093685"/>
                  </a:lnTo>
                  <a:lnTo>
                    <a:pt x="68351" y="1093685"/>
                  </a:lnTo>
                  <a:lnTo>
                    <a:pt x="91135" y="1093685"/>
                  </a:lnTo>
                  <a:lnTo>
                    <a:pt x="91135" y="1070902"/>
                  </a:lnTo>
                  <a:close/>
                </a:path>
                <a:path w="114300" h="1207770">
                  <a:moveTo>
                    <a:pt x="91135" y="956970"/>
                  </a:moveTo>
                  <a:lnTo>
                    <a:pt x="68351" y="956970"/>
                  </a:lnTo>
                  <a:lnTo>
                    <a:pt x="68351" y="934186"/>
                  </a:lnTo>
                  <a:lnTo>
                    <a:pt x="45567" y="934186"/>
                  </a:lnTo>
                  <a:lnTo>
                    <a:pt x="22783" y="934186"/>
                  </a:lnTo>
                  <a:lnTo>
                    <a:pt x="22783" y="956983"/>
                  </a:lnTo>
                  <a:lnTo>
                    <a:pt x="45567" y="956983"/>
                  </a:lnTo>
                  <a:lnTo>
                    <a:pt x="68351" y="956983"/>
                  </a:lnTo>
                  <a:lnTo>
                    <a:pt x="68351" y="1002538"/>
                  </a:lnTo>
                  <a:lnTo>
                    <a:pt x="91135" y="1002538"/>
                  </a:lnTo>
                  <a:lnTo>
                    <a:pt x="91135" y="956970"/>
                  </a:lnTo>
                  <a:close/>
                </a:path>
                <a:path w="114300" h="1207770">
                  <a:moveTo>
                    <a:pt x="91135" y="706335"/>
                  </a:moveTo>
                  <a:lnTo>
                    <a:pt x="68351" y="706335"/>
                  </a:lnTo>
                  <a:lnTo>
                    <a:pt x="45567" y="706335"/>
                  </a:lnTo>
                  <a:lnTo>
                    <a:pt x="45567" y="683552"/>
                  </a:lnTo>
                  <a:lnTo>
                    <a:pt x="22783" y="683552"/>
                  </a:lnTo>
                  <a:lnTo>
                    <a:pt x="22783" y="729119"/>
                  </a:lnTo>
                  <a:lnTo>
                    <a:pt x="45567" y="729119"/>
                  </a:lnTo>
                  <a:lnTo>
                    <a:pt x="45567" y="751903"/>
                  </a:lnTo>
                  <a:lnTo>
                    <a:pt x="68351" y="751903"/>
                  </a:lnTo>
                  <a:lnTo>
                    <a:pt x="68351" y="729132"/>
                  </a:lnTo>
                  <a:lnTo>
                    <a:pt x="91135" y="729132"/>
                  </a:lnTo>
                  <a:lnTo>
                    <a:pt x="91135" y="706335"/>
                  </a:lnTo>
                  <a:close/>
                </a:path>
                <a:path w="114300" h="1207770">
                  <a:moveTo>
                    <a:pt x="113919" y="1002538"/>
                  </a:moveTo>
                  <a:lnTo>
                    <a:pt x="91135" y="1002538"/>
                  </a:lnTo>
                  <a:lnTo>
                    <a:pt x="91135" y="1025321"/>
                  </a:lnTo>
                  <a:lnTo>
                    <a:pt x="113919" y="1025321"/>
                  </a:lnTo>
                  <a:lnTo>
                    <a:pt x="113919" y="1002538"/>
                  </a:lnTo>
                  <a:close/>
                </a:path>
                <a:path w="114300" h="1207770">
                  <a:moveTo>
                    <a:pt x="113919" y="911402"/>
                  </a:moveTo>
                  <a:lnTo>
                    <a:pt x="91135" y="911402"/>
                  </a:lnTo>
                  <a:lnTo>
                    <a:pt x="68351" y="911402"/>
                  </a:lnTo>
                  <a:lnTo>
                    <a:pt x="68351" y="934186"/>
                  </a:lnTo>
                  <a:lnTo>
                    <a:pt x="91135" y="934186"/>
                  </a:lnTo>
                  <a:lnTo>
                    <a:pt x="113919" y="934186"/>
                  </a:lnTo>
                  <a:lnTo>
                    <a:pt x="113919" y="911402"/>
                  </a:lnTo>
                  <a:close/>
                </a:path>
                <a:path w="114300" h="1207770">
                  <a:moveTo>
                    <a:pt x="113919" y="797471"/>
                  </a:moveTo>
                  <a:lnTo>
                    <a:pt x="91135" y="797471"/>
                  </a:lnTo>
                  <a:lnTo>
                    <a:pt x="91135" y="774687"/>
                  </a:lnTo>
                  <a:lnTo>
                    <a:pt x="68351" y="774687"/>
                  </a:lnTo>
                  <a:lnTo>
                    <a:pt x="45567" y="774687"/>
                  </a:lnTo>
                  <a:lnTo>
                    <a:pt x="22783" y="774687"/>
                  </a:lnTo>
                  <a:lnTo>
                    <a:pt x="22783" y="797483"/>
                  </a:lnTo>
                  <a:lnTo>
                    <a:pt x="45567" y="797483"/>
                  </a:lnTo>
                  <a:lnTo>
                    <a:pt x="68351" y="797483"/>
                  </a:lnTo>
                  <a:lnTo>
                    <a:pt x="68351" y="820254"/>
                  </a:lnTo>
                  <a:lnTo>
                    <a:pt x="91135" y="820254"/>
                  </a:lnTo>
                  <a:lnTo>
                    <a:pt x="91135" y="843051"/>
                  </a:lnTo>
                  <a:lnTo>
                    <a:pt x="68351" y="843051"/>
                  </a:lnTo>
                  <a:lnTo>
                    <a:pt x="45567" y="843051"/>
                  </a:lnTo>
                  <a:lnTo>
                    <a:pt x="45567" y="820267"/>
                  </a:lnTo>
                  <a:lnTo>
                    <a:pt x="22783" y="820267"/>
                  </a:lnTo>
                  <a:lnTo>
                    <a:pt x="22783" y="843064"/>
                  </a:lnTo>
                  <a:lnTo>
                    <a:pt x="45567" y="843064"/>
                  </a:lnTo>
                  <a:lnTo>
                    <a:pt x="45567" y="865835"/>
                  </a:lnTo>
                  <a:lnTo>
                    <a:pt x="68351" y="865835"/>
                  </a:lnTo>
                  <a:lnTo>
                    <a:pt x="68351" y="888619"/>
                  </a:lnTo>
                  <a:lnTo>
                    <a:pt x="91135" y="888619"/>
                  </a:lnTo>
                  <a:lnTo>
                    <a:pt x="113919" y="888606"/>
                  </a:lnTo>
                  <a:lnTo>
                    <a:pt x="113919" y="797471"/>
                  </a:lnTo>
                  <a:close/>
                </a:path>
                <a:path w="114300" h="1207770">
                  <a:moveTo>
                    <a:pt x="113919" y="751903"/>
                  </a:moveTo>
                  <a:lnTo>
                    <a:pt x="91135" y="751903"/>
                  </a:lnTo>
                  <a:lnTo>
                    <a:pt x="91135" y="774687"/>
                  </a:lnTo>
                  <a:lnTo>
                    <a:pt x="113919" y="774687"/>
                  </a:lnTo>
                  <a:lnTo>
                    <a:pt x="113919" y="751903"/>
                  </a:lnTo>
                  <a:close/>
                </a:path>
                <a:path w="114300" h="1207770">
                  <a:moveTo>
                    <a:pt x="113919" y="592416"/>
                  </a:moveTo>
                  <a:lnTo>
                    <a:pt x="91135" y="592416"/>
                  </a:lnTo>
                  <a:lnTo>
                    <a:pt x="91135" y="615200"/>
                  </a:lnTo>
                  <a:lnTo>
                    <a:pt x="68351" y="615200"/>
                  </a:lnTo>
                  <a:lnTo>
                    <a:pt x="68351" y="592416"/>
                  </a:lnTo>
                  <a:lnTo>
                    <a:pt x="45567" y="592416"/>
                  </a:lnTo>
                  <a:lnTo>
                    <a:pt x="22783" y="592416"/>
                  </a:lnTo>
                  <a:lnTo>
                    <a:pt x="22783" y="615200"/>
                  </a:lnTo>
                  <a:lnTo>
                    <a:pt x="0" y="615200"/>
                  </a:lnTo>
                  <a:lnTo>
                    <a:pt x="0" y="683552"/>
                  </a:lnTo>
                  <a:lnTo>
                    <a:pt x="22783" y="683552"/>
                  </a:lnTo>
                  <a:lnTo>
                    <a:pt x="22783" y="615213"/>
                  </a:lnTo>
                  <a:lnTo>
                    <a:pt x="45567" y="615213"/>
                  </a:lnTo>
                  <a:lnTo>
                    <a:pt x="45567" y="637984"/>
                  </a:lnTo>
                  <a:lnTo>
                    <a:pt x="68351" y="637984"/>
                  </a:lnTo>
                  <a:lnTo>
                    <a:pt x="91135" y="637984"/>
                  </a:lnTo>
                  <a:lnTo>
                    <a:pt x="91135" y="706335"/>
                  </a:lnTo>
                  <a:lnTo>
                    <a:pt x="113919" y="706335"/>
                  </a:lnTo>
                  <a:lnTo>
                    <a:pt x="113919" y="592416"/>
                  </a:lnTo>
                  <a:close/>
                </a:path>
                <a:path w="114300" h="1207770">
                  <a:moveTo>
                    <a:pt x="113919" y="546836"/>
                  </a:moveTo>
                  <a:lnTo>
                    <a:pt x="91135" y="546836"/>
                  </a:lnTo>
                  <a:lnTo>
                    <a:pt x="91135" y="569620"/>
                  </a:lnTo>
                  <a:lnTo>
                    <a:pt x="68351" y="569620"/>
                  </a:lnTo>
                  <a:lnTo>
                    <a:pt x="68351" y="592404"/>
                  </a:lnTo>
                  <a:lnTo>
                    <a:pt x="91135" y="592404"/>
                  </a:lnTo>
                  <a:lnTo>
                    <a:pt x="91135" y="569633"/>
                  </a:lnTo>
                  <a:lnTo>
                    <a:pt x="113919" y="569633"/>
                  </a:lnTo>
                  <a:lnTo>
                    <a:pt x="113919" y="546836"/>
                  </a:lnTo>
                  <a:close/>
                </a:path>
                <a:path w="114300" h="1207770">
                  <a:moveTo>
                    <a:pt x="113919" y="478485"/>
                  </a:moveTo>
                  <a:lnTo>
                    <a:pt x="91135" y="478485"/>
                  </a:lnTo>
                  <a:lnTo>
                    <a:pt x="91135" y="501269"/>
                  </a:lnTo>
                  <a:lnTo>
                    <a:pt x="68351" y="501269"/>
                  </a:lnTo>
                  <a:lnTo>
                    <a:pt x="68351" y="478485"/>
                  </a:lnTo>
                  <a:lnTo>
                    <a:pt x="45567" y="478485"/>
                  </a:lnTo>
                  <a:lnTo>
                    <a:pt x="22783" y="478485"/>
                  </a:lnTo>
                  <a:lnTo>
                    <a:pt x="0" y="478485"/>
                  </a:lnTo>
                  <a:lnTo>
                    <a:pt x="0" y="501281"/>
                  </a:lnTo>
                  <a:lnTo>
                    <a:pt x="22783" y="501281"/>
                  </a:lnTo>
                  <a:lnTo>
                    <a:pt x="45567" y="501281"/>
                  </a:lnTo>
                  <a:lnTo>
                    <a:pt x="45567" y="546836"/>
                  </a:lnTo>
                  <a:lnTo>
                    <a:pt x="68351" y="546836"/>
                  </a:lnTo>
                  <a:lnTo>
                    <a:pt x="68351" y="524052"/>
                  </a:lnTo>
                  <a:lnTo>
                    <a:pt x="91135" y="524052"/>
                  </a:lnTo>
                  <a:lnTo>
                    <a:pt x="113919" y="524052"/>
                  </a:lnTo>
                  <a:lnTo>
                    <a:pt x="113919" y="478485"/>
                  </a:lnTo>
                  <a:close/>
                </a:path>
                <a:path w="114300" h="1207770">
                  <a:moveTo>
                    <a:pt x="113919" y="432917"/>
                  </a:moveTo>
                  <a:lnTo>
                    <a:pt x="91135" y="432917"/>
                  </a:lnTo>
                  <a:lnTo>
                    <a:pt x="91135" y="455701"/>
                  </a:lnTo>
                  <a:lnTo>
                    <a:pt x="113919" y="455701"/>
                  </a:lnTo>
                  <a:lnTo>
                    <a:pt x="113919" y="432917"/>
                  </a:lnTo>
                  <a:close/>
                </a:path>
                <a:path w="114300" h="1207770">
                  <a:moveTo>
                    <a:pt x="113919" y="387350"/>
                  </a:moveTo>
                  <a:lnTo>
                    <a:pt x="91135" y="387350"/>
                  </a:lnTo>
                  <a:lnTo>
                    <a:pt x="68351" y="387350"/>
                  </a:lnTo>
                  <a:lnTo>
                    <a:pt x="45567" y="387350"/>
                  </a:lnTo>
                  <a:lnTo>
                    <a:pt x="45567" y="410133"/>
                  </a:lnTo>
                  <a:lnTo>
                    <a:pt x="22783" y="410133"/>
                  </a:lnTo>
                  <a:lnTo>
                    <a:pt x="0" y="410133"/>
                  </a:lnTo>
                  <a:lnTo>
                    <a:pt x="0" y="432917"/>
                  </a:lnTo>
                  <a:lnTo>
                    <a:pt x="22783" y="432917"/>
                  </a:lnTo>
                  <a:lnTo>
                    <a:pt x="22783" y="455701"/>
                  </a:lnTo>
                  <a:lnTo>
                    <a:pt x="45567" y="455701"/>
                  </a:lnTo>
                  <a:lnTo>
                    <a:pt x="68351" y="455701"/>
                  </a:lnTo>
                  <a:lnTo>
                    <a:pt x="68351" y="410133"/>
                  </a:lnTo>
                  <a:lnTo>
                    <a:pt x="91135" y="410133"/>
                  </a:lnTo>
                  <a:lnTo>
                    <a:pt x="113919" y="410133"/>
                  </a:lnTo>
                  <a:lnTo>
                    <a:pt x="113919" y="387350"/>
                  </a:lnTo>
                  <a:close/>
                </a:path>
                <a:path w="114300" h="1207770">
                  <a:moveTo>
                    <a:pt x="113919" y="159499"/>
                  </a:moveTo>
                  <a:lnTo>
                    <a:pt x="91135" y="159499"/>
                  </a:lnTo>
                  <a:lnTo>
                    <a:pt x="91135" y="136715"/>
                  </a:lnTo>
                  <a:lnTo>
                    <a:pt x="68351" y="136715"/>
                  </a:lnTo>
                  <a:lnTo>
                    <a:pt x="68351" y="182283"/>
                  </a:lnTo>
                  <a:lnTo>
                    <a:pt x="91135" y="182283"/>
                  </a:lnTo>
                  <a:lnTo>
                    <a:pt x="91135" y="205066"/>
                  </a:lnTo>
                  <a:lnTo>
                    <a:pt x="68351" y="205066"/>
                  </a:lnTo>
                  <a:lnTo>
                    <a:pt x="45567" y="205066"/>
                  </a:lnTo>
                  <a:lnTo>
                    <a:pt x="45567" y="227850"/>
                  </a:lnTo>
                  <a:lnTo>
                    <a:pt x="68351" y="227850"/>
                  </a:lnTo>
                  <a:lnTo>
                    <a:pt x="68351" y="273418"/>
                  </a:lnTo>
                  <a:lnTo>
                    <a:pt x="91135" y="273418"/>
                  </a:lnTo>
                  <a:lnTo>
                    <a:pt x="91135" y="296202"/>
                  </a:lnTo>
                  <a:lnTo>
                    <a:pt x="68351" y="296202"/>
                  </a:lnTo>
                  <a:lnTo>
                    <a:pt x="45567" y="296202"/>
                  </a:lnTo>
                  <a:lnTo>
                    <a:pt x="45567" y="318985"/>
                  </a:lnTo>
                  <a:lnTo>
                    <a:pt x="68351" y="318985"/>
                  </a:lnTo>
                  <a:lnTo>
                    <a:pt x="68351" y="341769"/>
                  </a:lnTo>
                  <a:lnTo>
                    <a:pt x="45567" y="341769"/>
                  </a:lnTo>
                  <a:lnTo>
                    <a:pt x="45567" y="364553"/>
                  </a:lnTo>
                  <a:lnTo>
                    <a:pt x="68351" y="364553"/>
                  </a:lnTo>
                  <a:lnTo>
                    <a:pt x="91135" y="364566"/>
                  </a:lnTo>
                  <a:lnTo>
                    <a:pt x="91135" y="341769"/>
                  </a:lnTo>
                  <a:lnTo>
                    <a:pt x="113919" y="341769"/>
                  </a:lnTo>
                  <a:lnTo>
                    <a:pt x="113919" y="318985"/>
                  </a:lnTo>
                  <a:lnTo>
                    <a:pt x="91135" y="318985"/>
                  </a:lnTo>
                  <a:lnTo>
                    <a:pt x="91135" y="296214"/>
                  </a:lnTo>
                  <a:lnTo>
                    <a:pt x="113919" y="296214"/>
                  </a:lnTo>
                  <a:lnTo>
                    <a:pt x="113919" y="159499"/>
                  </a:lnTo>
                  <a:close/>
                </a:path>
                <a:path w="114300" h="1207770">
                  <a:moveTo>
                    <a:pt x="113919" y="22783"/>
                  </a:moveTo>
                  <a:lnTo>
                    <a:pt x="91135" y="22783"/>
                  </a:lnTo>
                  <a:lnTo>
                    <a:pt x="68351" y="22783"/>
                  </a:lnTo>
                  <a:lnTo>
                    <a:pt x="68351" y="68351"/>
                  </a:lnTo>
                  <a:lnTo>
                    <a:pt x="91135" y="68351"/>
                  </a:lnTo>
                  <a:lnTo>
                    <a:pt x="91135" y="45567"/>
                  </a:lnTo>
                  <a:lnTo>
                    <a:pt x="113919" y="45567"/>
                  </a:lnTo>
                  <a:lnTo>
                    <a:pt x="113919" y="22783"/>
                  </a:lnTo>
                  <a:close/>
                </a:path>
              </a:pathLst>
            </a:custGeom>
            <a:solidFill>
              <a:srgbClr val="231F20"/>
            </a:solidFill>
          </p:spPr>
          <p:txBody>
            <a:bodyPr wrap="square" lIns="0" tIns="0" rIns="0" bIns="0" rtlCol="0"/>
            <a:lstStyle/>
            <a:p>
              <a:endParaRPr/>
            </a:p>
          </p:txBody>
        </p:sp>
        <p:sp>
          <p:nvSpPr>
            <p:cNvPr id="27" name="object 27"/>
            <p:cNvSpPr/>
            <p:nvPr/>
          </p:nvSpPr>
          <p:spPr>
            <a:xfrm>
              <a:off x="8779434" y="4050817"/>
              <a:ext cx="137160" cy="1207770"/>
            </a:xfrm>
            <a:custGeom>
              <a:avLst/>
              <a:gdLst/>
              <a:ahLst/>
              <a:cxnLst/>
              <a:rect l="l" t="t" r="r" b="b"/>
              <a:pathLst>
                <a:path w="137159" h="1207770">
                  <a:moveTo>
                    <a:pt x="22783" y="1162037"/>
                  </a:moveTo>
                  <a:lnTo>
                    <a:pt x="0" y="1162037"/>
                  </a:lnTo>
                  <a:lnTo>
                    <a:pt x="0" y="1184833"/>
                  </a:lnTo>
                  <a:lnTo>
                    <a:pt x="22783" y="1184833"/>
                  </a:lnTo>
                  <a:lnTo>
                    <a:pt x="22783" y="1162037"/>
                  </a:lnTo>
                  <a:close/>
                </a:path>
                <a:path w="137159" h="1207770">
                  <a:moveTo>
                    <a:pt x="22783" y="1070902"/>
                  </a:moveTo>
                  <a:lnTo>
                    <a:pt x="0" y="1070902"/>
                  </a:lnTo>
                  <a:lnTo>
                    <a:pt x="0" y="1116469"/>
                  </a:lnTo>
                  <a:lnTo>
                    <a:pt x="22783" y="1116469"/>
                  </a:lnTo>
                  <a:lnTo>
                    <a:pt x="22783" y="1070902"/>
                  </a:lnTo>
                  <a:close/>
                </a:path>
                <a:path w="137159" h="1207770">
                  <a:moveTo>
                    <a:pt x="22783" y="1002538"/>
                  </a:moveTo>
                  <a:lnTo>
                    <a:pt x="0" y="1002538"/>
                  </a:lnTo>
                  <a:lnTo>
                    <a:pt x="0" y="1025321"/>
                  </a:lnTo>
                  <a:lnTo>
                    <a:pt x="22783" y="1025321"/>
                  </a:lnTo>
                  <a:lnTo>
                    <a:pt x="22783" y="1002538"/>
                  </a:lnTo>
                  <a:close/>
                </a:path>
                <a:path w="137159" h="1207770">
                  <a:moveTo>
                    <a:pt x="45580" y="1162037"/>
                  </a:moveTo>
                  <a:lnTo>
                    <a:pt x="22796" y="1162037"/>
                  </a:lnTo>
                  <a:lnTo>
                    <a:pt x="22796" y="1184833"/>
                  </a:lnTo>
                  <a:lnTo>
                    <a:pt x="45580" y="1184833"/>
                  </a:lnTo>
                  <a:lnTo>
                    <a:pt x="45580" y="1162037"/>
                  </a:lnTo>
                  <a:close/>
                </a:path>
                <a:path w="137159" h="1207770">
                  <a:moveTo>
                    <a:pt x="45580" y="843051"/>
                  </a:moveTo>
                  <a:lnTo>
                    <a:pt x="22796" y="843051"/>
                  </a:lnTo>
                  <a:lnTo>
                    <a:pt x="22796" y="865835"/>
                  </a:lnTo>
                  <a:lnTo>
                    <a:pt x="45580" y="865835"/>
                  </a:lnTo>
                  <a:lnTo>
                    <a:pt x="45580" y="843051"/>
                  </a:lnTo>
                  <a:close/>
                </a:path>
                <a:path w="137159" h="1207770">
                  <a:moveTo>
                    <a:pt x="45580" y="751903"/>
                  </a:moveTo>
                  <a:lnTo>
                    <a:pt x="22796" y="751903"/>
                  </a:lnTo>
                  <a:lnTo>
                    <a:pt x="22796" y="797471"/>
                  </a:lnTo>
                  <a:lnTo>
                    <a:pt x="45580" y="797471"/>
                  </a:lnTo>
                  <a:lnTo>
                    <a:pt x="45580" y="751903"/>
                  </a:lnTo>
                  <a:close/>
                </a:path>
                <a:path w="137159" h="1207770">
                  <a:moveTo>
                    <a:pt x="45580" y="592416"/>
                  </a:moveTo>
                  <a:lnTo>
                    <a:pt x="22796" y="592416"/>
                  </a:lnTo>
                  <a:lnTo>
                    <a:pt x="22796" y="637984"/>
                  </a:lnTo>
                  <a:lnTo>
                    <a:pt x="45580" y="637984"/>
                  </a:lnTo>
                  <a:lnTo>
                    <a:pt x="45580" y="592416"/>
                  </a:lnTo>
                  <a:close/>
                </a:path>
                <a:path w="137159" h="1207770">
                  <a:moveTo>
                    <a:pt x="45580" y="387350"/>
                  </a:moveTo>
                  <a:lnTo>
                    <a:pt x="22796" y="387350"/>
                  </a:lnTo>
                  <a:lnTo>
                    <a:pt x="22796" y="410133"/>
                  </a:lnTo>
                  <a:lnTo>
                    <a:pt x="45580" y="410133"/>
                  </a:lnTo>
                  <a:lnTo>
                    <a:pt x="45580" y="387350"/>
                  </a:lnTo>
                  <a:close/>
                </a:path>
                <a:path w="137159" h="1207770">
                  <a:moveTo>
                    <a:pt x="45580" y="68351"/>
                  </a:moveTo>
                  <a:lnTo>
                    <a:pt x="22796" y="68351"/>
                  </a:lnTo>
                  <a:lnTo>
                    <a:pt x="22796" y="182283"/>
                  </a:lnTo>
                  <a:lnTo>
                    <a:pt x="45580" y="182283"/>
                  </a:lnTo>
                  <a:lnTo>
                    <a:pt x="45580" y="68351"/>
                  </a:lnTo>
                  <a:close/>
                </a:path>
                <a:path w="137159" h="1207770">
                  <a:moveTo>
                    <a:pt x="68364" y="934186"/>
                  </a:moveTo>
                  <a:lnTo>
                    <a:pt x="45580" y="934186"/>
                  </a:lnTo>
                  <a:lnTo>
                    <a:pt x="22796" y="934186"/>
                  </a:lnTo>
                  <a:lnTo>
                    <a:pt x="22796" y="956983"/>
                  </a:lnTo>
                  <a:lnTo>
                    <a:pt x="45580" y="956983"/>
                  </a:lnTo>
                  <a:lnTo>
                    <a:pt x="68364" y="956983"/>
                  </a:lnTo>
                  <a:lnTo>
                    <a:pt x="68364" y="934186"/>
                  </a:lnTo>
                  <a:close/>
                </a:path>
                <a:path w="137159" h="1207770">
                  <a:moveTo>
                    <a:pt x="68364" y="797471"/>
                  </a:moveTo>
                  <a:lnTo>
                    <a:pt x="45580" y="797471"/>
                  </a:lnTo>
                  <a:lnTo>
                    <a:pt x="45580" y="820254"/>
                  </a:lnTo>
                  <a:lnTo>
                    <a:pt x="68364" y="820254"/>
                  </a:lnTo>
                  <a:lnTo>
                    <a:pt x="68364" y="797471"/>
                  </a:lnTo>
                  <a:close/>
                </a:path>
                <a:path w="137159" h="1207770">
                  <a:moveTo>
                    <a:pt x="68364" y="22783"/>
                  </a:moveTo>
                  <a:lnTo>
                    <a:pt x="45580" y="22783"/>
                  </a:lnTo>
                  <a:lnTo>
                    <a:pt x="45580" y="0"/>
                  </a:lnTo>
                  <a:lnTo>
                    <a:pt x="22796" y="0"/>
                  </a:lnTo>
                  <a:lnTo>
                    <a:pt x="22796" y="45567"/>
                  </a:lnTo>
                  <a:lnTo>
                    <a:pt x="45580" y="45567"/>
                  </a:lnTo>
                  <a:lnTo>
                    <a:pt x="45580" y="68351"/>
                  </a:lnTo>
                  <a:lnTo>
                    <a:pt x="68364" y="68351"/>
                  </a:lnTo>
                  <a:lnTo>
                    <a:pt x="68364" y="22783"/>
                  </a:lnTo>
                  <a:close/>
                </a:path>
                <a:path w="137159" h="1207770">
                  <a:moveTo>
                    <a:pt x="91147" y="820267"/>
                  </a:moveTo>
                  <a:lnTo>
                    <a:pt x="68364" y="820267"/>
                  </a:lnTo>
                  <a:lnTo>
                    <a:pt x="68364" y="843064"/>
                  </a:lnTo>
                  <a:lnTo>
                    <a:pt x="91147" y="843064"/>
                  </a:lnTo>
                  <a:lnTo>
                    <a:pt x="91147" y="820267"/>
                  </a:lnTo>
                  <a:close/>
                </a:path>
                <a:path w="137159" h="1207770">
                  <a:moveTo>
                    <a:pt x="91147" y="410133"/>
                  </a:moveTo>
                  <a:lnTo>
                    <a:pt x="68364" y="410133"/>
                  </a:lnTo>
                  <a:lnTo>
                    <a:pt x="68364" y="432917"/>
                  </a:lnTo>
                  <a:lnTo>
                    <a:pt x="91147" y="432917"/>
                  </a:lnTo>
                  <a:lnTo>
                    <a:pt x="91147" y="410133"/>
                  </a:lnTo>
                  <a:close/>
                </a:path>
                <a:path w="137159" h="1207770">
                  <a:moveTo>
                    <a:pt x="91147" y="227850"/>
                  </a:moveTo>
                  <a:lnTo>
                    <a:pt x="68364" y="227850"/>
                  </a:lnTo>
                  <a:lnTo>
                    <a:pt x="68364" y="205066"/>
                  </a:lnTo>
                  <a:lnTo>
                    <a:pt x="45580" y="205066"/>
                  </a:lnTo>
                  <a:lnTo>
                    <a:pt x="22796" y="205066"/>
                  </a:lnTo>
                  <a:lnTo>
                    <a:pt x="22796" y="227850"/>
                  </a:lnTo>
                  <a:lnTo>
                    <a:pt x="45580" y="227850"/>
                  </a:lnTo>
                  <a:lnTo>
                    <a:pt x="45580" y="250634"/>
                  </a:lnTo>
                  <a:lnTo>
                    <a:pt x="68364" y="250634"/>
                  </a:lnTo>
                  <a:lnTo>
                    <a:pt x="91147" y="250634"/>
                  </a:lnTo>
                  <a:lnTo>
                    <a:pt x="91147" y="227850"/>
                  </a:lnTo>
                  <a:close/>
                </a:path>
                <a:path w="137159" h="1207770">
                  <a:moveTo>
                    <a:pt x="91147" y="136715"/>
                  </a:moveTo>
                  <a:lnTo>
                    <a:pt x="68364" y="136715"/>
                  </a:lnTo>
                  <a:lnTo>
                    <a:pt x="68364" y="182283"/>
                  </a:lnTo>
                  <a:lnTo>
                    <a:pt x="91147" y="182283"/>
                  </a:lnTo>
                  <a:lnTo>
                    <a:pt x="91147" y="136715"/>
                  </a:lnTo>
                  <a:close/>
                </a:path>
                <a:path w="137159" h="1207770">
                  <a:moveTo>
                    <a:pt x="91147" y="68351"/>
                  </a:moveTo>
                  <a:lnTo>
                    <a:pt x="68364" y="68351"/>
                  </a:lnTo>
                  <a:lnTo>
                    <a:pt x="68364" y="91135"/>
                  </a:lnTo>
                  <a:lnTo>
                    <a:pt x="91147" y="91135"/>
                  </a:lnTo>
                  <a:lnTo>
                    <a:pt x="91147" y="68351"/>
                  </a:lnTo>
                  <a:close/>
                </a:path>
                <a:path w="137159" h="1207770">
                  <a:moveTo>
                    <a:pt x="113931" y="1162037"/>
                  </a:moveTo>
                  <a:lnTo>
                    <a:pt x="91147" y="1162037"/>
                  </a:lnTo>
                  <a:lnTo>
                    <a:pt x="68364" y="1162037"/>
                  </a:lnTo>
                  <a:lnTo>
                    <a:pt x="68364" y="1207604"/>
                  </a:lnTo>
                  <a:lnTo>
                    <a:pt x="91147" y="1207604"/>
                  </a:lnTo>
                  <a:lnTo>
                    <a:pt x="113931" y="1207604"/>
                  </a:lnTo>
                  <a:lnTo>
                    <a:pt x="113931" y="1162037"/>
                  </a:lnTo>
                  <a:close/>
                </a:path>
                <a:path w="137159" h="1207770">
                  <a:moveTo>
                    <a:pt x="113931" y="979754"/>
                  </a:moveTo>
                  <a:lnTo>
                    <a:pt x="91147" y="979754"/>
                  </a:lnTo>
                  <a:lnTo>
                    <a:pt x="91147" y="1002538"/>
                  </a:lnTo>
                  <a:lnTo>
                    <a:pt x="68364" y="1002538"/>
                  </a:lnTo>
                  <a:lnTo>
                    <a:pt x="68364" y="979754"/>
                  </a:lnTo>
                  <a:lnTo>
                    <a:pt x="45580" y="979754"/>
                  </a:lnTo>
                  <a:lnTo>
                    <a:pt x="45580" y="1002538"/>
                  </a:lnTo>
                  <a:lnTo>
                    <a:pt x="22796" y="1002538"/>
                  </a:lnTo>
                  <a:lnTo>
                    <a:pt x="22796" y="1025321"/>
                  </a:lnTo>
                  <a:lnTo>
                    <a:pt x="45580" y="1025321"/>
                  </a:lnTo>
                  <a:lnTo>
                    <a:pt x="45580" y="1002550"/>
                  </a:lnTo>
                  <a:lnTo>
                    <a:pt x="68364" y="1002550"/>
                  </a:lnTo>
                  <a:lnTo>
                    <a:pt x="68364" y="1025321"/>
                  </a:lnTo>
                  <a:lnTo>
                    <a:pt x="45580" y="1025321"/>
                  </a:lnTo>
                  <a:lnTo>
                    <a:pt x="45580" y="1048118"/>
                  </a:lnTo>
                  <a:lnTo>
                    <a:pt x="22796" y="1048118"/>
                  </a:lnTo>
                  <a:lnTo>
                    <a:pt x="22796" y="1093685"/>
                  </a:lnTo>
                  <a:lnTo>
                    <a:pt x="45580" y="1093685"/>
                  </a:lnTo>
                  <a:lnTo>
                    <a:pt x="45580" y="1116469"/>
                  </a:lnTo>
                  <a:lnTo>
                    <a:pt x="22796" y="1116469"/>
                  </a:lnTo>
                  <a:lnTo>
                    <a:pt x="22796" y="1139253"/>
                  </a:lnTo>
                  <a:lnTo>
                    <a:pt x="45580" y="1139253"/>
                  </a:lnTo>
                  <a:lnTo>
                    <a:pt x="45580" y="1162037"/>
                  </a:lnTo>
                  <a:lnTo>
                    <a:pt x="68364" y="1162037"/>
                  </a:lnTo>
                  <a:lnTo>
                    <a:pt x="68364" y="1116469"/>
                  </a:lnTo>
                  <a:lnTo>
                    <a:pt x="91147" y="1116469"/>
                  </a:lnTo>
                  <a:lnTo>
                    <a:pt x="113931" y="1116482"/>
                  </a:lnTo>
                  <a:lnTo>
                    <a:pt x="113931" y="1093685"/>
                  </a:lnTo>
                  <a:lnTo>
                    <a:pt x="91147" y="1093685"/>
                  </a:lnTo>
                  <a:lnTo>
                    <a:pt x="91147" y="1025321"/>
                  </a:lnTo>
                  <a:lnTo>
                    <a:pt x="113931" y="1025321"/>
                  </a:lnTo>
                  <a:lnTo>
                    <a:pt x="113931" y="979754"/>
                  </a:lnTo>
                  <a:close/>
                </a:path>
                <a:path w="137159" h="1207770">
                  <a:moveTo>
                    <a:pt x="113931" y="911402"/>
                  </a:moveTo>
                  <a:lnTo>
                    <a:pt x="91147" y="911402"/>
                  </a:lnTo>
                  <a:lnTo>
                    <a:pt x="91147" y="934186"/>
                  </a:lnTo>
                  <a:lnTo>
                    <a:pt x="113931" y="934186"/>
                  </a:lnTo>
                  <a:lnTo>
                    <a:pt x="113931" y="911402"/>
                  </a:lnTo>
                  <a:close/>
                </a:path>
                <a:path w="137159" h="1207770">
                  <a:moveTo>
                    <a:pt x="113931" y="865835"/>
                  </a:moveTo>
                  <a:lnTo>
                    <a:pt x="91147" y="865835"/>
                  </a:lnTo>
                  <a:lnTo>
                    <a:pt x="91147" y="888619"/>
                  </a:lnTo>
                  <a:lnTo>
                    <a:pt x="68364" y="888619"/>
                  </a:lnTo>
                  <a:lnTo>
                    <a:pt x="68364" y="865835"/>
                  </a:lnTo>
                  <a:lnTo>
                    <a:pt x="45580" y="865835"/>
                  </a:lnTo>
                  <a:lnTo>
                    <a:pt x="45580" y="888619"/>
                  </a:lnTo>
                  <a:lnTo>
                    <a:pt x="22796" y="888619"/>
                  </a:lnTo>
                  <a:lnTo>
                    <a:pt x="22796" y="911402"/>
                  </a:lnTo>
                  <a:lnTo>
                    <a:pt x="45580" y="911402"/>
                  </a:lnTo>
                  <a:lnTo>
                    <a:pt x="45580" y="888631"/>
                  </a:lnTo>
                  <a:lnTo>
                    <a:pt x="68364" y="888631"/>
                  </a:lnTo>
                  <a:lnTo>
                    <a:pt x="68364" y="911402"/>
                  </a:lnTo>
                  <a:lnTo>
                    <a:pt x="91147" y="911402"/>
                  </a:lnTo>
                  <a:lnTo>
                    <a:pt x="91147" y="888631"/>
                  </a:lnTo>
                  <a:lnTo>
                    <a:pt x="113931" y="888631"/>
                  </a:lnTo>
                  <a:lnTo>
                    <a:pt x="113931" y="865835"/>
                  </a:lnTo>
                  <a:close/>
                </a:path>
                <a:path w="137159" h="1207770">
                  <a:moveTo>
                    <a:pt x="113931" y="250634"/>
                  </a:moveTo>
                  <a:lnTo>
                    <a:pt x="91147" y="250634"/>
                  </a:lnTo>
                  <a:lnTo>
                    <a:pt x="91147" y="273418"/>
                  </a:lnTo>
                  <a:lnTo>
                    <a:pt x="113931" y="273418"/>
                  </a:lnTo>
                  <a:lnTo>
                    <a:pt x="113931" y="250634"/>
                  </a:lnTo>
                  <a:close/>
                </a:path>
                <a:path w="137159" h="1207770">
                  <a:moveTo>
                    <a:pt x="113931" y="205066"/>
                  </a:moveTo>
                  <a:lnTo>
                    <a:pt x="91147" y="205066"/>
                  </a:lnTo>
                  <a:lnTo>
                    <a:pt x="91147" y="227850"/>
                  </a:lnTo>
                  <a:lnTo>
                    <a:pt x="113931" y="227850"/>
                  </a:lnTo>
                  <a:lnTo>
                    <a:pt x="113931" y="205066"/>
                  </a:lnTo>
                  <a:close/>
                </a:path>
                <a:path w="137159" h="1207770">
                  <a:moveTo>
                    <a:pt x="136715" y="729119"/>
                  </a:moveTo>
                  <a:lnTo>
                    <a:pt x="113931" y="729119"/>
                  </a:lnTo>
                  <a:lnTo>
                    <a:pt x="91147" y="729119"/>
                  </a:lnTo>
                  <a:lnTo>
                    <a:pt x="68364" y="729119"/>
                  </a:lnTo>
                  <a:lnTo>
                    <a:pt x="68364" y="774687"/>
                  </a:lnTo>
                  <a:lnTo>
                    <a:pt x="91147" y="774687"/>
                  </a:lnTo>
                  <a:lnTo>
                    <a:pt x="91147" y="820254"/>
                  </a:lnTo>
                  <a:lnTo>
                    <a:pt x="113931" y="820254"/>
                  </a:lnTo>
                  <a:lnTo>
                    <a:pt x="113931" y="774687"/>
                  </a:lnTo>
                  <a:lnTo>
                    <a:pt x="136715" y="774687"/>
                  </a:lnTo>
                  <a:lnTo>
                    <a:pt x="136715" y="729119"/>
                  </a:lnTo>
                  <a:close/>
                </a:path>
                <a:path w="137159" h="1207770">
                  <a:moveTo>
                    <a:pt x="136715" y="592416"/>
                  </a:moveTo>
                  <a:lnTo>
                    <a:pt x="113931" y="592416"/>
                  </a:lnTo>
                  <a:lnTo>
                    <a:pt x="113931" y="615213"/>
                  </a:lnTo>
                  <a:lnTo>
                    <a:pt x="136715" y="615213"/>
                  </a:lnTo>
                  <a:lnTo>
                    <a:pt x="136715" y="592416"/>
                  </a:lnTo>
                  <a:close/>
                </a:path>
                <a:path w="137159" h="1207770">
                  <a:moveTo>
                    <a:pt x="136715" y="501269"/>
                  </a:moveTo>
                  <a:lnTo>
                    <a:pt x="113931" y="501269"/>
                  </a:lnTo>
                  <a:lnTo>
                    <a:pt x="113931" y="524052"/>
                  </a:lnTo>
                  <a:lnTo>
                    <a:pt x="113931" y="546836"/>
                  </a:lnTo>
                  <a:lnTo>
                    <a:pt x="91147" y="546836"/>
                  </a:lnTo>
                  <a:lnTo>
                    <a:pt x="91147" y="524052"/>
                  </a:lnTo>
                  <a:lnTo>
                    <a:pt x="113931" y="524052"/>
                  </a:lnTo>
                  <a:lnTo>
                    <a:pt x="113931" y="501269"/>
                  </a:lnTo>
                  <a:lnTo>
                    <a:pt x="91147" y="501269"/>
                  </a:lnTo>
                  <a:lnTo>
                    <a:pt x="68364" y="501269"/>
                  </a:lnTo>
                  <a:lnTo>
                    <a:pt x="68364" y="478485"/>
                  </a:lnTo>
                  <a:lnTo>
                    <a:pt x="91147" y="478485"/>
                  </a:lnTo>
                  <a:lnTo>
                    <a:pt x="113931" y="478485"/>
                  </a:lnTo>
                  <a:lnTo>
                    <a:pt x="113931" y="432917"/>
                  </a:lnTo>
                  <a:lnTo>
                    <a:pt x="91147" y="432917"/>
                  </a:lnTo>
                  <a:lnTo>
                    <a:pt x="91147" y="455701"/>
                  </a:lnTo>
                  <a:lnTo>
                    <a:pt x="68364" y="455701"/>
                  </a:lnTo>
                  <a:lnTo>
                    <a:pt x="68364" y="432917"/>
                  </a:lnTo>
                  <a:lnTo>
                    <a:pt x="45580" y="432917"/>
                  </a:lnTo>
                  <a:lnTo>
                    <a:pt x="22796" y="432917"/>
                  </a:lnTo>
                  <a:lnTo>
                    <a:pt x="22796" y="455701"/>
                  </a:lnTo>
                  <a:lnTo>
                    <a:pt x="45580" y="455701"/>
                  </a:lnTo>
                  <a:lnTo>
                    <a:pt x="45580" y="478485"/>
                  </a:lnTo>
                  <a:lnTo>
                    <a:pt x="22796" y="478485"/>
                  </a:lnTo>
                  <a:lnTo>
                    <a:pt x="22796" y="501281"/>
                  </a:lnTo>
                  <a:lnTo>
                    <a:pt x="45580" y="501281"/>
                  </a:lnTo>
                  <a:lnTo>
                    <a:pt x="45580" y="524052"/>
                  </a:lnTo>
                  <a:lnTo>
                    <a:pt x="22796" y="524052"/>
                  </a:lnTo>
                  <a:lnTo>
                    <a:pt x="22796" y="569620"/>
                  </a:lnTo>
                  <a:lnTo>
                    <a:pt x="45580" y="569620"/>
                  </a:lnTo>
                  <a:lnTo>
                    <a:pt x="45580" y="546836"/>
                  </a:lnTo>
                  <a:lnTo>
                    <a:pt x="68364" y="546836"/>
                  </a:lnTo>
                  <a:lnTo>
                    <a:pt x="68364" y="637984"/>
                  </a:lnTo>
                  <a:lnTo>
                    <a:pt x="45580" y="637984"/>
                  </a:lnTo>
                  <a:lnTo>
                    <a:pt x="45580" y="660768"/>
                  </a:lnTo>
                  <a:lnTo>
                    <a:pt x="22796" y="660768"/>
                  </a:lnTo>
                  <a:lnTo>
                    <a:pt x="22796" y="683564"/>
                  </a:lnTo>
                  <a:lnTo>
                    <a:pt x="45580" y="683564"/>
                  </a:lnTo>
                  <a:lnTo>
                    <a:pt x="45580" y="706335"/>
                  </a:lnTo>
                  <a:lnTo>
                    <a:pt x="22796" y="706335"/>
                  </a:lnTo>
                  <a:lnTo>
                    <a:pt x="22796" y="729132"/>
                  </a:lnTo>
                  <a:lnTo>
                    <a:pt x="45580" y="729132"/>
                  </a:lnTo>
                  <a:lnTo>
                    <a:pt x="68364" y="729119"/>
                  </a:lnTo>
                  <a:lnTo>
                    <a:pt x="68364" y="706335"/>
                  </a:lnTo>
                  <a:lnTo>
                    <a:pt x="91147" y="706335"/>
                  </a:lnTo>
                  <a:lnTo>
                    <a:pt x="113931" y="706335"/>
                  </a:lnTo>
                  <a:lnTo>
                    <a:pt x="136715" y="706335"/>
                  </a:lnTo>
                  <a:lnTo>
                    <a:pt x="136715" y="683552"/>
                  </a:lnTo>
                  <a:lnTo>
                    <a:pt x="113931" y="683552"/>
                  </a:lnTo>
                  <a:lnTo>
                    <a:pt x="113931" y="660768"/>
                  </a:lnTo>
                  <a:lnTo>
                    <a:pt x="136715" y="660768"/>
                  </a:lnTo>
                  <a:lnTo>
                    <a:pt x="136715" y="637984"/>
                  </a:lnTo>
                  <a:lnTo>
                    <a:pt x="113931" y="637984"/>
                  </a:lnTo>
                  <a:lnTo>
                    <a:pt x="91147" y="637984"/>
                  </a:lnTo>
                  <a:lnTo>
                    <a:pt x="91147" y="660768"/>
                  </a:lnTo>
                  <a:lnTo>
                    <a:pt x="91147" y="683552"/>
                  </a:lnTo>
                  <a:lnTo>
                    <a:pt x="68364" y="683552"/>
                  </a:lnTo>
                  <a:lnTo>
                    <a:pt x="68364" y="660768"/>
                  </a:lnTo>
                  <a:lnTo>
                    <a:pt x="91147" y="660768"/>
                  </a:lnTo>
                  <a:lnTo>
                    <a:pt x="91147" y="637984"/>
                  </a:lnTo>
                  <a:lnTo>
                    <a:pt x="91147" y="569633"/>
                  </a:lnTo>
                  <a:lnTo>
                    <a:pt x="113931" y="569633"/>
                  </a:lnTo>
                  <a:lnTo>
                    <a:pt x="136715" y="569620"/>
                  </a:lnTo>
                  <a:lnTo>
                    <a:pt x="136715" y="501269"/>
                  </a:lnTo>
                  <a:close/>
                </a:path>
                <a:path w="137159" h="1207770">
                  <a:moveTo>
                    <a:pt x="136715" y="410133"/>
                  </a:moveTo>
                  <a:lnTo>
                    <a:pt x="113931" y="410133"/>
                  </a:lnTo>
                  <a:lnTo>
                    <a:pt x="113931" y="432917"/>
                  </a:lnTo>
                  <a:lnTo>
                    <a:pt x="136715" y="432917"/>
                  </a:lnTo>
                  <a:lnTo>
                    <a:pt x="136715" y="410133"/>
                  </a:lnTo>
                  <a:close/>
                </a:path>
                <a:path w="137159" h="1207770">
                  <a:moveTo>
                    <a:pt x="136715" y="318985"/>
                  </a:moveTo>
                  <a:lnTo>
                    <a:pt x="113931" y="318985"/>
                  </a:lnTo>
                  <a:lnTo>
                    <a:pt x="113931" y="296202"/>
                  </a:lnTo>
                  <a:lnTo>
                    <a:pt x="91147" y="296202"/>
                  </a:lnTo>
                  <a:lnTo>
                    <a:pt x="91147" y="341769"/>
                  </a:lnTo>
                  <a:lnTo>
                    <a:pt x="68364" y="341769"/>
                  </a:lnTo>
                  <a:lnTo>
                    <a:pt x="68364" y="296202"/>
                  </a:lnTo>
                  <a:lnTo>
                    <a:pt x="91147" y="296202"/>
                  </a:lnTo>
                  <a:lnTo>
                    <a:pt x="91147" y="273418"/>
                  </a:lnTo>
                  <a:lnTo>
                    <a:pt x="68364" y="273418"/>
                  </a:lnTo>
                  <a:lnTo>
                    <a:pt x="45580" y="273418"/>
                  </a:lnTo>
                  <a:lnTo>
                    <a:pt x="45580" y="250634"/>
                  </a:lnTo>
                  <a:lnTo>
                    <a:pt x="22796" y="250634"/>
                  </a:lnTo>
                  <a:lnTo>
                    <a:pt x="22796" y="318985"/>
                  </a:lnTo>
                  <a:lnTo>
                    <a:pt x="45580" y="318985"/>
                  </a:lnTo>
                  <a:lnTo>
                    <a:pt x="45580" y="341769"/>
                  </a:lnTo>
                  <a:lnTo>
                    <a:pt x="22796" y="341769"/>
                  </a:lnTo>
                  <a:lnTo>
                    <a:pt x="22796" y="364553"/>
                  </a:lnTo>
                  <a:lnTo>
                    <a:pt x="45580" y="364553"/>
                  </a:lnTo>
                  <a:lnTo>
                    <a:pt x="68364" y="364553"/>
                  </a:lnTo>
                  <a:lnTo>
                    <a:pt x="68364" y="387337"/>
                  </a:lnTo>
                  <a:lnTo>
                    <a:pt x="91147" y="387337"/>
                  </a:lnTo>
                  <a:lnTo>
                    <a:pt x="113931" y="387337"/>
                  </a:lnTo>
                  <a:lnTo>
                    <a:pt x="136715" y="387350"/>
                  </a:lnTo>
                  <a:lnTo>
                    <a:pt x="136715" y="364566"/>
                  </a:lnTo>
                  <a:lnTo>
                    <a:pt x="113931" y="364566"/>
                  </a:lnTo>
                  <a:lnTo>
                    <a:pt x="113931" y="341769"/>
                  </a:lnTo>
                  <a:lnTo>
                    <a:pt x="136715" y="341769"/>
                  </a:lnTo>
                  <a:lnTo>
                    <a:pt x="136715" y="318985"/>
                  </a:lnTo>
                  <a:close/>
                </a:path>
                <a:path w="137159" h="1207770">
                  <a:moveTo>
                    <a:pt x="136715" y="227850"/>
                  </a:moveTo>
                  <a:lnTo>
                    <a:pt x="113931" y="227850"/>
                  </a:lnTo>
                  <a:lnTo>
                    <a:pt x="113931" y="250634"/>
                  </a:lnTo>
                  <a:lnTo>
                    <a:pt x="136715" y="250634"/>
                  </a:lnTo>
                  <a:lnTo>
                    <a:pt x="136715" y="227850"/>
                  </a:lnTo>
                  <a:close/>
                </a:path>
                <a:path w="137159" h="1207770">
                  <a:moveTo>
                    <a:pt x="136715" y="182283"/>
                  </a:moveTo>
                  <a:lnTo>
                    <a:pt x="113931" y="182283"/>
                  </a:lnTo>
                  <a:lnTo>
                    <a:pt x="113931" y="205066"/>
                  </a:lnTo>
                  <a:lnTo>
                    <a:pt x="136715" y="205066"/>
                  </a:lnTo>
                  <a:lnTo>
                    <a:pt x="136715" y="182283"/>
                  </a:lnTo>
                  <a:close/>
                </a:path>
                <a:path w="137159" h="1207770">
                  <a:moveTo>
                    <a:pt x="136715" y="0"/>
                  </a:moveTo>
                  <a:lnTo>
                    <a:pt x="113931" y="0"/>
                  </a:lnTo>
                  <a:lnTo>
                    <a:pt x="113931" y="159499"/>
                  </a:lnTo>
                  <a:lnTo>
                    <a:pt x="136715" y="159499"/>
                  </a:lnTo>
                  <a:lnTo>
                    <a:pt x="136715" y="0"/>
                  </a:lnTo>
                  <a:close/>
                </a:path>
              </a:pathLst>
            </a:custGeom>
            <a:solidFill>
              <a:srgbClr val="231F20"/>
            </a:solidFill>
          </p:spPr>
          <p:txBody>
            <a:bodyPr wrap="square" lIns="0" tIns="0" rIns="0" bIns="0" rtlCol="0"/>
            <a:lstStyle/>
            <a:p>
              <a:endParaRPr/>
            </a:p>
          </p:txBody>
        </p:sp>
        <p:sp>
          <p:nvSpPr>
            <p:cNvPr id="28" name="object 28"/>
            <p:cNvSpPr/>
            <p:nvPr/>
          </p:nvSpPr>
          <p:spPr>
            <a:xfrm>
              <a:off x="8893366" y="4779937"/>
              <a:ext cx="22860" cy="91440"/>
            </a:xfrm>
            <a:custGeom>
              <a:avLst/>
              <a:gdLst/>
              <a:ahLst/>
              <a:cxnLst/>
              <a:rect l="l" t="t" r="r" b="b"/>
              <a:pathLst>
                <a:path w="22859" h="91439">
                  <a:moveTo>
                    <a:pt x="22783" y="68351"/>
                  </a:moveTo>
                  <a:lnTo>
                    <a:pt x="0" y="68351"/>
                  </a:lnTo>
                  <a:lnTo>
                    <a:pt x="0" y="91135"/>
                  </a:lnTo>
                  <a:lnTo>
                    <a:pt x="22783" y="91135"/>
                  </a:lnTo>
                  <a:lnTo>
                    <a:pt x="22783" y="68351"/>
                  </a:lnTo>
                  <a:close/>
                </a:path>
                <a:path w="22859" h="91439">
                  <a:moveTo>
                    <a:pt x="22783" y="0"/>
                  </a:moveTo>
                  <a:lnTo>
                    <a:pt x="0" y="0"/>
                  </a:lnTo>
                  <a:lnTo>
                    <a:pt x="0" y="45567"/>
                  </a:lnTo>
                  <a:lnTo>
                    <a:pt x="22783" y="45567"/>
                  </a:lnTo>
                  <a:lnTo>
                    <a:pt x="22783" y="0"/>
                  </a:lnTo>
                  <a:close/>
                </a:path>
              </a:pathLst>
            </a:custGeom>
            <a:solidFill>
              <a:srgbClr val="231F20"/>
            </a:solidFill>
          </p:spPr>
          <p:txBody>
            <a:bodyPr wrap="square" lIns="0" tIns="0" rIns="0" bIns="0" rtlCol="0"/>
            <a:lstStyle/>
            <a:p>
              <a:endParaRPr/>
            </a:p>
          </p:txBody>
        </p:sp>
        <p:sp>
          <p:nvSpPr>
            <p:cNvPr id="29" name="object 29"/>
            <p:cNvSpPr/>
            <p:nvPr/>
          </p:nvSpPr>
          <p:spPr>
            <a:xfrm>
              <a:off x="8904757" y="4939436"/>
              <a:ext cx="0" cy="319405"/>
            </a:xfrm>
            <a:custGeom>
              <a:avLst/>
              <a:gdLst/>
              <a:ahLst/>
              <a:cxnLst/>
              <a:rect l="l" t="t" r="r" b="b"/>
              <a:pathLst>
                <a:path h="319404">
                  <a:moveTo>
                    <a:pt x="0" y="0"/>
                  </a:moveTo>
                  <a:lnTo>
                    <a:pt x="0" y="318985"/>
                  </a:lnTo>
                </a:path>
              </a:pathLst>
            </a:custGeom>
            <a:ln w="22783">
              <a:solidFill>
                <a:srgbClr val="231F20"/>
              </a:solidFill>
              <a:prstDash val="sysDot"/>
            </a:ln>
          </p:spPr>
          <p:txBody>
            <a:bodyPr wrap="square" lIns="0" tIns="0" rIns="0" bIns="0" rtlCol="0"/>
            <a:lstStyle/>
            <a:p>
              <a:endParaRPr/>
            </a:p>
          </p:txBody>
        </p:sp>
        <p:sp>
          <p:nvSpPr>
            <p:cNvPr id="30" name="object 30"/>
            <p:cNvSpPr/>
            <p:nvPr/>
          </p:nvSpPr>
          <p:spPr>
            <a:xfrm>
              <a:off x="8916150" y="4050817"/>
              <a:ext cx="45720" cy="1184910"/>
            </a:xfrm>
            <a:custGeom>
              <a:avLst/>
              <a:gdLst/>
              <a:ahLst/>
              <a:cxnLst/>
              <a:rect l="l" t="t" r="r" b="b"/>
              <a:pathLst>
                <a:path w="45720" h="1184910">
                  <a:moveTo>
                    <a:pt x="22783" y="1139253"/>
                  </a:moveTo>
                  <a:lnTo>
                    <a:pt x="0" y="1139253"/>
                  </a:lnTo>
                  <a:lnTo>
                    <a:pt x="0" y="1184821"/>
                  </a:lnTo>
                  <a:lnTo>
                    <a:pt x="22783" y="1184821"/>
                  </a:lnTo>
                  <a:lnTo>
                    <a:pt x="22783" y="1139253"/>
                  </a:lnTo>
                  <a:close/>
                </a:path>
                <a:path w="45720" h="1184910">
                  <a:moveTo>
                    <a:pt x="22783" y="1093685"/>
                  </a:moveTo>
                  <a:lnTo>
                    <a:pt x="0" y="1093685"/>
                  </a:lnTo>
                  <a:lnTo>
                    <a:pt x="0" y="1116482"/>
                  </a:lnTo>
                  <a:lnTo>
                    <a:pt x="22783" y="1116482"/>
                  </a:lnTo>
                  <a:lnTo>
                    <a:pt x="22783" y="1093685"/>
                  </a:lnTo>
                  <a:close/>
                </a:path>
                <a:path w="45720" h="1184910">
                  <a:moveTo>
                    <a:pt x="22783" y="979754"/>
                  </a:moveTo>
                  <a:lnTo>
                    <a:pt x="0" y="979754"/>
                  </a:lnTo>
                  <a:lnTo>
                    <a:pt x="0" y="1025321"/>
                  </a:lnTo>
                  <a:lnTo>
                    <a:pt x="22783" y="1025321"/>
                  </a:lnTo>
                  <a:lnTo>
                    <a:pt x="22783" y="979754"/>
                  </a:lnTo>
                  <a:close/>
                </a:path>
                <a:path w="45720" h="1184910">
                  <a:moveTo>
                    <a:pt x="22783" y="934186"/>
                  </a:moveTo>
                  <a:lnTo>
                    <a:pt x="0" y="934186"/>
                  </a:lnTo>
                  <a:lnTo>
                    <a:pt x="0" y="956983"/>
                  </a:lnTo>
                  <a:lnTo>
                    <a:pt x="22783" y="956983"/>
                  </a:lnTo>
                  <a:lnTo>
                    <a:pt x="22783" y="934186"/>
                  </a:lnTo>
                  <a:close/>
                </a:path>
                <a:path w="45720" h="1184910">
                  <a:moveTo>
                    <a:pt x="22783" y="888619"/>
                  </a:moveTo>
                  <a:lnTo>
                    <a:pt x="0" y="888619"/>
                  </a:lnTo>
                  <a:lnTo>
                    <a:pt x="0" y="911402"/>
                  </a:lnTo>
                  <a:lnTo>
                    <a:pt x="22783" y="911402"/>
                  </a:lnTo>
                  <a:lnTo>
                    <a:pt x="22783" y="888619"/>
                  </a:lnTo>
                  <a:close/>
                </a:path>
                <a:path w="45720" h="1184910">
                  <a:moveTo>
                    <a:pt x="22783" y="820267"/>
                  </a:moveTo>
                  <a:lnTo>
                    <a:pt x="0" y="820267"/>
                  </a:lnTo>
                  <a:lnTo>
                    <a:pt x="0" y="843064"/>
                  </a:lnTo>
                  <a:lnTo>
                    <a:pt x="22783" y="843064"/>
                  </a:lnTo>
                  <a:lnTo>
                    <a:pt x="22783" y="820267"/>
                  </a:lnTo>
                  <a:close/>
                </a:path>
                <a:path w="45720" h="1184910">
                  <a:moveTo>
                    <a:pt x="22783" y="729119"/>
                  </a:moveTo>
                  <a:lnTo>
                    <a:pt x="0" y="729119"/>
                  </a:lnTo>
                  <a:lnTo>
                    <a:pt x="0" y="774687"/>
                  </a:lnTo>
                  <a:lnTo>
                    <a:pt x="22783" y="774687"/>
                  </a:lnTo>
                  <a:lnTo>
                    <a:pt x="22783" y="729119"/>
                  </a:lnTo>
                  <a:close/>
                </a:path>
                <a:path w="45720" h="1184910">
                  <a:moveTo>
                    <a:pt x="22783" y="637984"/>
                  </a:moveTo>
                  <a:lnTo>
                    <a:pt x="0" y="637984"/>
                  </a:lnTo>
                  <a:lnTo>
                    <a:pt x="0" y="706335"/>
                  </a:lnTo>
                  <a:lnTo>
                    <a:pt x="22783" y="706335"/>
                  </a:lnTo>
                  <a:lnTo>
                    <a:pt x="22783" y="637984"/>
                  </a:lnTo>
                  <a:close/>
                </a:path>
                <a:path w="45720" h="1184910">
                  <a:moveTo>
                    <a:pt x="22783" y="546836"/>
                  </a:moveTo>
                  <a:lnTo>
                    <a:pt x="0" y="546836"/>
                  </a:lnTo>
                  <a:lnTo>
                    <a:pt x="0" y="569633"/>
                  </a:lnTo>
                  <a:lnTo>
                    <a:pt x="22783" y="569633"/>
                  </a:lnTo>
                  <a:lnTo>
                    <a:pt x="22783" y="546836"/>
                  </a:lnTo>
                  <a:close/>
                </a:path>
                <a:path w="45720" h="1184910">
                  <a:moveTo>
                    <a:pt x="22783" y="432917"/>
                  </a:moveTo>
                  <a:lnTo>
                    <a:pt x="0" y="432917"/>
                  </a:lnTo>
                  <a:lnTo>
                    <a:pt x="0" y="524052"/>
                  </a:lnTo>
                  <a:lnTo>
                    <a:pt x="22783" y="524052"/>
                  </a:lnTo>
                  <a:lnTo>
                    <a:pt x="22783" y="432917"/>
                  </a:lnTo>
                  <a:close/>
                </a:path>
                <a:path w="45720" h="1184910">
                  <a:moveTo>
                    <a:pt x="22783" y="341769"/>
                  </a:moveTo>
                  <a:lnTo>
                    <a:pt x="0" y="341769"/>
                  </a:lnTo>
                  <a:lnTo>
                    <a:pt x="0" y="387337"/>
                  </a:lnTo>
                  <a:lnTo>
                    <a:pt x="22783" y="387337"/>
                  </a:lnTo>
                  <a:lnTo>
                    <a:pt x="22783" y="341769"/>
                  </a:lnTo>
                  <a:close/>
                </a:path>
                <a:path w="45720" h="1184910">
                  <a:moveTo>
                    <a:pt x="22783" y="250634"/>
                  </a:moveTo>
                  <a:lnTo>
                    <a:pt x="0" y="250634"/>
                  </a:lnTo>
                  <a:lnTo>
                    <a:pt x="0" y="273418"/>
                  </a:lnTo>
                  <a:lnTo>
                    <a:pt x="22783" y="273418"/>
                  </a:lnTo>
                  <a:lnTo>
                    <a:pt x="22783" y="250634"/>
                  </a:lnTo>
                  <a:close/>
                </a:path>
                <a:path w="45720" h="1184910">
                  <a:moveTo>
                    <a:pt x="22783" y="182283"/>
                  </a:moveTo>
                  <a:lnTo>
                    <a:pt x="0" y="182283"/>
                  </a:lnTo>
                  <a:lnTo>
                    <a:pt x="0" y="227850"/>
                  </a:lnTo>
                  <a:lnTo>
                    <a:pt x="22783" y="227850"/>
                  </a:lnTo>
                  <a:lnTo>
                    <a:pt x="22783" y="182283"/>
                  </a:lnTo>
                  <a:close/>
                </a:path>
                <a:path w="45720" h="1184910">
                  <a:moveTo>
                    <a:pt x="22783" y="136715"/>
                  </a:moveTo>
                  <a:lnTo>
                    <a:pt x="0" y="136715"/>
                  </a:lnTo>
                  <a:lnTo>
                    <a:pt x="0" y="159499"/>
                  </a:lnTo>
                  <a:lnTo>
                    <a:pt x="22783" y="159499"/>
                  </a:lnTo>
                  <a:lnTo>
                    <a:pt x="22783" y="136715"/>
                  </a:lnTo>
                  <a:close/>
                </a:path>
                <a:path w="45720" h="1184910">
                  <a:moveTo>
                    <a:pt x="45554" y="0"/>
                  </a:moveTo>
                  <a:lnTo>
                    <a:pt x="22783" y="0"/>
                  </a:lnTo>
                  <a:lnTo>
                    <a:pt x="0" y="0"/>
                  </a:lnTo>
                  <a:lnTo>
                    <a:pt x="0" y="22783"/>
                  </a:lnTo>
                  <a:lnTo>
                    <a:pt x="22783" y="22783"/>
                  </a:lnTo>
                  <a:lnTo>
                    <a:pt x="45554" y="22783"/>
                  </a:lnTo>
                  <a:lnTo>
                    <a:pt x="45554" y="0"/>
                  </a:lnTo>
                  <a:close/>
                </a:path>
              </a:pathLst>
            </a:custGeom>
            <a:solidFill>
              <a:srgbClr val="231F20"/>
            </a:solidFill>
          </p:spPr>
          <p:txBody>
            <a:bodyPr wrap="square" lIns="0" tIns="0" rIns="0" bIns="0" rtlCol="0"/>
            <a:lstStyle/>
            <a:p>
              <a:endParaRPr/>
            </a:p>
          </p:txBody>
        </p:sp>
        <p:sp>
          <p:nvSpPr>
            <p:cNvPr id="31" name="object 31"/>
            <p:cNvSpPr/>
            <p:nvPr/>
          </p:nvSpPr>
          <p:spPr>
            <a:xfrm>
              <a:off x="8950325" y="4096385"/>
              <a:ext cx="0" cy="342265"/>
            </a:xfrm>
            <a:custGeom>
              <a:avLst/>
              <a:gdLst/>
              <a:ahLst/>
              <a:cxnLst/>
              <a:rect l="l" t="t" r="r" b="b"/>
              <a:pathLst>
                <a:path h="342264">
                  <a:moveTo>
                    <a:pt x="0" y="0"/>
                  </a:moveTo>
                  <a:lnTo>
                    <a:pt x="0" y="341782"/>
                  </a:lnTo>
                </a:path>
              </a:pathLst>
            </a:custGeom>
            <a:ln w="22783">
              <a:solidFill>
                <a:srgbClr val="231F20"/>
              </a:solidFill>
              <a:prstDash val="sysDot"/>
            </a:ln>
          </p:spPr>
          <p:txBody>
            <a:bodyPr wrap="square" lIns="0" tIns="0" rIns="0" bIns="0" rtlCol="0"/>
            <a:lstStyle/>
            <a:p>
              <a:endParaRPr/>
            </a:p>
          </p:txBody>
        </p:sp>
        <p:sp>
          <p:nvSpPr>
            <p:cNvPr id="32" name="object 32"/>
            <p:cNvSpPr/>
            <p:nvPr/>
          </p:nvSpPr>
          <p:spPr>
            <a:xfrm>
              <a:off x="8938933" y="4050817"/>
              <a:ext cx="91440" cy="1207770"/>
            </a:xfrm>
            <a:custGeom>
              <a:avLst/>
              <a:gdLst/>
              <a:ahLst/>
              <a:cxnLst/>
              <a:rect l="l" t="t" r="r" b="b"/>
              <a:pathLst>
                <a:path w="91440" h="1207770">
                  <a:moveTo>
                    <a:pt x="22771" y="1184821"/>
                  </a:moveTo>
                  <a:lnTo>
                    <a:pt x="0" y="1184821"/>
                  </a:lnTo>
                  <a:lnTo>
                    <a:pt x="0" y="1207604"/>
                  </a:lnTo>
                  <a:lnTo>
                    <a:pt x="22771" y="1207604"/>
                  </a:lnTo>
                  <a:lnTo>
                    <a:pt x="22771" y="1184821"/>
                  </a:lnTo>
                  <a:close/>
                </a:path>
                <a:path w="91440" h="1207770">
                  <a:moveTo>
                    <a:pt x="22771" y="1139253"/>
                  </a:moveTo>
                  <a:lnTo>
                    <a:pt x="0" y="1139253"/>
                  </a:lnTo>
                  <a:lnTo>
                    <a:pt x="0" y="1162037"/>
                  </a:lnTo>
                  <a:lnTo>
                    <a:pt x="22771" y="1162037"/>
                  </a:lnTo>
                  <a:lnTo>
                    <a:pt x="22771" y="1139253"/>
                  </a:lnTo>
                  <a:close/>
                </a:path>
                <a:path w="91440" h="1207770">
                  <a:moveTo>
                    <a:pt x="22771" y="1002538"/>
                  </a:moveTo>
                  <a:lnTo>
                    <a:pt x="0" y="1002538"/>
                  </a:lnTo>
                  <a:lnTo>
                    <a:pt x="0" y="1116469"/>
                  </a:lnTo>
                  <a:lnTo>
                    <a:pt x="22771" y="1116469"/>
                  </a:lnTo>
                  <a:lnTo>
                    <a:pt x="22771" y="1002538"/>
                  </a:lnTo>
                  <a:close/>
                </a:path>
                <a:path w="91440" h="1207770">
                  <a:moveTo>
                    <a:pt x="22771" y="934186"/>
                  </a:moveTo>
                  <a:lnTo>
                    <a:pt x="0" y="934186"/>
                  </a:lnTo>
                  <a:lnTo>
                    <a:pt x="0" y="956983"/>
                  </a:lnTo>
                  <a:lnTo>
                    <a:pt x="22771" y="956983"/>
                  </a:lnTo>
                  <a:lnTo>
                    <a:pt x="22771" y="934186"/>
                  </a:lnTo>
                  <a:close/>
                </a:path>
                <a:path w="91440" h="1207770">
                  <a:moveTo>
                    <a:pt x="22771" y="888619"/>
                  </a:moveTo>
                  <a:lnTo>
                    <a:pt x="0" y="888619"/>
                  </a:lnTo>
                  <a:lnTo>
                    <a:pt x="0" y="911402"/>
                  </a:lnTo>
                  <a:lnTo>
                    <a:pt x="22771" y="911402"/>
                  </a:lnTo>
                  <a:lnTo>
                    <a:pt x="22771" y="888619"/>
                  </a:lnTo>
                  <a:close/>
                </a:path>
                <a:path w="91440" h="1207770">
                  <a:moveTo>
                    <a:pt x="22771" y="751903"/>
                  </a:moveTo>
                  <a:lnTo>
                    <a:pt x="0" y="751903"/>
                  </a:lnTo>
                  <a:lnTo>
                    <a:pt x="0" y="865822"/>
                  </a:lnTo>
                  <a:lnTo>
                    <a:pt x="22771" y="865822"/>
                  </a:lnTo>
                  <a:lnTo>
                    <a:pt x="22771" y="751903"/>
                  </a:lnTo>
                  <a:close/>
                </a:path>
                <a:path w="91440" h="1207770">
                  <a:moveTo>
                    <a:pt x="22771" y="706335"/>
                  </a:moveTo>
                  <a:lnTo>
                    <a:pt x="0" y="706335"/>
                  </a:lnTo>
                  <a:lnTo>
                    <a:pt x="0" y="729132"/>
                  </a:lnTo>
                  <a:lnTo>
                    <a:pt x="22771" y="729132"/>
                  </a:lnTo>
                  <a:lnTo>
                    <a:pt x="22771" y="706335"/>
                  </a:lnTo>
                  <a:close/>
                </a:path>
                <a:path w="91440" h="1207770">
                  <a:moveTo>
                    <a:pt x="22771" y="524052"/>
                  </a:moveTo>
                  <a:lnTo>
                    <a:pt x="0" y="524052"/>
                  </a:lnTo>
                  <a:lnTo>
                    <a:pt x="0" y="683552"/>
                  </a:lnTo>
                  <a:lnTo>
                    <a:pt x="22771" y="683552"/>
                  </a:lnTo>
                  <a:lnTo>
                    <a:pt x="22771" y="524052"/>
                  </a:lnTo>
                  <a:close/>
                </a:path>
                <a:path w="91440" h="1207770">
                  <a:moveTo>
                    <a:pt x="22771" y="455701"/>
                  </a:moveTo>
                  <a:lnTo>
                    <a:pt x="0" y="455701"/>
                  </a:lnTo>
                  <a:lnTo>
                    <a:pt x="0" y="478485"/>
                  </a:lnTo>
                  <a:lnTo>
                    <a:pt x="22771" y="478485"/>
                  </a:lnTo>
                  <a:lnTo>
                    <a:pt x="22771" y="455701"/>
                  </a:lnTo>
                  <a:close/>
                </a:path>
                <a:path w="91440" h="1207770">
                  <a:moveTo>
                    <a:pt x="45567" y="1025321"/>
                  </a:moveTo>
                  <a:lnTo>
                    <a:pt x="22783" y="1025321"/>
                  </a:lnTo>
                  <a:lnTo>
                    <a:pt x="22783" y="1048105"/>
                  </a:lnTo>
                  <a:lnTo>
                    <a:pt x="45567" y="1048105"/>
                  </a:lnTo>
                  <a:lnTo>
                    <a:pt x="45567" y="1025321"/>
                  </a:lnTo>
                  <a:close/>
                </a:path>
                <a:path w="91440" h="1207770">
                  <a:moveTo>
                    <a:pt x="45567" y="865835"/>
                  </a:moveTo>
                  <a:lnTo>
                    <a:pt x="22783" y="865835"/>
                  </a:lnTo>
                  <a:lnTo>
                    <a:pt x="22783" y="888631"/>
                  </a:lnTo>
                  <a:lnTo>
                    <a:pt x="45567" y="888631"/>
                  </a:lnTo>
                  <a:lnTo>
                    <a:pt x="45567" y="865835"/>
                  </a:lnTo>
                  <a:close/>
                </a:path>
                <a:path w="91440" h="1207770">
                  <a:moveTo>
                    <a:pt x="45567" y="501269"/>
                  </a:moveTo>
                  <a:lnTo>
                    <a:pt x="22783" y="501269"/>
                  </a:lnTo>
                  <a:lnTo>
                    <a:pt x="22783" y="546836"/>
                  </a:lnTo>
                  <a:lnTo>
                    <a:pt x="45567" y="546836"/>
                  </a:lnTo>
                  <a:lnTo>
                    <a:pt x="45567" y="501269"/>
                  </a:lnTo>
                  <a:close/>
                </a:path>
                <a:path w="91440" h="1207770">
                  <a:moveTo>
                    <a:pt x="45567" y="410133"/>
                  </a:moveTo>
                  <a:lnTo>
                    <a:pt x="22783" y="410133"/>
                  </a:lnTo>
                  <a:lnTo>
                    <a:pt x="22783" y="432917"/>
                  </a:lnTo>
                  <a:lnTo>
                    <a:pt x="45567" y="432917"/>
                  </a:lnTo>
                  <a:lnTo>
                    <a:pt x="45567" y="410133"/>
                  </a:lnTo>
                  <a:close/>
                </a:path>
                <a:path w="91440" h="1207770">
                  <a:moveTo>
                    <a:pt x="45567" y="318985"/>
                  </a:moveTo>
                  <a:lnTo>
                    <a:pt x="22783" y="318985"/>
                  </a:lnTo>
                  <a:lnTo>
                    <a:pt x="22783" y="341769"/>
                  </a:lnTo>
                  <a:lnTo>
                    <a:pt x="45567" y="341769"/>
                  </a:lnTo>
                  <a:lnTo>
                    <a:pt x="45567" y="318985"/>
                  </a:lnTo>
                  <a:close/>
                </a:path>
                <a:path w="91440" h="1207770">
                  <a:moveTo>
                    <a:pt x="68351" y="1184821"/>
                  </a:moveTo>
                  <a:lnTo>
                    <a:pt x="45567" y="1184821"/>
                  </a:lnTo>
                  <a:lnTo>
                    <a:pt x="22783" y="1184821"/>
                  </a:lnTo>
                  <a:lnTo>
                    <a:pt x="22783" y="1207604"/>
                  </a:lnTo>
                  <a:lnTo>
                    <a:pt x="45567" y="1207604"/>
                  </a:lnTo>
                  <a:lnTo>
                    <a:pt x="68351" y="1207604"/>
                  </a:lnTo>
                  <a:lnTo>
                    <a:pt x="68351" y="1184821"/>
                  </a:lnTo>
                  <a:close/>
                </a:path>
                <a:path w="91440" h="1207770">
                  <a:moveTo>
                    <a:pt x="68351" y="1093685"/>
                  </a:moveTo>
                  <a:lnTo>
                    <a:pt x="45567" y="1093685"/>
                  </a:lnTo>
                  <a:lnTo>
                    <a:pt x="45567" y="1070902"/>
                  </a:lnTo>
                  <a:lnTo>
                    <a:pt x="22783" y="1070902"/>
                  </a:lnTo>
                  <a:lnTo>
                    <a:pt x="22783" y="1162037"/>
                  </a:lnTo>
                  <a:lnTo>
                    <a:pt x="45567" y="1162037"/>
                  </a:lnTo>
                  <a:lnTo>
                    <a:pt x="45567" y="1116482"/>
                  </a:lnTo>
                  <a:lnTo>
                    <a:pt x="68351" y="1116482"/>
                  </a:lnTo>
                  <a:lnTo>
                    <a:pt x="68351" y="1093685"/>
                  </a:lnTo>
                  <a:close/>
                </a:path>
                <a:path w="91440" h="1207770">
                  <a:moveTo>
                    <a:pt x="68351" y="1002538"/>
                  </a:moveTo>
                  <a:lnTo>
                    <a:pt x="45567" y="1002538"/>
                  </a:lnTo>
                  <a:lnTo>
                    <a:pt x="45567" y="1025321"/>
                  </a:lnTo>
                  <a:lnTo>
                    <a:pt x="68351" y="1025321"/>
                  </a:lnTo>
                  <a:lnTo>
                    <a:pt x="68351" y="1002538"/>
                  </a:lnTo>
                  <a:close/>
                </a:path>
                <a:path w="91440" h="1207770">
                  <a:moveTo>
                    <a:pt x="68351" y="956970"/>
                  </a:moveTo>
                  <a:lnTo>
                    <a:pt x="45567" y="956970"/>
                  </a:lnTo>
                  <a:lnTo>
                    <a:pt x="22783" y="956970"/>
                  </a:lnTo>
                  <a:lnTo>
                    <a:pt x="22783" y="1002538"/>
                  </a:lnTo>
                  <a:lnTo>
                    <a:pt x="45567" y="1002538"/>
                  </a:lnTo>
                  <a:lnTo>
                    <a:pt x="45567" y="979754"/>
                  </a:lnTo>
                  <a:lnTo>
                    <a:pt x="68351" y="979754"/>
                  </a:lnTo>
                  <a:lnTo>
                    <a:pt x="68351" y="956970"/>
                  </a:lnTo>
                  <a:close/>
                </a:path>
                <a:path w="91440" h="1207770">
                  <a:moveTo>
                    <a:pt x="68351" y="911402"/>
                  </a:moveTo>
                  <a:lnTo>
                    <a:pt x="45567" y="911402"/>
                  </a:lnTo>
                  <a:lnTo>
                    <a:pt x="45567" y="934186"/>
                  </a:lnTo>
                  <a:lnTo>
                    <a:pt x="68351" y="934186"/>
                  </a:lnTo>
                  <a:lnTo>
                    <a:pt x="68351" y="911402"/>
                  </a:lnTo>
                  <a:close/>
                </a:path>
                <a:path w="91440" h="1207770">
                  <a:moveTo>
                    <a:pt x="68351" y="820267"/>
                  </a:moveTo>
                  <a:lnTo>
                    <a:pt x="45567" y="820267"/>
                  </a:lnTo>
                  <a:lnTo>
                    <a:pt x="45567" y="843064"/>
                  </a:lnTo>
                  <a:lnTo>
                    <a:pt x="68351" y="843064"/>
                  </a:lnTo>
                  <a:lnTo>
                    <a:pt x="68351" y="820267"/>
                  </a:lnTo>
                  <a:close/>
                </a:path>
                <a:path w="91440" h="1207770">
                  <a:moveTo>
                    <a:pt x="68351" y="729119"/>
                  </a:moveTo>
                  <a:lnTo>
                    <a:pt x="45567" y="729119"/>
                  </a:lnTo>
                  <a:lnTo>
                    <a:pt x="45567" y="751903"/>
                  </a:lnTo>
                  <a:lnTo>
                    <a:pt x="22783" y="751903"/>
                  </a:lnTo>
                  <a:lnTo>
                    <a:pt x="22783" y="820254"/>
                  </a:lnTo>
                  <a:lnTo>
                    <a:pt x="45567" y="820254"/>
                  </a:lnTo>
                  <a:lnTo>
                    <a:pt x="45567" y="774687"/>
                  </a:lnTo>
                  <a:lnTo>
                    <a:pt x="68351" y="774687"/>
                  </a:lnTo>
                  <a:lnTo>
                    <a:pt x="68351" y="729119"/>
                  </a:lnTo>
                  <a:close/>
                </a:path>
                <a:path w="91440" h="1207770">
                  <a:moveTo>
                    <a:pt x="68351" y="683552"/>
                  </a:moveTo>
                  <a:lnTo>
                    <a:pt x="45567" y="683552"/>
                  </a:lnTo>
                  <a:lnTo>
                    <a:pt x="22783" y="683552"/>
                  </a:lnTo>
                  <a:lnTo>
                    <a:pt x="22783" y="706335"/>
                  </a:lnTo>
                  <a:lnTo>
                    <a:pt x="45567" y="706335"/>
                  </a:lnTo>
                  <a:lnTo>
                    <a:pt x="68351" y="706335"/>
                  </a:lnTo>
                  <a:lnTo>
                    <a:pt x="68351" y="683552"/>
                  </a:lnTo>
                  <a:close/>
                </a:path>
                <a:path w="91440" h="1207770">
                  <a:moveTo>
                    <a:pt x="68351" y="637984"/>
                  </a:moveTo>
                  <a:lnTo>
                    <a:pt x="45567" y="637984"/>
                  </a:lnTo>
                  <a:lnTo>
                    <a:pt x="45567" y="615200"/>
                  </a:lnTo>
                  <a:lnTo>
                    <a:pt x="22783" y="615200"/>
                  </a:lnTo>
                  <a:lnTo>
                    <a:pt x="22783" y="660768"/>
                  </a:lnTo>
                  <a:lnTo>
                    <a:pt x="45567" y="660768"/>
                  </a:lnTo>
                  <a:lnTo>
                    <a:pt x="68351" y="660768"/>
                  </a:lnTo>
                  <a:lnTo>
                    <a:pt x="68351" y="637984"/>
                  </a:lnTo>
                  <a:close/>
                </a:path>
                <a:path w="91440" h="1207770">
                  <a:moveTo>
                    <a:pt x="68351" y="546836"/>
                  </a:moveTo>
                  <a:lnTo>
                    <a:pt x="45567" y="546836"/>
                  </a:lnTo>
                  <a:lnTo>
                    <a:pt x="45567" y="569620"/>
                  </a:lnTo>
                  <a:lnTo>
                    <a:pt x="22783" y="569620"/>
                  </a:lnTo>
                  <a:lnTo>
                    <a:pt x="22783" y="592404"/>
                  </a:lnTo>
                  <a:lnTo>
                    <a:pt x="45567" y="592404"/>
                  </a:lnTo>
                  <a:lnTo>
                    <a:pt x="45567" y="569633"/>
                  </a:lnTo>
                  <a:lnTo>
                    <a:pt x="68351" y="569633"/>
                  </a:lnTo>
                  <a:lnTo>
                    <a:pt x="68351" y="546836"/>
                  </a:lnTo>
                  <a:close/>
                </a:path>
                <a:path w="91440" h="1207770">
                  <a:moveTo>
                    <a:pt x="68351" y="182283"/>
                  </a:moveTo>
                  <a:lnTo>
                    <a:pt x="45567" y="182283"/>
                  </a:lnTo>
                  <a:lnTo>
                    <a:pt x="22783" y="182283"/>
                  </a:lnTo>
                  <a:lnTo>
                    <a:pt x="22783" y="205066"/>
                  </a:lnTo>
                  <a:lnTo>
                    <a:pt x="45567" y="205066"/>
                  </a:lnTo>
                  <a:lnTo>
                    <a:pt x="68351" y="205066"/>
                  </a:lnTo>
                  <a:lnTo>
                    <a:pt x="68351" y="182283"/>
                  </a:lnTo>
                  <a:close/>
                </a:path>
                <a:path w="91440" h="1207770">
                  <a:moveTo>
                    <a:pt x="68351" y="45567"/>
                  </a:moveTo>
                  <a:lnTo>
                    <a:pt x="45567" y="45567"/>
                  </a:lnTo>
                  <a:lnTo>
                    <a:pt x="22783" y="45567"/>
                  </a:lnTo>
                  <a:lnTo>
                    <a:pt x="22783" y="113919"/>
                  </a:lnTo>
                  <a:lnTo>
                    <a:pt x="45567" y="113919"/>
                  </a:lnTo>
                  <a:lnTo>
                    <a:pt x="68351" y="113919"/>
                  </a:lnTo>
                  <a:lnTo>
                    <a:pt x="68351" y="45567"/>
                  </a:lnTo>
                  <a:close/>
                </a:path>
                <a:path w="91440" h="1207770">
                  <a:moveTo>
                    <a:pt x="91135" y="615200"/>
                  </a:moveTo>
                  <a:lnTo>
                    <a:pt x="68351" y="615200"/>
                  </a:lnTo>
                  <a:lnTo>
                    <a:pt x="68351" y="637984"/>
                  </a:lnTo>
                  <a:lnTo>
                    <a:pt x="91135" y="637984"/>
                  </a:lnTo>
                  <a:lnTo>
                    <a:pt x="91135" y="615200"/>
                  </a:lnTo>
                  <a:close/>
                </a:path>
                <a:path w="91440" h="1207770">
                  <a:moveTo>
                    <a:pt x="91135" y="455701"/>
                  </a:moveTo>
                  <a:lnTo>
                    <a:pt x="68351" y="455701"/>
                  </a:lnTo>
                  <a:lnTo>
                    <a:pt x="45567" y="455701"/>
                  </a:lnTo>
                  <a:lnTo>
                    <a:pt x="22783" y="455701"/>
                  </a:lnTo>
                  <a:lnTo>
                    <a:pt x="22783" y="478485"/>
                  </a:lnTo>
                  <a:lnTo>
                    <a:pt x="45567" y="478485"/>
                  </a:lnTo>
                  <a:lnTo>
                    <a:pt x="68351" y="478485"/>
                  </a:lnTo>
                  <a:lnTo>
                    <a:pt x="68351" y="501269"/>
                  </a:lnTo>
                  <a:lnTo>
                    <a:pt x="91135" y="501269"/>
                  </a:lnTo>
                  <a:lnTo>
                    <a:pt x="91135" y="455701"/>
                  </a:lnTo>
                  <a:close/>
                </a:path>
                <a:path w="91440" h="1207770">
                  <a:moveTo>
                    <a:pt x="91135" y="318985"/>
                  </a:moveTo>
                  <a:lnTo>
                    <a:pt x="68351" y="318985"/>
                  </a:lnTo>
                  <a:lnTo>
                    <a:pt x="68351" y="364566"/>
                  </a:lnTo>
                  <a:lnTo>
                    <a:pt x="45567" y="364566"/>
                  </a:lnTo>
                  <a:lnTo>
                    <a:pt x="45567" y="387350"/>
                  </a:lnTo>
                  <a:lnTo>
                    <a:pt x="68351" y="387350"/>
                  </a:lnTo>
                  <a:lnTo>
                    <a:pt x="68351" y="410121"/>
                  </a:lnTo>
                  <a:lnTo>
                    <a:pt x="91135" y="410121"/>
                  </a:lnTo>
                  <a:lnTo>
                    <a:pt x="91135" y="318985"/>
                  </a:lnTo>
                  <a:close/>
                </a:path>
                <a:path w="91440" h="1207770">
                  <a:moveTo>
                    <a:pt x="91135" y="250634"/>
                  </a:moveTo>
                  <a:lnTo>
                    <a:pt x="68351" y="250634"/>
                  </a:lnTo>
                  <a:lnTo>
                    <a:pt x="68351" y="273418"/>
                  </a:lnTo>
                  <a:lnTo>
                    <a:pt x="45567" y="273418"/>
                  </a:lnTo>
                  <a:lnTo>
                    <a:pt x="45567" y="250634"/>
                  </a:lnTo>
                  <a:lnTo>
                    <a:pt x="22783" y="250634"/>
                  </a:lnTo>
                  <a:lnTo>
                    <a:pt x="22783" y="296202"/>
                  </a:lnTo>
                  <a:lnTo>
                    <a:pt x="45567" y="296202"/>
                  </a:lnTo>
                  <a:lnTo>
                    <a:pt x="68351" y="296202"/>
                  </a:lnTo>
                  <a:lnTo>
                    <a:pt x="91135" y="296202"/>
                  </a:lnTo>
                  <a:lnTo>
                    <a:pt x="91135" y="250634"/>
                  </a:lnTo>
                  <a:close/>
                </a:path>
                <a:path w="91440" h="1207770">
                  <a:moveTo>
                    <a:pt x="91135" y="136715"/>
                  </a:moveTo>
                  <a:lnTo>
                    <a:pt x="68351" y="136715"/>
                  </a:lnTo>
                  <a:lnTo>
                    <a:pt x="45567" y="136715"/>
                  </a:lnTo>
                  <a:lnTo>
                    <a:pt x="22783" y="136715"/>
                  </a:lnTo>
                  <a:lnTo>
                    <a:pt x="22783" y="159499"/>
                  </a:lnTo>
                  <a:lnTo>
                    <a:pt x="45567" y="159499"/>
                  </a:lnTo>
                  <a:lnTo>
                    <a:pt x="68351" y="159499"/>
                  </a:lnTo>
                  <a:lnTo>
                    <a:pt x="91135" y="159499"/>
                  </a:lnTo>
                  <a:lnTo>
                    <a:pt x="91135" y="136715"/>
                  </a:lnTo>
                  <a:close/>
                </a:path>
                <a:path w="91440" h="1207770">
                  <a:moveTo>
                    <a:pt x="91135" y="0"/>
                  </a:moveTo>
                  <a:lnTo>
                    <a:pt x="68351" y="0"/>
                  </a:lnTo>
                  <a:lnTo>
                    <a:pt x="45567" y="0"/>
                  </a:lnTo>
                  <a:lnTo>
                    <a:pt x="22783" y="0"/>
                  </a:lnTo>
                  <a:lnTo>
                    <a:pt x="22783" y="22783"/>
                  </a:lnTo>
                  <a:lnTo>
                    <a:pt x="45567" y="22783"/>
                  </a:lnTo>
                  <a:lnTo>
                    <a:pt x="68351" y="22783"/>
                  </a:lnTo>
                  <a:lnTo>
                    <a:pt x="91135" y="22783"/>
                  </a:lnTo>
                  <a:lnTo>
                    <a:pt x="91135" y="0"/>
                  </a:lnTo>
                  <a:close/>
                </a:path>
              </a:pathLst>
            </a:custGeom>
            <a:solidFill>
              <a:srgbClr val="231F20"/>
            </a:solidFill>
          </p:spPr>
          <p:txBody>
            <a:bodyPr wrap="square" lIns="0" tIns="0" rIns="0" bIns="0" rtlCol="0"/>
            <a:lstStyle/>
            <a:p>
              <a:endParaRPr/>
            </a:p>
          </p:txBody>
        </p:sp>
        <p:sp>
          <p:nvSpPr>
            <p:cNvPr id="33" name="object 33"/>
            <p:cNvSpPr/>
            <p:nvPr/>
          </p:nvSpPr>
          <p:spPr>
            <a:xfrm>
              <a:off x="9018676" y="4711585"/>
              <a:ext cx="0" cy="342265"/>
            </a:xfrm>
            <a:custGeom>
              <a:avLst/>
              <a:gdLst/>
              <a:ahLst/>
              <a:cxnLst/>
              <a:rect l="l" t="t" r="r" b="b"/>
              <a:pathLst>
                <a:path h="342264">
                  <a:moveTo>
                    <a:pt x="0" y="0"/>
                  </a:moveTo>
                  <a:lnTo>
                    <a:pt x="0" y="341769"/>
                  </a:lnTo>
                </a:path>
              </a:pathLst>
            </a:custGeom>
            <a:ln w="22783">
              <a:solidFill>
                <a:srgbClr val="231F20"/>
              </a:solidFill>
              <a:prstDash val="sysDot"/>
            </a:ln>
          </p:spPr>
          <p:txBody>
            <a:bodyPr wrap="square" lIns="0" tIns="0" rIns="0" bIns="0" rtlCol="0"/>
            <a:lstStyle/>
            <a:p>
              <a:endParaRPr/>
            </a:p>
          </p:txBody>
        </p:sp>
        <p:sp>
          <p:nvSpPr>
            <p:cNvPr id="34" name="object 34"/>
            <p:cNvSpPr/>
            <p:nvPr/>
          </p:nvSpPr>
          <p:spPr>
            <a:xfrm>
              <a:off x="9007285" y="4050817"/>
              <a:ext cx="45720" cy="1184910"/>
            </a:xfrm>
            <a:custGeom>
              <a:avLst/>
              <a:gdLst/>
              <a:ahLst/>
              <a:cxnLst/>
              <a:rect l="l" t="t" r="r" b="b"/>
              <a:pathLst>
                <a:path w="45720" h="1184910">
                  <a:moveTo>
                    <a:pt x="22783" y="1070902"/>
                  </a:moveTo>
                  <a:lnTo>
                    <a:pt x="0" y="1070902"/>
                  </a:lnTo>
                  <a:lnTo>
                    <a:pt x="0" y="1093685"/>
                  </a:lnTo>
                  <a:lnTo>
                    <a:pt x="22783" y="1093685"/>
                  </a:lnTo>
                  <a:lnTo>
                    <a:pt x="22783" y="1070902"/>
                  </a:lnTo>
                  <a:close/>
                </a:path>
                <a:path w="45720" h="1184910">
                  <a:moveTo>
                    <a:pt x="45567" y="1139253"/>
                  </a:moveTo>
                  <a:lnTo>
                    <a:pt x="22783" y="1139253"/>
                  </a:lnTo>
                  <a:lnTo>
                    <a:pt x="0" y="1139253"/>
                  </a:lnTo>
                  <a:lnTo>
                    <a:pt x="0" y="1184821"/>
                  </a:lnTo>
                  <a:lnTo>
                    <a:pt x="22783" y="1184821"/>
                  </a:lnTo>
                  <a:lnTo>
                    <a:pt x="22783" y="1162037"/>
                  </a:lnTo>
                  <a:lnTo>
                    <a:pt x="45567" y="1162037"/>
                  </a:lnTo>
                  <a:lnTo>
                    <a:pt x="45567" y="1139253"/>
                  </a:lnTo>
                  <a:close/>
                </a:path>
                <a:path w="45720" h="1184910">
                  <a:moveTo>
                    <a:pt x="45567" y="1025321"/>
                  </a:moveTo>
                  <a:lnTo>
                    <a:pt x="22783" y="1025321"/>
                  </a:lnTo>
                  <a:lnTo>
                    <a:pt x="22783" y="1048105"/>
                  </a:lnTo>
                  <a:lnTo>
                    <a:pt x="45567" y="1048105"/>
                  </a:lnTo>
                  <a:lnTo>
                    <a:pt x="45567" y="1025321"/>
                  </a:lnTo>
                  <a:close/>
                </a:path>
                <a:path w="45720" h="1184910">
                  <a:moveTo>
                    <a:pt x="45567" y="934186"/>
                  </a:moveTo>
                  <a:lnTo>
                    <a:pt x="22783" y="934186"/>
                  </a:lnTo>
                  <a:lnTo>
                    <a:pt x="22783" y="956983"/>
                  </a:lnTo>
                  <a:lnTo>
                    <a:pt x="45567" y="956983"/>
                  </a:lnTo>
                  <a:lnTo>
                    <a:pt x="45567" y="934186"/>
                  </a:lnTo>
                  <a:close/>
                </a:path>
                <a:path w="45720" h="1184910">
                  <a:moveTo>
                    <a:pt x="45567" y="820267"/>
                  </a:moveTo>
                  <a:lnTo>
                    <a:pt x="22783" y="820267"/>
                  </a:lnTo>
                  <a:lnTo>
                    <a:pt x="22783" y="865835"/>
                  </a:lnTo>
                  <a:lnTo>
                    <a:pt x="45567" y="865835"/>
                  </a:lnTo>
                  <a:lnTo>
                    <a:pt x="45567" y="820267"/>
                  </a:lnTo>
                  <a:close/>
                </a:path>
                <a:path w="45720" h="1184910">
                  <a:moveTo>
                    <a:pt x="45567" y="751903"/>
                  </a:moveTo>
                  <a:lnTo>
                    <a:pt x="22783" y="751903"/>
                  </a:lnTo>
                  <a:lnTo>
                    <a:pt x="22783" y="774687"/>
                  </a:lnTo>
                  <a:lnTo>
                    <a:pt x="45567" y="774687"/>
                  </a:lnTo>
                  <a:lnTo>
                    <a:pt x="45567" y="751903"/>
                  </a:lnTo>
                  <a:close/>
                </a:path>
                <a:path w="45720" h="1184910">
                  <a:moveTo>
                    <a:pt x="45567" y="660768"/>
                  </a:moveTo>
                  <a:lnTo>
                    <a:pt x="22783" y="660768"/>
                  </a:lnTo>
                  <a:lnTo>
                    <a:pt x="22783" y="683564"/>
                  </a:lnTo>
                  <a:lnTo>
                    <a:pt x="45567" y="683564"/>
                  </a:lnTo>
                  <a:lnTo>
                    <a:pt x="45567" y="660768"/>
                  </a:lnTo>
                  <a:close/>
                </a:path>
                <a:path w="45720" h="1184910">
                  <a:moveTo>
                    <a:pt x="45567" y="546836"/>
                  </a:moveTo>
                  <a:lnTo>
                    <a:pt x="22783" y="546836"/>
                  </a:lnTo>
                  <a:lnTo>
                    <a:pt x="22783" y="592404"/>
                  </a:lnTo>
                  <a:lnTo>
                    <a:pt x="45567" y="592404"/>
                  </a:lnTo>
                  <a:lnTo>
                    <a:pt x="45567" y="546836"/>
                  </a:lnTo>
                  <a:close/>
                </a:path>
                <a:path w="45720" h="1184910">
                  <a:moveTo>
                    <a:pt x="45567" y="478485"/>
                  </a:moveTo>
                  <a:lnTo>
                    <a:pt x="22783" y="478485"/>
                  </a:lnTo>
                  <a:lnTo>
                    <a:pt x="22783" y="501281"/>
                  </a:lnTo>
                  <a:lnTo>
                    <a:pt x="45567" y="501281"/>
                  </a:lnTo>
                  <a:lnTo>
                    <a:pt x="45567" y="478485"/>
                  </a:lnTo>
                  <a:close/>
                </a:path>
                <a:path w="45720" h="1184910">
                  <a:moveTo>
                    <a:pt x="45567" y="432917"/>
                  </a:moveTo>
                  <a:lnTo>
                    <a:pt x="22783" y="432917"/>
                  </a:lnTo>
                  <a:lnTo>
                    <a:pt x="22783" y="455701"/>
                  </a:lnTo>
                  <a:lnTo>
                    <a:pt x="45567" y="455701"/>
                  </a:lnTo>
                  <a:lnTo>
                    <a:pt x="45567" y="432917"/>
                  </a:lnTo>
                  <a:close/>
                </a:path>
                <a:path w="45720" h="1184910">
                  <a:moveTo>
                    <a:pt x="45567" y="387350"/>
                  </a:moveTo>
                  <a:lnTo>
                    <a:pt x="22783" y="387350"/>
                  </a:lnTo>
                  <a:lnTo>
                    <a:pt x="22783" y="410133"/>
                  </a:lnTo>
                  <a:lnTo>
                    <a:pt x="45567" y="410133"/>
                  </a:lnTo>
                  <a:lnTo>
                    <a:pt x="45567" y="387350"/>
                  </a:lnTo>
                  <a:close/>
                </a:path>
                <a:path w="45720" h="1184910">
                  <a:moveTo>
                    <a:pt x="45567" y="341769"/>
                  </a:moveTo>
                  <a:lnTo>
                    <a:pt x="22783" y="341769"/>
                  </a:lnTo>
                  <a:lnTo>
                    <a:pt x="22783" y="364553"/>
                  </a:lnTo>
                  <a:lnTo>
                    <a:pt x="45567" y="364553"/>
                  </a:lnTo>
                  <a:lnTo>
                    <a:pt x="45567" y="341769"/>
                  </a:lnTo>
                  <a:close/>
                </a:path>
                <a:path w="45720" h="1184910">
                  <a:moveTo>
                    <a:pt x="45567" y="273418"/>
                  </a:moveTo>
                  <a:lnTo>
                    <a:pt x="22783" y="273418"/>
                  </a:lnTo>
                  <a:lnTo>
                    <a:pt x="22783" y="318985"/>
                  </a:lnTo>
                  <a:lnTo>
                    <a:pt x="45567" y="318985"/>
                  </a:lnTo>
                  <a:lnTo>
                    <a:pt x="45567" y="273418"/>
                  </a:lnTo>
                  <a:close/>
                </a:path>
                <a:path w="45720" h="1184910">
                  <a:moveTo>
                    <a:pt x="45567" y="205066"/>
                  </a:moveTo>
                  <a:lnTo>
                    <a:pt x="22783" y="205066"/>
                  </a:lnTo>
                  <a:lnTo>
                    <a:pt x="22783" y="227850"/>
                  </a:lnTo>
                  <a:lnTo>
                    <a:pt x="45567" y="227850"/>
                  </a:lnTo>
                  <a:lnTo>
                    <a:pt x="45567" y="205066"/>
                  </a:lnTo>
                  <a:close/>
                </a:path>
                <a:path w="45720" h="1184910">
                  <a:moveTo>
                    <a:pt x="45567" y="0"/>
                  </a:moveTo>
                  <a:lnTo>
                    <a:pt x="22783" y="0"/>
                  </a:lnTo>
                  <a:lnTo>
                    <a:pt x="22783" y="159499"/>
                  </a:lnTo>
                  <a:lnTo>
                    <a:pt x="45567" y="159499"/>
                  </a:lnTo>
                  <a:lnTo>
                    <a:pt x="45567" y="0"/>
                  </a:lnTo>
                  <a:close/>
                </a:path>
              </a:pathLst>
            </a:custGeom>
            <a:solidFill>
              <a:srgbClr val="231F20"/>
            </a:solidFill>
          </p:spPr>
          <p:txBody>
            <a:bodyPr wrap="square" lIns="0" tIns="0" rIns="0" bIns="0" rtlCol="0"/>
            <a:lstStyle/>
            <a:p>
              <a:endParaRPr/>
            </a:p>
          </p:txBody>
        </p:sp>
      </p:grpSp>
      <p:sp>
        <p:nvSpPr>
          <p:cNvPr id="35" name="object 35"/>
          <p:cNvSpPr txBox="1"/>
          <p:nvPr/>
        </p:nvSpPr>
        <p:spPr>
          <a:xfrm>
            <a:off x="7883759" y="3343473"/>
            <a:ext cx="1076325" cy="510540"/>
          </a:xfrm>
          <a:prstGeom prst="rect">
            <a:avLst/>
          </a:prstGeom>
        </p:spPr>
        <p:txBody>
          <a:bodyPr vert="horz" wrap="square" lIns="0" tIns="22860" rIns="0" bIns="0" rtlCol="0">
            <a:spAutoFit/>
          </a:bodyPr>
          <a:lstStyle/>
          <a:p>
            <a:pPr marL="12700" marR="5080" indent="205104">
              <a:lnSpc>
                <a:spcPts val="1900"/>
              </a:lnSpc>
              <a:spcBef>
                <a:spcPts val="180"/>
              </a:spcBef>
            </a:pPr>
            <a:r>
              <a:rPr sz="1600" b="1" dirty="0">
                <a:solidFill>
                  <a:srgbClr val="231F20"/>
                </a:solidFill>
                <a:latin typeface="Avenir Heavy"/>
                <a:cs typeface="Avenir Heavy"/>
              </a:rPr>
              <a:t>DIY</a:t>
            </a:r>
            <a:r>
              <a:rPr sz="1600" b="1" spc="-30" dirty="0">
                <a:solidFill>
                  <a:srgbClr val="231F20"/>
                </a:solidFill>
                <a:latin typeface="Avenir Heavy"/>
                <a:cs typeface="Avenir Heavy"/>
              </a:rPr>
              <a:t> </a:t>
            </a:r>
            <a:r>
              <a:rPr sz="1600" b="1" spc="-25" dirty="0">
                <a:solidFill>
                  <a:srgbClr val="231F20"/>
                </a:solidFill>
                <a:latin typeface="Avenir Heavy"/>
                <a:cs typeface="Avenir Heavy"/>
              </a:rPr>
              <a:t>air </a:t>
            </a:r>
            <a:r>
              <a:rPr sz="1600" b="1" dirty="0">
                <a:solidFill>
                  <a:srgbClr val="231F20"/>
                </a:solidFill>
                <a:latin typeface="Avenir Heavy"/>
                <a:cs typeface="Avenir Heavy"/>
              </a:rPr>
              <a:t>filter</a:t>
            </a:r>
            <a:r>
              <a:rPr sz="1600" b="1" spc="-30" dirty="0">
                <a:solidFill>
                  <a:srgbClr val="231F20"/>
                </a:solidFill>
                <a:latin typeface="Avenir Heavy"/>
                <a:cs typeface="Avenir Heavy"/>
              </a:rPr>
              <a:t> </a:t>
            </a:r>
            <a:r>
              <a:rPr sz="1600" b="1" spc="-10" dirty="0">
                <a:solidFill>
                  <a:srgbClr val="231F20"/>
                </a:solidFill>
                <a:latin typeface="Avenir Heavy"/>
                <a:cs typeface="Avenir Heavy"/>
              </a:rPr>
              <a:t>guide</a:t>
            </a:r>
            <a:endParaRPr sz="1600">
              <a:latin typeface="Avenir Heavy"/>
              <a:cs typeface="Avenir Heavy"/>
            </a:endParaRPr>
          </a:p>
        </p:txBody>
      </p:sp>
      <p:sp>
        <p:nvSpPr>
          <p:cNvPr id="36" name="object 36"/>
          <p:cNvSpPr txBox="1"/>
          <p:nvPr/>
        </p:nvSpPr>
        <p:spPr>
          <a:xfrm>
            <a:off x="1339297" y="5773338"/>
            <a:ext cx="2089703" cy="510540"/>
          </a:xfrm>
          <a:prstGeom prst="rect">
            <a:avLst/>
          </a:prstGeom>
        </p:spPr>
        <p:txBody>
          <a:bodyPr vert="horz" wrap="square" lIns="0" tIns="22860" rIns="0" bIns="0" rtlCol="0">
            <a:spAutoFit/>
          </a:bodyPr>
          <a:lstStyle/>
          <a:p>
            <a:pPr marL="12700" marR="5080" indent="227329">
              <a:lnSpc>
                <a:spcPts val="1900"/>
              </a:lnSpc>
              <a:spcBef>
                <a:spcPts val="180"/>
              </a:spcBef>
            </a:pPr>
            <a:r>
              <a:rPr sz="1600" b="1" dirty="0">
                <a:solidFill>
                  <a:srgbClr val="231F20"/>
                </a:solidFill>
                <a:latin typeface="Avenir Heavy"/>
                <a:cs typeface="Avenir Heavy"/>
              </a:rPr>
              <a:t>DIY</a:t>
            </a:r>
            <a:r>
              <a:rPr sz="1600" b="1" spc="-25" dirty="0">
                <a:solidFill>
                  <a:srgbClr val="231F20"/>
                </a:solidFill>
                <a:latin typeface="Avenir Heavy"/>
                <a:cs typeface="Avenir Heavy"/>
              </a:rPr>
              <a:t> </a:t>
            </a:r>
            <a:r>
              <a:rPr sz="1600" b="1" dirty="0">
                <a:solidFill>
                  <a:srgbClr val="231F20"/>
                </a:solidFill>
                <a:latin typeface="Avenir Heavy"/>
                <a:cs typeface="Avenir Heavy"/>
              </a:rPr>
              <a:t>air</a:t>
            </a:r>
            <a:r>
              <a:rPr sz="1600" b="1" spc="-25" dirty="0">
                <a:solidFill>
                  <a:srgbClr val="231F20"/>
                </a:solidFill>
                <a:latin typeface="Avenir Heavy"/>
                <a:cs typeface="Avenir Heavy"/>
              </a:rPr>
              <a:t> </a:t>
            </a:r>
            <a:r>
              <a:rPr sz="1600" b="1" spc="-10" dirty="0">
                <a:solidFill>
                  <a:srgbClr val="231F20"/>
                </a:solidFill>
                <a:latin typeface="Avenir Heavy"/>
                <a:cs typeface="Avenir Heavy"/>
              </a:rPr>
              <a:t>filter </a:t>
            </a:r>
            <a:r>
              <a:rPr sz="1600" b="1" dirty="0">
                <a:solidFill>
                  <a:srgbClr val="231F20"/>
                </a:solidFill>
                <a:latin typeface="Avenir Heavy"/>
                <a:cs typeface="Avenir Heavy"/>
              </a:rPr>
              <a:t>video </a:t>
            </a:r>
            <a:r>
              <a:rPr sz="1600" b="1" spc="-10" dirty="0">
                <a:solidFill>
                  <a:srgbClr val="231F20"/>
                </a:solidFill>
                <a:latin typeface="Avenir Heavy"/>
                <a:cs typeface="Avenir Heavy"/>
              </a:rPr>
              <a:t>instuctions</a:t>
            </a:r>
            <a:endParaRPr sz="1600" dirty="0">
              <a:latin typeface="Avenir Heavy"/>
              <a:cs typeface="Avenir Heavy"/>
            </a:endParaRPr>
          </a:p>
        </p:txBody>
      </p:sp>
      <p:grpSp>
        <p:nvGrpSpPr>
          <p:cNvPr id="37" name="object 37"/>
          <p:cNvGrpSpPr/>
          <p:nvPr/>
        </p:nvGrpSpPr>
        <p:grpSpPr>
          <a:xfrm>
            <a:off x="1179575" y="4197096"/>
            <a:ext cx="2082800" cy="1550670"/>
            <a:chOff x="1179575" y="4197096"/>
            <a:chExt cx="2082800" cy="1550670"/>
          </a:xfrm>
        </p:grpSpPr>
        <p:pic>
          <p:nvPicPr>
            <p:cNvPr id="38" name="object 38"/>
            <p:cNvPicPr/>
            <p:nvPr/>
          </p:nvPicPr>
          <p:blipFill>
            <a:blip r:embed="rId3" cstate="print"/>
            <a:stretch>
              <a:fillRect/>
            </a:stretch>
          </p:blipFill>
          <p:spPr>
            <a:xfrm>
              <a:off x="1204975" y="4222496"/>
              <a:ext cx="2032000" cy="1499615"/>
            </a:xfrm>
            <a:prstGeom prst="rect">
              <a:avLst/>
            </a:prstGeom>
          </p:spPr>
        </p:pic>
        <p:sp>
          <p:nvSpPr>
            <p:cNvPr id="39" name="object 39"/>
            <p:cNvSpPr/>
            <p:nvPr/>
          </p:nvSpPr>
          <p:spPr>
            <a:xfrm>
              <a:off x="1204975" y="4222496"/>
              <a:ext cx="2032000" cy="1499870"/>
            </a:xfrm>
            <a:custGeom>
              <a:avLst/>
              <a:gdLst/>
              <a:ahLst/>
              <a:cxnLst/>
              <a:rect l="l" t="t" r="r" b="b"/>
              <a:pathLst>
                <a:path w="2032000" h="1499870">
                  <a:moveTo>
                    <a:pt x="152400" y="0"/>
                  </a:moveTo>
                  <a:lnTo>
                    <a:pt x="104231" y="7769"/>
                  </a:lnTo>
                  <a:lnTo>
                    <a:pt x="62396" y="29405"/>
                  </a:lnTo>
                  <a:lnTo>
                    <a:pt x="29405" y="62396"/>
                  </a:lnTo>
                  <a:lnTo>
                    <a:pt x="7769" y="104231"/>
                  </a:lnTo>
                  <a:lnTo>
                    <a:pt x="0" y="152400"/>
                  </a:lnTo>
                  <a:lnTo>
                    <a:pt x="0" y="1347216"/>
                  </a:lnTo>
                  <a:lnTo>
                    <a:pt x="7769" y="1395384"/>
                  </a:lnTo>
                  <a:lnTo>
                    <a:pt x="29405" y="1437219"/>
                  </a:lnTo>
                  <a:lnTo>
                    <a:pt x="62396" y="1470210"/>
                  </a:lnTo>
                  <a:lnTo>
                    <a:pt x="104231" y="1491846"/>
                  </a:lnTo>
                  <a:lnTo>
                    <a:pt x="152400" y="1499616"/>
                  </a:lnTo>
                  <a:lnTo>
                    <a:pt x="1879600" y="1499616"/>
                  </a:lnTo>
                  <a:lnTo>
                    <a:pt x="1927768" y="1491846"/>
                  </a:lnTo>
                  <a:lnTo>
                    <a:pt x="1969603" y="1470210"/>
                  </a:lnTo>
                  <a:lnTo>
                    <a:pt x="2002594" y="1437219"/>
                  </a:lnTo>
                  <a:lnTo>
                    <a:pt x="2024230" y="1395384"/>
                  </a:lnTo>
                  <a:lnTo>
                    <a:pt x="2032000" y="1347216"/>
                  </a:lnTo>
                  <a:lnTo>
                    <a:pt x="2032000" y="152400"/>
                  </a:lnTo>
                  <a:lnTo>
                    <a:pt x="2024230" y="104231"/>
                  </a:lnTo>
                  <a:lnTo>
                    <a:pt x="2002594" y="62396"/>
                  </a:lnTo>
                  <a:lnTo>
                    <a:pt x="1969603" y="29405"/>
                  </a:lnTo>
                  <a:lnTo>
                    <a:pt x="1927768" y="7769"/>
                  </a:lnTo>
                  <a:lnTo>
                    <a:pt x="1879600" y="0"/>
                  </a:lnTo>
                  <a:lnTo>
                    <a:pt x="152400" y="0"/>
                  </a:lnTo>
                  <a:close/>
                </a:path>
              </a:pathLst>
            </a:custGeom>
            <a:ln w="50799">
              <a:solidFill>
                <a:srgbClr val="919396"/>
              </a:solidFill>
            </a:ln>
          </p:spPr>
          <p:txBody>
            <a:bodyPr wrap="square" lIns="0" tIns="0" rIns="0" bIns="0" rtlCol="0"/>
            <a:lstStyle/>
            <a:p>
              <a:endParaRPr/>
            </a:p>
          </p:txBody>
        </p:sp>
        <p:sp>
          <p:nvSpPr>
            <p:cNvPr id="40" name="object 40"/>
            <p:cNvSpPr/>
            <p:nvPr/>
          </p:nvSpPr>
          <p:spPr>
            <a:xfrm>
              <a:off x="1947677" y="4679708"/>
              <a:ext cx="549275" cy="549275"/>
            </a:xfrm>
            <a:custGeom>
              <a:avLst/>
              <a:gdLst/>
              <a:ahLst/>
              <a:cxnLst/>
              <a:rect l="l" t="t" r="r" b="b"/>
              <a:pathLst>
                <a:path w="549275" h="549275">
                  <a:moveTo>
                    <a:pt x="274497" y="0"/>
                  </a:moveTo>
                  <a:lnTo>
                    <a:pt x="225156" y="4422"/>
                  </a:lnTo>
                  <a:lnTo>
                    <a:pt x="178717" y="17173"/>
                  </a:lnTo>
                  <a:lnTo>
                    <a:pt x="135953" y="37477"/>
                  </a:lnTo>
                  <a:lnTo>
                    <a:pt x="97642" y="64558"/>
                  </a:lnTo>
                  <a:lnTo>
                    <a:pt x="64558" y="97642"/>
                  </a:lnTo>
                  <a:lnTo>
                    <a:pt x="37477" y="135953"/>
                  </a:lnTo>
                  <a:lnTo>
                    <a:pt x="17173" y="178717"/>
                  </a:lnTo>
                  <a:lnTo>
                    <a:pt x="4422" y="225156"/>
                  </a:lnTo>
                  <a:lnTo>
                    <a:pt x="0" y="274497"/>
                  </a:lnTo>
                  <a:lnTo>
                    <a:pt x="4422" y="323839"/>
                  </a:lnTo>
                  <a:lnTo>
                    <a:pt x="17173" y="370280"/>
                  </a:lnTo>
                  <a:lnTo>
                    <a:pt x="37477" y="413044"/>
                  </a:lnTo>
                  <a:lnTo>
                    <a:pt x="64558" y="451358"/>
                  </a:lnTo>
                  <a:lnTo>
                    <a:pt x="97642" y="484444"/>
                  </a:lnTo>
                  <a:lnTo>
                    <a:pt x="135953" y="511527"/>
                  </a:lnTo>
                  <a:lnTo>
                    <a:pt x="178717" y="531833"/>
                  </a:lnTo>
                  <a:lnTo>
                    <a:pt x="225156" y="544585"/>
                  </a:lnTo>
                  <a:lnTo>
                    <a:pt x="274497" y="549008"/>
                  </a:lnTo>
                  <a:lnTo>
                    <a:pt x="323838" y="544585"/>
                  </a:lnTo>
                  <a:lnTo>
                    <a:pt x="370278" y="531833"/>
                  </a:lnTo>
                  <a:lnTo>
                    <a:pt x="413041" y="511527"/>
                  </a:lnTo>
                  <a:lnTo>
                    <a:pt x="451352" y="484444"/>
                  </a:lnTo>
                  <a:lnTo>
                    <a:pt x="484436" y="451358"/>
                  </a:lnTo>
                  <a:lnTo>
                    <a:pt x="511518" y="413044"/>
                  </a:lnTo>
                  <a:lnTo>
                    <a:pt x="531822" y="370280"/>
                  </a:lnTo>
                  <a:lnTo>
                    <a:pt x="544573" y="323839"/>
                  </a:lnTo>
                  <a:lnTo>
                    <a:pt x="548995" y="274497"/>
                  </a:lnTo>
                  <a:lnTo>
                    <a:pt x="544573" y="225156"/>
                  </a:lnTo>
                  <a:lnTo>
                    <a:pt x="531822" y="178717"/>
                  </a:lnTo>
                  <a:lnTo>
                    <a:pt x="511518" y="135953"/>
                  </a:lnTo>
                  <a:lnTo>
                    <a:pt x="484436" y="97642"/>
                  </a:lnTo>
                  <a:lnTo>
                    <a:pt x="451352" y="64558"/>
                  </a:lnTo>
                  <a:lnTo>
                    <a:pt x="413041" y="37477"/>
                  </a:lnTo>
                  <a:lnTo>
                    <a:pt x="370278" y="17173"/>
                  </a:lnTo>
                  <a:lnTo>
                    <a:pt x="323838" y="4422"/>
                  </a:lnTo>
                  <a:lnTo>
                    <a:pt x="274497" y="0"/>
                  </a:lnTo>
                  <a:close/>
                </a:path>
              </a:pathLst>
            </a:custGeom>
            <a:solidFill>
              <a:srgbClr val="ACCBD7">
                <a:alpha val="88000"/>
              </a:srgbClr>
            </a:solidFill>
          </p:spPr>
          <p:txBody>
            <a:bodyPr wrap="square" lIns="0" tIns="0" rIns="0" bIns="0" rtlCol="0"/>
            <a:lstStyle/>
            <a:p>
              <a:endParaRPr/>
            </a:p>
          </p:txBody>
        </p:sp>
        <p:sp>
          <p:nvSpPr>
            <p:cNvPr id="41" name="object 41"/>
            <p:cNvSpPr/>
            <p:nvPr/>
          </p:nvSpPr>
          <p:spPr>
            <a:xfrm>
              <a:off x="2128258" y="4759160"/>
              <a:ext cx="296545" cy="367030"/>
            </a:xfrm>
            <a:custGeom>
              <a:avLst/>
              <a:gdLst/>
              <a:ahLst/>
              <a:cxnLst/>
              <a:rect l="l" t="t" r="r" b="b"/>
              <a:pathLst>
                <a:path w="296544" h="367029">
                  <a:moveTo>
                    <a:pt x="0" y="0"/>
                  </a:moveTo>
                  <a:lnTo>
                    <a:pt x="0" y="366903"/>
                  </a:lnTo>
                  <a:lnTo>
                    <a:pt x="296176" y="183451"/>
                  </a:lnTo>
                  <a:lnTo>
                    <a:pt x="0" y="0"/>
                  </a:lnTo>
                  <a:close/>
                </a:path>
              </a:pathLst>
            </a:custGeom>
            <a:solidFill>
              <a:srgbClr val="FFFFFF">
                <a:alpha val="88000"/>
              </a:srgbClr>
            </a:solidFill>
          </p:spPr>
          <p:txBody>
            <a:bodyPr wrap="square" lIns="0" tIns="0" rIns="0" bIns="0" rtlCol="0"/>
            <a:lstStyle/>
            <a:p>
              <a:endParaRPr/>
            </a:p>
          </p:txBody>
        </p:sp>
      </p:grpSp>
      <p:grpSp>
        <p:nvGrpSpPr>
          <p:cNvPr id="42" name="object 42"/>
          <p:cNvGrpSpPr/>
          <p:nvPr/>
        </p:nvGrpSpPr>
        <p:grpSpPr>
          <a:xfrm>
            <a:off x="7612786" y="1242822"/>
            <a:ext cx="1605280" cy="2048510"/>
            <a:chOff x="7612786" y="1242822"/>
            <a:chExt cx="1605280" cy="2048510"/>
          </a:xfrm>
        </p:grpSpPr>
        <p:sp>
          <p:nvSpPr>
            <p:cNvPr id="43" name="object 43"/>
            <p:cNvSpPr/>
            <p:nvPr/>
          </p:nvSpPr>
          <p:spPr>
            <a:xfrm>
              <a:off x="7612786" y="1242822"/>
              <a:ext cx="1605280" cy="2048510"/>
            </a:xfrm>
            <a:custGeom>
              <a:avLst/>
              <a:gdLst/>
              <a:ahLst/>
              <a:cxnLst/>
              <a:rect l="l" t="t" r="r" b="b"/>
              <a:pathLst>
                <a:path w="1605279" h="2048510">
                  <a:moveTo>
                    <a:pt x="1604772" y="0"/>
                  </a:moveTo>
                  <a:lnTo>
                    <a:pt x="0" y="0"/>
                  </a:lnTo>
                  <a:lnTo>
                    <a:pt x="0" y="2048255"/>
                  </a:lnTo>
                  <a:lnTo>
                    <a:pt x="1604772" y="2048255"/>
                  </a:lnTo>
                  <a:lnTo>
                    <a:pt x="1604772" y="0"/>
                  </a:lnTo>
                  <a:close/>
                </a:path>
              </a:pathLst>
            </a:custGeom>
            <a:solidFill>
              <a:srgbClr val="231F20">
                <a:alpha val="50000"/>
              </a:srgbClr>
            </a:solidFill>
          </p:spPr>
          <p:txBody>
            <a:bodyPr wrap="square" lIns="0" tIns="0" rIns="0" bIns="0" rtlCol="0"/>
            <a:lstStyle/>
            <a:p>
              <a:endParaRPr/>
            </a:p>
          </p:txBody>
        </p:sp>
        <p:pic>
          <p:nvPicPr>
            <p:cNvPr id="44" name="object 44"/>
            <p:cNvPicPr/>
            <p:nvPr/>
          </p:nvPicPr>
          <p:blipFill>
            <a:blip r:embed="rId4" cstate="print"/>
            <a:stretch>
              <a:fillRect/>
            </a:stretch>
          </p:blipFill>
          <p:spPr>
            <a:xfrm>
              <a:off x="7642148" y="1272184"/>
              <a:ext cx="1506207" cy="1949792"/>
            </a:xfrm>
            <a:prstGeom prst="rect">
              <a:avLst/>
            </a:prstGeom>
          </p:spPr>
        </p:pic>
        <p:sp>
          <p:nvSpPr>
            <p:cNvPr id="45" name="object 45"/>
            <p:cNvSpPr/>
            <p:nvPr/>
          </p:nvSpPr>
          <p:spPr>
            <a:xfrm>
              <a:off x="7632414" y="1262453"/>
              <a:ext cx="1525905" cy="1970405"/>
            </a:xfrm>
            <a:custGeom>
              <a:avLst/>
              <a:gdLst/>
              <a:ahLst/>
              <a:cxnLst/>
              <a:rect l="l" t="t" r="r" b="b"/>
              <a:pathLst>
                <a:path w="1525904" h="1970405">
                  <a:moveTo>
                    <a:pt x="0" y="9728"/>
                  </a:moveTo>
                  <a:lnTo>
                    <a:pt x="0" y="1960549"/>
                  </a:lnTo>
                  <a:lnTo>
                    <a:pt x="0" y="1970278"/>
                  </a:lnTo>
                  <a:lnTo>
                    <a:pt x="9728" y="1970278"/>
                  </a:lnTo>
                  <a:lnTo>
                    <a:pt x="1515948" y="1970278"/>
                  </a:lnTo>
                  <a:lnTo>
                    <a:pt x="1525663" y="1970278"/>
                  </a:lnTo>
                  <a:lnTo>
                    <a:pt x="1525663" y="1960549"/>
                  </a:lnTo>
                  <a:lnTo>
                    <a:pt x="1525663" y="9728"/>
                  </a:lnTo>
                  <a:lnTo>
                    <a:pt x="1525663" y="0"/>
                  </a:lnTo>
                  <a:lnTo>
                    <a:pt x="1515948" y="0"/>
                  </a:lnTo>
                  <a:lnTo>
                    <a:pt x="9728" y="0"/>
                  </a:lnTo>
                  <a:lnTo>
                    <a:pt x="0" y="0"/>
                  </a:lnTo>
                  <a:lnTo>
                    <a:pt x="0" y="9728"/>
                  </a:lnTo>
                  <a:close/>
                </a:path>
              </a:pathLst>
            </a:custGeom>
            <a:ln w="19456">
              <a:solidFill>
                <a:srgbClr val="CDCFD0"/>
              </a:solidFill>
            </a:ln>
          </p:spPr>
          <p:txBody>
            <a:bodyPr wrap="square" lIns="0" tIns="0" rIns="0" bIns="0" rtlCol="0"/>
            <a:lstStyle/>
            <a:p>
              <a:endParaRPr/>
            </a:p>
          </p:txBody>
        </p:sp>
      </p:grpSp>
      <p:sp>
        <p:nvSpPr>
          <p:cNvPr id="46" name="object 46"/>
          <p:cNvSpPr txBox="1"/>
          <p:nvPr/>
        </p:nvSpPr>
        <p:spPr>
          <a:xfrm>
            <a:off x="292100" y="7325863"/>
            <a:ext cx="53467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47" name="object 47"/>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6144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30" dirty="0">
                <a:solidFill>
                  <a:srgbClr val="004E71"/>
                </a:solidFill>
                <a:latin typeface="Avenir Next Medium"/>
                <a:cs typeface="Avenir Next Medium"/>
              </a:rPr>
              <a:t>22</a:t>
            </a:r>
            <a:endParaRPr sz="3000">
              <a:latin typeface="Avenir Next Medium"/>
              <a:cs typeface="Avenir Next Medium"/>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69411" y="3704589"/>
            <a:ext cx="5718175" cy="423545"/>
          </a:xfrm>
          <a:prstGeom prst="rect">
            <a:avLst/>
          </a:prstGeom>
        </p:spPr>
        <p:txBody>
          <a:bodyPr vert="horz" wrap="square" lIns="0" tIns="13970" rIns="0" bIns="0" rtlCol="0">
            <a:spAutoFit/>
          </a:bodyPr>
          <a:lstStyle/>
          <a:p>
            <a:pPr marL="12700">
              <a:lnSpc>
                <a:spcPct val="100000"/>
              </a:lnSpc>
              <a:spcBef>
                <a:spcPts val="110"/>
              </a:spcBef>
            </a:pPr>
            <a:r>
              <a:rPr sz="2600" dirty="0">
                <a:solidFill>
                  <a:srgbClr val="004A91"/>
                </a:solidFill>
                <a:latin typeface="Times New Roman"/>
                <a:cs typeface="Times New Roman"/>
              </a:rPr>
              <a:t>You</a:t>
            </a:r>
            <a:r>
              <a:rPr sz="2600" spc="15" dirty="0">
                <a:solidFill>
                  <a:srgbClr val="004A91"/>
                </a:solidFill>
                <a:latin typeface="Times New Roman"/>
                <a:cs typeface="Times New Roman"/>
              </a:rPr>
              <a:t> </a:t>
            </a:r>
            <a:r>
              <a:rPr sz="2600" spc="85" dirty="0">
                <a:solidFill>
                  <a:srgbClr val="004A91"/>
                </a:solidFill>
                <a:latin typeface="Times New Roman"/>
                <a:cs typeface="Times New Roman"/>
              </a:rPr>
              <a:t>can</a:t>
            </a:r>
            <a:r>
              <a:rPr sz="2600" spc="15" dirty="0">
                <a:solidFill>
                  <a:srgbClr val="004A91"/>
                </a:solidFill>
                <a:latin typeface="Times New Roman"/>
                <a:cs typeface="Times New Roman"/>
              </a:rPr>
              <a:t> </a:t>
            </a:r>
            <a:r>
              <a:rPr sz="2600" spc="75" dirty="0">
                <a:solidFill>
                  <a:srgbClr val="004A91"/>
                </a:solidFill>
                <a:latin typeface="Times New Roman"/>
                <a:cs typeface="Times New Roman"/>
              </a:rPr>
              <a:t>make</a:t>
            </a:r>
            <a:r>
              <a:rPr sz="2600" spc="15" dirty="0">
                <a:solidFill>
                  <a:srgbClr val="004A91"/>
                </a:solidFill>
                <a:latin typeface="Times New Roman"/>
                <a:cs typeface="Times New Roman"/>
              </a:rPr>
              <a:t> </a:t>
            </a:r>
            <a:r>
              <a:rPr sz="2600" spc="60" dirty="0">
                <a:solidFill>
                  <a:srgbClr val="004A91"/>
                </a:solidFill>
                <a:latin typeface="Times New Roman"/>
                <a:cs typeface="Times New Roman"/>
              </a:rPr>
              <a:t>your</a:t>
            </a:r>
            <a:r>
              <a:rPr sz="2600" spc="15" dirty="0">
                <a:solidFill>
                  <a:srgbClr val="004A91"/>
                </a:solidFill>
                <a:latin typeface="Times New Roman"/>
                <a:cs typeface="Times New Roman"/>
              </a:rPr>
              <a:t> </a:t>
            </a:r>
            <a:r>
              <a:rPr sz="2600" spc="114" dirty="0">
                <a:solidFill>
                  <a:srgbClr val="004A91"/>
                </a:solidFill>
                <a:latin typeface="Times New Roman"/>
                <a:cs typeface="Times New Roman"/>
              </a:rPr>
              <a:t>own</a:t>
            </a:r>
            <a:r>
              <a:rPr sz="2600" spc="15" dirty="0">
                <a:solidFill>
                  <a:srgbClr val="004A91"/>
                </a:solidFill>
                <a:latin typeface="Times New Roman"/>
                <a:cs typeface="Times New Roman"/>
              </a:rPr>
              <a:t> </a:t>
            </a:r>
            <a:r>
              <a:rPr sz="2600" spc="70" dirty="0">
                <a:solidFill>
                  <a:srgbClr val="004A91"/>
                </a:solidFill>
                <a:latin typeface="Times New Roman"/>
                <a:cs typeface="Times New Roman"/>
              </a:rPr>
              <a:t>indoor</a:t>
            </a:r>
            <a:r>
              <a:rPr sz="2600" spc="15" dirty="0">
                <a:solidFill>
                  <a:srgbClr val="004A91"/>
                </a:solidFill>
                <a:latin typeface="Times New Roman"/>
                <a:cs typeface="Times New Roman"/>
              </a:rPr>
              <a:t> </a:t>
            </a:r>
            <a:r>
              <a:rPr sz="2600" spc="90" dirty="0">
                <a:solidFill>
                  <a:srgbClr val="004A91"/>
                </a:solidFill>
                <a:latin typeface="Times New Roman"/>
                <a:cs typeface="Times New Roman"/>
              </a:rPr>
              <a:t>air</a:t>
            </a:r>
            <a:r>
              <a:rPr sz="2600" spc="15" dirty="0">
                <a:solidFill>
                  <a:srgbClr val="004A91"/>
                </a:solidFill>
                <a:latin typeface="Times New Roman"/>
                <a:cs typeface="Times New Roman"/>
              </a:rPr>
              <a:t> </a:t>
            </a:r>
            <a:r>
              <a:rPr sz="2600" spc="-10" dirty="0">
                <a:solidFill>
                  <a:srgbClr val="004A91"/>
                </a:solidFill>
                <a:latin typeface="Times New Roman"/>
                <a:cs typeface="Times New Roman"/>
              </a:rPr>
              <a:t>filter.</a:t>
            </a:r>
            <a:endParaRPr sz="2600">
              <a:latin typeface="Times New Roman"/>
              <a:cs typeface="Times New Roman"/>
            </a:endParaRPr>
          </a:p>
        </p:txBody>
      </p:sp>
      <p:sp>
        <p:nvSpPr>
          <p:cNvPr id="3" name="object 3"/>
          <p:cNvSpPr txBox="1"/>
          <p:nvPr/>
        </p:nvSpPr>
        <p:spPr>
          <a:xfrm>
            <a:off x="3169411" y="4185716"/>
            <a:ext cx="5721985" cy="219456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These</a:t>
            </a:r>
            <a:r>
              <a:rPr sz="2000" spc="-20" dirty="0">
                <a:solidFill>
                  <a:srgbClr val="231F20"/>
                </a:solidFill>
                <a:latin typeface="Avenir Book"/>
                <a:cs typeface="Avenir Book"/>
              </a:rPr>
              <a:t> </a:t>
            </a:r>
            <a:r>
              <a:rPr sz="2000" dirty="0">
                <a:solidFill>
                  <a:srgbClr val="231F20"/>
                </a:solidFill>
                <a:latin typeface="Avenir Book"/>
                <a:cs typeface="Avenir Book"/>
              </a:rPr>
              <a:t>do-it-yourself</a:t>
            </a:r>
            <a:r>
              <a:rPr sz="2000" spc="-20" dirty="0">
                <a:solidFill>
                  <a:srgbClr val="231F20"/>
                </a:solidFill>
                <a:latin typeface="Avenir Book"/>
                <a:cs typeface="Avenir Book"/>
              </a:rPr>
              <a:t> </a:t>
            </a:r>
            <a:r>
              <a:rPr sz="2000" dirty="0">
                <a:solidFill>
                  <a:srgbClr val="231F20"/>
                </a:solidFill>
                <a:latin typeface="Avenir Book"/>
                <a:cs typeface="Avenir Book"/>
              </a:rPr>
              <a:t>boxes</a:t>
            </a:r>
            <a:r>
              <a:rPr sz="2000" spc="-20" dirty="0">
                <a:solidFill>
                  <a:srgbClr val="231F20"/>
                </a:solidFill>
                <a:latin typeface="Avenir Book"/>
                <a:cs typeface="Avenir Book"/>
              </a:rPr>
              <a:t> </a:t>
            </a:r>
            <a:r>
              <a:rPr sz="2000" dirty="0">
                <a:solidFill>
                  <a:srgbClr val="231F20"/>
                </a:solidFill>
                <a:latin typeface="Avenir Book"/>
                <a:cs typeface="Avenir Book"/>
              </a:rPr>
              <a:t>using</a:t>
            </a:r>
            <a:r>
              <a:rPr sz="2000" spc="-20" dirty="0">
                <a:solidFill>
                  <a:srgbClr val="231F20"/>
                </a:solidFill>
                <a:latin typeface="Avenir Book"/>
                <a:cs typeface="Avenir Book"/>
              </a:rPr>
              <a:t> </a:t>
            </a:r>
            <a:r>
              <a:rPr sz="2000" dirty="0">
                <a:solidFill>
                  <a:srgbClr val="231F20"/>
                </a:solidFill>
                <a:latin typeface="Avenir Book"/>
                <a:cs typeface="Avenir Book"/>
              </a:rPr>
              <a:t>a</a:t>
            </a:r>
            <a:r>
              <a:rPr sz="2000" spc="-15" dirty="0">
                <a:solidFill>
                  <a:srgbClr val="231F20"/>
                </a:solidFill>
                <a:latin typeface="Avenir Book"/>
                <a:cs typeface="Avenir Book"/>
              </a:rPr>
              <a:t> </a:t>
            </a:r>
            <a:r>
              <a:rPr sz="2000" dirty="0">
                <a:solidFill>
                  <a:srgbClr val="231F20"/>
                </a:solidFill>
                <a:latin typeface="Avenir Book"/>
                <a:cs typeface="Avenir Book"/>
              </a:rPr>
              <a:t>fan</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dirty="0">
                <a:solidFill>
                  <a:srgbClr val="231F20"/>
                </a:solidFill>
                <a:latin typeface="Avenir Book"/>
                <a:cs typeface="Avenir Book"/>
              </a:rPr>
              <a:t>4</a:t>
            </a:r>
            <a:r>
              <a:rPr sz="2000" spc="-20" dirty="0">
                <a:solidFill>
                  <a:srgbClr val="231F20"/>
                </a:solidFill>
                <a:latin typeface="Avenir Book"/>
                <a:cs typeface="Avenir Book"/>
              </a:rPr>
              <a:t> </a:t>
            </a:r>
            <a:r>
              <a:rPr sz="2000" spc="-10" dirty="0">
                <a:solidFill>
                  <a:srgbClr val="231F20"/>
                </a:solidFill>
                <a:latin typeface="Avenir Book"/>
                <a:cs typeface="Avenir Book"/>
              </a:rPr>
              <a:t>filters </a:t>
            </a:r>
            <a:r>
              <a:rPr sz="2000" dirty="0">
                <a:solidFill>
                  <a:srgbClr val="231F20"/>
                </a:solidFill>
                <a:latin typeface="Avenir Book"/>
                <a:cs typeface="Avenir Book"/>
              </a:rPr>
              <a:t>are</a:t>
            </a:r>
            <a:r>
              <a:rPr sz="2000" spc="-40" dirty="0">
                <a:solidFill>
                  <a:srgbClr val="231F20"/>
                </a:solidFill>
                <a:latin typeface="Avenir Book"/>
                <a:cs typeface="Avenir Book"/>
              </a:rPr>
              <a:t> </a:t>
            </a:r>
            <a:r>
              <a:rPr sz="2000" dirty="0">
                <a:solidFill>
                  <a:srgbClr val="231F20"/>
                </a:solidFill>
                <a:latin typeface="Avenir Book"/>
                <a:cs typeface="Avenir Book"/>
              </a:rPr>
              <a:t>much</a:t>
            </a:r>
            <a:r>
              <a:rPr sz="2000" spc="-35" dirty="0">
                <a:solidFill>
                  <a:srgbClr val="231F20"/>
                </a:solidFill>
                <a:latin typeface="Avenir Book"/>
                <a:cs typeface="Avenir Book"/>
              </a:rPr>
              <a:t> </a:t>
            </a:r>
            <a:r>
              <a:rPr sz="2000" dirty="0">
                <a:solidFill>
                  <a:srgbClr val="231F20"/>
                </a:solidFill>
                <a:latin typeface="Avenir Book"/>
                <a:cs typeface="Avenir Book"/>
              </a:rPr>
              <a:t>cheaper</a:t>
            </a:r>
            <a:r>
              <a:rPr sz="2000" spc="-35" dirty="0">
                <a:solidFill>
                  <a:srgbClr val="231F20"/>
                </a:solidFill>
                <a:latin typeface="Avenir Book"/>
                <a:cs typeface="Avenir Book"/>
              </a:rPr>
              <a:t> </a:t>
            </a:r>
            <a:r>
              <a:rPr sz="2000" dirty="0">
                <a:solidFill>
                  <a:srgbClr val="231F20"/>
                </a:solidFill>
                <a:latin typeface="Avenir Book"/>
                <a:cs typeface="Avenir Book"/>
              </a:rPr>
              <a:t>and</a:t>
            </a:r>
            <a:r>
              <a:rPr sz="2000" spc="-35" dirty="0">
                <a:solidFill>
                  <a:srgbClr val="231F20"/>
                </a:solidFill>
                <a:latin typeface="Avenir Book"/>
                <a:cs typeface="Avenir Book"/>
              </a:rPr>
              <a:t> </a:t>
            </a:r>
            <a:r>
              <a:rPr sz="2000" dirty="0">
                <a:solidFill>
                  <a:srgbClr val="231F20"/>
                </a:solidFill>
                <a:latin typeface="Avenir Book"/>
                <a:cs typeface="Avenir Book"/>
              </a:rPr>
              <a:t>more</a:t>
            </a:r>
            <a:r>
              <a:rPr sz="2000" spc="-35" dirty="0">
                <a:solidFill>
                  <a:srgbClr val="231F20"/>
                </a:solidFill>
                <a:latin typeface="Avenir Book"/>
                <a:cs typeface="Avenir Book"/>
              </a:rPr>
              <a:t> </a:t>
            </a:r>
            <a:r>
              <a:rPr sz="2000" dirty="0">
                <a:solidFill>
                  <a:srgbClr val="231F20"/>
                </a:solidFill>
                <a:latin typeface="Avenir Book"/>
                <a:cs typeface="Avenir Book"/>
              </a:rPr>
              <a:t>effective</a:t>
            </a:r>
            <a:r>
              <a:rPr sz="2000" spc="-35" dirty="0">
                <a:solidFill>
                  <a:srgbClr val="231F20"/>
                </a:solidFill>
                <a:latin typeface="Avenir Book"/>
                <a:cs typeface="Avenir Book"/>
              </a:rPr>
              <a:t> </a:t>
            </a:r>
            <a:r>
              <a:rPr sz="2000" dirty="0">
                <a:solidFill>
                  <a:srgbClr val="231F20"/>
                </a:solidFill>
                <a:latin typeface="Avenir Book"/>
                <a:cs typeface="Avenir Book"/>
              </a:rPr>
              <a:t>than</a:t>
            </a:r>
            <a:r>
              <a:rPr sz="2000" spc="-35" dirty="0">
                <a:solidFill>
                  <a:srgbClr val="231F20"/>
                </a:solidFill>
                <a:latin typeface="Avenir Book"/>
                <a:cs typeface="Avenir Book"/>
              </a:rPr>
              <a:t> </a:t>
            </a:r>
            <a:r>
              <a:rPr sz="2000" spc="-20" dirty="0">
                <a:solidFill>
                  <a:srgbClr val="231F20"/>
                </a:solidFill>
                <a:latin typeface="Avenir Book"/>
                <a:cs typeface="Avenir Book"/>
              </a:rPr>
              <a:t>most </a:t>
            </a:r>
            <a:r>
              <a:rPr sz="2000" dirty="0">
                <a:solidFill>
                  <a:srgbClr val="231F20"/>
                </a:solidFill>
                <a:latin typeface="Avenir Book"/>
                <a:cs typeface="Avenir Book"/>
              </a:rPr>
              <a:t>commercial</a:t>
            </a:r>
            <a:r>
              <a:rPr sz="2000" spc="-35" dirty="0">
                <a:solidFill>
                  <a:srgbClr val="231F20"/>
                </a:solidFill>
                <a:latin typeface="Avenir Book"/>
                <a:cs typeface="Avenir Book"/>
              </a:rPr>
              <a:t> </a:t>
            </a:r>
            <a:r>
              <a:rPr sz="2000" dirty="0">
                <a:solidFill>
                  <a:srgbClr val="231F20"/>
                </a:solidFill>
                <a:latin typeface="Avenir Book"/>
                <a:cs typeface="Avenir Book"/>
              </a:rPr>
              <a:t>air</a:t>
            </a:r>
            <a:r>
              <a:rPr sz="2000" spc="-30" dirty="0">
                <a:solidFill>
                  <a:srgbClr val="231F20"/>
                </a:solidFill>
                <a:latin typeface="Avenir Book"/>
                <a:cs typeface="Avenir Book"/>
              </a:rPr>
              <a:t> </a:t>
            </a:r>
            <a:r>
              <a:rPr sz="2000" dirty="0">
                <a:solidFill>
                  <a:srgbClr val="231F20"/>
                </a:solidFill>
                <a:latin typeface="Avenir Book"/>
                <a:cs typeface="Avenir Book"/>
              </a:rPr>
              <a:t>filters.</a:t>
            </a:r>
            <a:r>
              <a:rPr sz="2000" spc="-30" dirty="0">
                <a:solidFill>
                  <a:srgbClr val="231F20"/>
                </a:solidFill>
                <a:latin typeface="Avenir Book"/>
                <a:cs typeface="Avenir Book"/>
              </a:rPr>
              <a:t> </a:t>
            </a:r>
            <a:r>
              <a:rPr sz="2000" spc="-114"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download</a:t>
            </a:r>
            <a:r>
              <a:rPr sz="2000" spc="-30" dirty="0">
                <a:solidFill>
                  <a:srgbClr val="231F20"/>
                </a:solidFill>
                <a:latin typeface="Avenir Book"/>
                <a:cs typeface="Avenir Book"/>
              </a:rPr>
              <a:t> </a:t>
            </a:r>
            <a:r>
              <a:rPr sz="2000" dirty="0">
                <a:solidFill>
                  <a:srgbClr val="231F20"/>
                </a:solidFill>
                <a:latin typeface="Avenir Book"/>
                <a:cs typeface="Avenir Book"/>
              </a:rPr>
              <a:t>the</a:t>
            </a:r>
            <a:r>
              <a:rPr sz="2000" spc="-30" dirty="0">
                <a:solidFill>
                  <a:srgbClr val="231F20"/>
                </a:solidFill>
                <a:latin typeface="Avenir Book"/>
                <a:cs typeface="Avenir Book"/>
              </a:rPr>
              <a:t> </a:t>
            </a:r>
            <a:r>
              <a:rPr sz="2000" dirty="0">
                <a:solidFill>
                  <a:srgbClr val="231F20"/>
                </a:solidFill>
                <a:latin typeface="Avenir Book"/>
                <a:cs typeface="Avenir Book"/>
              </a:rPr>
              <a:t>guide</a:t>
            </a:r>
            <a:r>
              <a:rPr sz="2000" spc="-25" dirty="0">
                <a:solidFill>
                  <a:srgbClr val="231F20"/>
                </a:solidFill>
                <a:latin typeface="Avenir Book"/>
                <a:cs typeface="Avenir Book"/>
              </a:rPr>
              <a:t> to </a:t>
            </a:r>
            <a:r>
              <a:rPr sz="2000" dirty="0">
                <a:solidFill>
                  <a:srgbClr val="231F20"/>
                </a:solidFill>
                <a:latin typeface="Avenir Book"/>
                <a:cs typeface="Avenir Book"/>
              </a:rPr>
              <a:t>make</a:t>
            </a:r>
            <a:r>
              <a:rPr sz="2000" spc="-25" dirty="0">
                <a:solidFill>
                  <a:srgbClr val="231F20"/>
                </a:solidFill>
                <a:latin typeface="Avenir Book"/>
                <a:cs typeface="Avenir Book"/>
              </a:rPr>
              <a:t> </a:t>
            </a:r>
            <a:r>
              <a:rPr sz="2000" dirty="0">
                <a:solidFill>
                  <a:srgbClr val="231F20"/>
                </a:solidFill>
                <a:latin typeface="Avenir Book"/>
                <a:cs typeface="Avenir Book"/>
              </a:rPr>
              <a:t>your</a:t>
            </a:r>
            <a:r>
              <a:rPr sz="2000" spc="-20" dirty="0">
                <a:solidFill>
                  <a:srgbClr val="231F20"/>
                </a:solidFill>
                <a:latin typeface="Avenir Book"/>
                <a:cs typeface="Avenir Book"/>
              </a:rPr>
              <a:t> </a:t>
            </a:r>
            <a:r>
              <a:rPr sz="2000" dirty="0">
                <a:solidFill>
                  <a:srgbClr val="231F20"/>
                </a:solidFill>
                <a:latin typeface="Avenir Book"/>
                <a:cs typeface="Avenir Book"/>
              </a:rPr>
              <a:t>own</a:t>
            </a:r>
            <a:r>
              <a:rPr sz="2000" spc="-20" dirty="0">
                <a:solidFill>
                  <a:srgbClr val="231F20"/>
                </a:solidFill>
                <a:latin typeface="Avenir Book"/>
                <a:cs typeface="Avenir Book"/>
              </a:rPr>
              <a:t> </a:t>
            </a:r>
            <a:r>
              <a:rPr sz="2000" dirty="0">
                <a:solidFill>
                  <a:srgbClr val="231F20"/>
                </a:solidFill>
                <a:latin typeface="Avenir Book"/>
                <a:cs typeface="Avenir Book"/>
              </a:rPr>
              <a:t>air</a:t>
            </a:r>
            <a:r>
              <a:rPr sz="2000" spc="-25" dirty="0">
                <a:solidFill>
                  <a:srgbClr val="231F20"/>
                </a:solidFill>
                <a:latin typeface="Avenir Book"/>
                <a:cs typeface="Avenir Book"/>
              </a:rPr>
              <a:t> </a:t>
            </a:r>
            <a:r>
              <a:rPr sz="2000" spc="-10" dirty="0">
                <a:solidFill>
                  <a:srgbClr val="231F20"/>
                </a:solidFill>
                <a:latin typeface="Avenir Book"/>
                <a:cs typeface="Avenir Book"/>
              </a:rPr>
              <a:t>filter,</a:t>
            </a:r>
            <a:r>
              <a:rPr sz="2000" spc="-20" dirty="0">
                <a:solidFill>
                  <a:srgbClr val="231F20"/>
                </a:solidFill>
                <a:latin typeface="Avenir Book"/>
                <a:cs typeface="Avenir Book"/>
              </a:rPr>
              <a:t> </a:t>
            </a:r>
            <a:r>
              <a:rPr sz="2000" dirty="0">
                <a:solidFill>
                  <a:srgbClr val="231F20"/>
                </a:solidFill>
                <a:latin typeface="Avenir Book"/>
                <a:cs typeface="Avenir Book"/>
              </a:rPr>
              <a:t>scan</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QR</a:t>
            </a:r>
            <a:r>
              <a:rPr sz="2000" spc="-25" dirty="0">
                <a:solidFill>
                  <a:srgbClr val="231F20"/>
                </a:solidFill>
                <a:latin typeface="Avenir Book"/>
                <a:cs typeface="Avenir Book"/>
              </a:rPr>
              <a:t> </a:t>
            </a:r>
            <a:r>
              <a:rPr sz="2000" dirty="0">
                <a:solidFill>
                  <a:srgbClr val="231F20"/>
                </a:solidFill>
                <a:latin typeface="Avenir Book"/>
                <a:cs typeface="Avenir Book"/>
              </a:rPr>
              <a:t>code</a:t>
            </a:r>
            <a:r>
              <a:rPr sz="2000" spc="-20" dirty="0">
                <a:solidFill>
                  <a:srgbClr val="231F20"/>
                </a:solidFill>
                <a:latin typeface="Avenir Book"/>
                <a:cs typeface="Avenir Book"/>
              </a:rPr>
              <a:t> </a:t>
            </a:r>
            <a:r>
              <a:rPr sz="2000" spc="-10" dirty="0">
                <a:solidFill>
                  <a:srgbClr val="231F20"/>
                </a:solidFill>
                <a:latin typeface="Avenir Book"/>
                <a:cs typeface="Avenir Book"/>
              </a:rPr>
              <a:t>above.</a:t>
            </a:r>
            <a:endParaRPr sz="2000">
              <a:latin typeface="Avenir Book"/>
              <a:cs typeface="Avenir Book"/>
            </a:endParaRPr>
          </a:p>
          <a:p>
            <a:pPr marL="12700" marR="237490">
              <a:lnSpc>
                <a:spcPts val="2300"/>
              </a:lnSpc>
              <a:spcBef>
                <a:spcPts val="875"/>
              </a:spcBef>
            </a:pPr>
            <a:r>
              <a:rPr sz="2000" spc="-45" dirty="0">
                <a:solidFill>
                  <a:srgbClr val="231F20"/>
                </a:solidFill>
                <a:latin typeface="Avenir Book"/>
                <a:cs typeface="Avenir Book"/>
              </a:rPr>
              <a:t>You</a:t>
            </a:r>
            <a:r>
              <a:rPr sz="2000" spc="-20" dirty="0">
                <a:solidFill>
                  <a:srgbClr val="231F20"/>
                </a:solidFill>
                <a:latin typeface="Avenir Book"/>
                <a:cs typeface="Avenir Book"/>
              </a:rPr>
              <a:t> </a:t>
            </a:r>
            <a:r>
              <a:rPr sz="2000" dirty="0">
                <a:solidFill>
                  <a:srgbClr val="231F20"/>
                </a:solidFill>
                <a:latin typeface="Avenir Book"/>
                <a:cs typeface="Avenir Book"/>
              </a:rPr>
              <a:t>can</a:t>
            </a:r>
            <a:r>
              <a:rPr sz="2000" spc="-20" dirty="0">
                <a:solidFill>
                  <a:srgbClr val="231F20"/>
                </a:solidFill>
                <a:latin typeface="Avenir Book"/>
                <a:cs typeface="Avenir Book"/>
              </a:rPr>
              <a:t> </a:t>
            </a:r>
            <a:r>
              <a:rPr sz="2000" dirty="0">
                <a:solidFill>
                  <a:srgbClr val="231F20"/>
                </a:solidFill>
                <a:latin typeface="Avenir Book"/>
                <a:cs typeface="Avenir Book"/>
              </a:rPr>
              <a:t>also</a:t>
            </a:r>
            <a:r>
              <a:rPr sz="2000" spc="-20" dirty="0">
                <a:solidFill>
                  <a:srgbClr val="231F20"/>
                </a:solidFill>
                <a:latin typeface="Avenir Book"/>
                <a:cs typeface="Avenir Book"/>
              </a:rPr>
              <a:t> </a:t>
            </a:r>
            <a:r>
              <a:rPr sz="2000" dirty="0">
                <a:solidFill>
                  <a:srgbClr val="231F20"/>
                </a:solidFill>
                <a:latin typeface="Avenir Book"/>
                <a:cs typeface="Avenir Book"/>
              </a:rPr>
              <a:t>watch</a:t>
            </a:r>
            <a:r>
              <a:rPr sz="2000" spc="-20" dirty="0">
                <a:solidFill>
                  <a:srgbClr val="231F20"/>
                </a:solidFill>
                <a:latin typeface="Avenir Book"/>
                <a:cs typeface="Avenir Book"/>
              </a:rPr>
              <a:t> </a:t>
            </a:r>
            <a:r>
              <a:rPr sz="2000" dirty="0">
                <a:solidFill>
                  <a:srgbClr val="231F20"/>
                </a:solidFill>
                <a:latin typeface="Avenir Book"/>
                <a:cs typeface="Avenir Book"/>
              </a:rPr>
              <a:t>a</a:t>
            </a:r>
            <a:r>
              <a:rPr sz="2000" spc="-20" dirty="0">
                <a:solidFill>
                  <a:srgbClr val="231F20"/>
                </a:solidFill>
                <a:latin typeface="Avenir Book"/>
                <a:cs typeface="Avenir Book"/>
              </a:rPr>
              <a:t> </a:t>
            </a:r>
            <a:r>
              <a:rPr sz="2000" dirty="0">
                <a:solidFill>
                  <a:srgbClr val="231F20"/>
                </a:solidFill>
                <a:latin typeface="Avenir Book"/>
                <a:cs typeface="Avenir Book"/>
              </a:rPr>
              <a:t>video</a:t>
            </a:r>
            <a:r>
              <a:rPr sz="2000" spc="-20" dirty="0">
                <a:solidFill>
                  <a:srgbClr val="231F20"/>
                </a:solidFill>
                <a:latin typeface="Avenir Book"/>
                <a:cs typeface="Avenir Book"/>
              </a:rPr>
              <a:t> </a:t>
            </a:r>
            <a:r>
              <a:rPr sz="2000" dirty="0">
                <a:solidFill>
                  <a:srgbClr val="231F20"/>
                </a:solidFill>
                <a:latin typeface="Avenir Book"/>
                <a:cs typeface="Avenir Book"/>
              </a:rPr>
              <a:t>demonstration,</a:t>
            </a:r>
            <a:r>
              <a:rPr sz="2000" spc="-20" dirty="0">
                <a:solidFill>
                  <a:srgbClr val="231F20"/>
                </a:solidFill>
                <a:latin typeface="Avenir Book"/>
                <a:cs typeface="Avenir Book"/>
              </a:rPr>
              <a:t> </a:t>
            </a:r>
            <a:r>
              <a:rPr sz="2000" spc="-10" dirty="0">
                <a:solidFill>
                  <a:srgbClr val="231F20"/>
                </a:solidFill>
                <a:latin typeface="Avenir Book"/>
                <a:cs typeface="Avenir Book"/>
              </a:rPr>
              <a:t>visit </a:t>
            </a:r>
            <a:r>
              <a:rPr sz="2000" spc="-10" dirty="0">
                <a:solidFill>
                  <a:srgbClr val="006599"/>
                </a:solidFill>
                <a:latin typeface="Avenir Book"/>
                <a:cs typeface="Avenir Book"/>
                <a:hlinkClick r:id="rId2"/>
              </a:rPr>
              <a:t>https://ww</a:t>
            </a:r>
            <a:r>
              <a:rPr sz="2000" spc="-10" dirty="0">
                <a:solidFill>
                  <a:srgbClr val="006599"/>
                </a:solidFill>
                <a:latin typeface="Avenir Book"/>
                <a:cs typeface="Avenir Book"/>
              </a:rPr>
              <a:t>w</a:t>
            </a:r>
            <a:r>
              <a:rPr sz="2000" spc="-10" dirty="0">
                <a:solidFill>
                  <a:srgbClr val="006599"/>
                </a:solidFill>
                <a:latin typeface="Avenir Book"/>
                <a:cs typeface="Avenir Book"/>
                <a:hlinkClick r:id="rId2"/>
              </a:rPr>
              <a:t>.youtube.com/watch?v=hIuH-2naozI</a:t>
            </a:r>
            <a:r>
              <a:rPr sz="2000" spc="-10" dirty="0">
                <a:solidFill>
                  <a:srgbClr val="006599"/>
                </a:solidFill>
                <a:latin typeface="Avenir Book"/>
                <a:cs typeface="Avenir Book"/>
              </a:rPr>
              <a:t> </a:t>
            </a:r>
            <a:r>
              <a:rPr sz="2000" dirty="0">
                <a:solidFill>
                  <a:srgbClr val="231F20"/>
                </a:solidFill>
                <a:latin typeface="Avenir Book"/>
                <a:cs typeface="Avenir Book"/>
              </a:rPr>
              <a:t>or</a:t>
            </a:r>
            <a:r>
              <a:rPr sz="2000" spc="-10" dirty="0">
                <a:solidFill>
                  <a:srgbClr val="231F20"/>
                </a:solidFill>
                <a:latin typeface="Avenir Book"/>
                <a:cs typeface="Avenir Book"/>
              </a:rPr>
              <a:t> </a:t>
            </a:r>
            <a:r>
              <a:rPr sz="2000" dirty="0">
                <a:solidFill>
                  <a:srgbClr val="231F20"/>
                </a:solidFill>
                <a:latin typeface="Avenir Book"/>
                <a:cs typeface="Avenir Book"/>
              </a:rPr>
              <a:t>scan</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QR</a:t>
            </a:r>
            <a:r>
              <a:rPr sz="2000" spc="-5" dirty="0">
                <a:solidFill>
                  <a:srgbClr val="231F20"/>
                </a:solidFill>
                <a:latin typeface="Avenir Book"/>
                <a:cs typeface="Avenir Book"/>
              </a:rPr>
              <a:t> </a:t>
            </a:r>
            <a:r>
              <a:rPr sz="2000" dirty="0">
                <a:solidFill>
                  <a:srgbClr val="231F20"/>
                </a:solidFill>
                <a:latin typeface="Avenir Book"/>
                <a:cs typeface="Avenir Book"/>
              </a:rPr>
              <a:t>code</a:t>
            </a:r>
            <a:r>
              <a:rPr sz="2000" spc="-10" dirty="0">
                <a:solidFill>
                  <a:srgbClr val="231F20"/>
                </a:solidFill>
                <a:latin typeface="Avenir Book"/>
                <a:cs typeface="Avenir Book"/>
              </a:rPr>
              <a:t> </a:t>
            </a:r>
            <a:r>
              <a:rPr sz="2000" dirty="0">
                <a:solidFill>
                  <a:srgbClr val="231F20"/>
                </a:solidFill>
                <a:latin typeface="Avenir Book"/>
                <a:cs typeface="Avenir Book"/>
              </a:rPr>
              <a:t>at</a:t>
            </a:r>
            <a:r>
              <a:rPr sz="2000" spc="-5" dirty="0">
                <a:solidFill>
                  <a:srgbClr val="231F20"/>
                </a:solidFill>
                <a:latin typeface="Avenir Book"/>
                <a:cs typeface="Avenir Book"/>
              </a:rPr>
              <a:t> </a:t>
            </a:r>
            <a:r>
              <a:rPr sz="2000" spc="-10" dirty="0">
                <a:solidFill>
                  <a:srgbClr val="231F20"/>
                </a:solidFill>
                <a:latin typeface="Avenir Book"/>
                <a:cs typeface="Avenir Book"/>
              </a:rPr>
              <a:t>left.</a:t>
            </a:r>
            <a:endParaRPr sz="2000">
              <a:latin typeface="Avenir Book"/>
              <a:cs typeface="Avenir Book"/>
            </a:endParaRPr>
          </a:p>
        </p:txBody>
      </p:sp>
      <p:grpSp>
        <p:nvGrpSpPr>
          <p:cNvPr id="4" name="object 4"/>
          <p:cNvGrpSpPr/>
          <p:nvPr/>
        </p:nvGrpSpPr>
        <p:grpSpPr>
          <a:xfrm>
            <a:off x="1060742" y="571500"/>
            <a:ext cx="5294630" cy="6703059"/>
            <a:chOff x="1060742" y="571500"/>
            <a:chExt cx="5294630" cy="6703059"/>
          </a:xfrm>
        </p:grpSpPr>
        <p:sp>
          <p:nvSpPr>
            <p:cNvPr id="5" name="object 5"/>
            <p:cNvSpPr/>
            <p:nvPr/>
          </p:nvSpPr>
          <p:spPr>
            <a:xfrm>
              <a:off x="1060742" y="5916205"/>
              <a:ext cx="288290" cy="1358265"/>
            </a:xfrm>
            <a:custGeom>
              <a:avLst/>
              <a:gdLst/>
              <a:ahLst/>
              <a:cxnLst/>
              <a:rect l="l" t="t" r="r" b="b"/>
              <a:pathLst>
                <a:path w="288290" h="1358265">
                  <a:moveTo>
                    <a:pt x="41160" y="329272"/>
                  </a:moveTo>
                  <a:lnTo>
                    <a:pt x="0" y="329272"/>
                  </a:lnTo>
                  <a:lnTo>
                    <a:pt x="0" y="370433"/>
                  </a:lnTo>
                  <a:lnTo>
                    <a:pt x="41160" y="370433"/>
                  </a:lnTo>
                  <a:lnTo>
                    <a:pt x="41160" y="329272"/>
                  </a:lnTo>
                  <a:close/>
                </a:path>
                <a:path w="288290" h="1358265">
                  <a:moveTo>
                    <a:pt x="82321" y="823175"/>
                  </a:moveTo>
                  <a:lnTo>
                    <a:pt x="41160" y="823175"/>
                  </a:lnTo>
                  <a:lnTo>
                    <a:pt x="41160" y="864323"/>
                  </a:lnTo>
                  <a:lnTo>
                    <a:pt x="0" y="864323"/>
                  </a:lnTo>
                  <a:lnTo>
                    <a:pt x="0" y="905484"/>
                  </a:lnTo>
                  <a:lnTo>
                    <a:pt x="0" y="1028954"/>
                  </a:lnTo>
                  <a:lnTo>
                    <a:pt x="41160" y="1028954"/>
                  </a:lnTo>
                  <a:lnTo>
                    <a:pt x="82321" y="1028979"/>
                  </a:lnTo>
                  <a:lnTo>
                    <a:pt x="82321" y="987806"/>
                  </a:lnTo>
                  <a:lnTo>
                    <a:pt x="41160" y="987806"/>
                  </a:lnTo>
                  <a:lnTo>
                    <a:pt x="41160" y="905484"/>
                  </a:lnTo>
                  <a:lnTo>
                    <a:pt x="41160" y="864336"/>
                  </a:lnTo>
                  <a:lnTo>
                    <a:pt x="82321" y="864336"/>
                  </a:lnTo>
                  <a:lnTo>
                    <a:pt x="82321" y="823175"/>
                  </a:lnTo>
                  <a:close/>
                </a:path>
                <a:path w="288290" h="1358265">
                  <a:moveTo>
                    <a:pt x="82321" y="370433"/>
                  </a:moveTo>
                  <a:lnTo>
                    <a:pt x="41160" y="370433"/>
                  </a:lnTo>
                  <a:lnTo>
                    <a:pt x="41160" y="411581"/>
                  </a:lnTo>
                  <a:lnTo>
                    <a:pt x="0" y="411581"/>
                  </a:lnTo>
                  <a:lnTo>
                    <a:pt x="0" y="452742"/>
                  </a:lnTo>
                  <a:lnTo>
                    <a:pt x="41160" y="452742"/>
                  </a:lnTo>
                  <a:lnTo>
                    <a:pt x="41160" y="411594"/>
                  </a:lnTo>
                  <a:lnTo>
                    <a:pt x="82321" y="411594"/>
                  </a:lnTo>
                  <a:lnTo>
                    <a:pt x="82321" y="370433"/>
                  </a:lnTo>
                  <a:close/>
                </a:path>
                <a:path w="288290" h="1358265">
                  <a:moveTo>
                    <a:pt x="123482" y="905484"/>
                  </a:moveTo>
                  <a:lnTo>
                    <a:pt x="82321" y="905484"/>
                  </a:lnTo>
                  <a:lnTo>
                    <a:pt x="82321" y="987806"/>
                  </a:lnTo>
                  <a:lnTo>
                    <a:pt x="123482" y="987806"/>
                  </a:lnTo>
                  <a:lnTo>
                    <a:pt x="123482" y="905484"/>
                  </a:lnTo>
                  <a:close/>
                </a:path>
                <a:path w="288290" h="1358265">
                  <a:moveTo>
                    <a:pt x="164642" y="987806"/>
                  </a:moveTo>
                  <a:lnTo>
                    <a:pt x="123482" y="987806"/>
                  </a:lnTo>
                  <a:lnTo>
                    <a:pt x="123482" y="1028979"/>
                  </a:lnTo>
                  <a:lnTo>
                    <a:pt x="164642" y="1028979"/>
                  </a:lnTo>
                  <a:lnTo>
                    <a:pt x="164642" y="987806"/>
                  </a:lnTo>
                  <a:close/>
                </a:path>
                <a:path w="288290" h="1358265">
                  <a:moveTo>
                    <a:pt x="205803" y="1152436"/>
                  </a:moveTo>
                  <a:lnTo>
                    <a:pt x="164642" y="1152436"/>
                  </a:lnTo>
                  <a:lnTo>
                    <a:pt x="123482" y="1152436"/>
                  </a:lnTo>
                  <a:lnTo>
                    <a:pt x="82321" y="1152436"/>
                  </a:lnTo>
                  <a:lnTo>
                    <a:pt x="82321" y="1275905"/>
                  </a:lnTo>
                  <a:lnTo>
                    <a:pt x="123482" y="1275905"/>
                  </a:lnTo>
                  <a:lnTo>
                    <a:pt x="164642" y="1275905"/>
                  </a:lnTo>
                  <a:lnTo>
                    <a:pt x="205803" y="1275905"/>
                  </a:lnTo>
                  <a:lnTo>
                    <a:pt x="205803" y="1152436"/>
                  </a:lnTo>
                  <a:close/>
                </a:path>
                <a:path w="288290" h="1358265">
                  <a:moveTo>
                    <a:pt x="205803" y="82321"/>
                  </a:moveTo>
                  <a:lnTo>
                    <a:pt x="164642" y="82321"/>
                  </a:lnTo>
                  <a:lnTo>
                    <a:pt x="123482" y="82321"/>
                  </a:lnTo>
                  <a:lnTo>
                    <a:pt x="82321" y="82321"/>
                  </a:lnTo>
                  <a:lnTo>
                    <a:pt x="82321" y="123482"/>
                  </a:lnTo>
                  <a:lnTo>
                    <a:pt x="82321" y="205803"/>
                  </a:lnTo>
                  <a:lnTo>
                    <a:pt x="123482" y="205803"/>
                  </a:lnTo>
                  <a:lnTo>
                    <a:pt x="164642" y="205803"/>
                  </a:lnTo>
                  <a:lnTo>
                    <a:pt x="205803" y="205803"/>
                  </a:lnTo>
                  <a:lnTo>
                    <a:pt x="205803" y="123482"/>
                  </a:lnTo>
                  <a:lnTo>
                    <a:pt x="205803" y="82321"/>
                  </a:lnTo>
                  <a:close/>
                </a:path>
                <a:path w="288290" h="1358265">
                  <a:moveTo>
                    <a:pt x="246951" y="1317066"/>
                  </a:moveTo>
                  <a:lnTo>
                    <a:pt x="246951" y="1317066"/>
                  </a:lnTo>
                  <a:lnTo>
                    <a:pt x="41160" y="1317066"/>
                  </a:lnTo>
                  <a:lnTo>
                    <a:pt x="41160" y="1275918"/>
                  </a:lnTo>
                  <a:lnTo>
                    <a:pt x="0" y="1275918"/>
                  </a:lnTo>
                  <a:lnTo>
                    <a:pt x="0" y="1358239"/>
                  </a:lnTo>
                  <a:lnTo>
                    <a:pt x="41160" y="1358239"/>
                  </a:lnTo>
                  <a:lnTo>
                    <a:pt x="82321" y="1358226"/>
                  </a:lnTo>
                  <a:lnTo>
                    <a:pt x="246951" y="1358226"/>
                  </a:lnTo>
                  <a:lnTo>
                    <a:pt x="246951" y="1317066"/>
                  </a:lnTo>
                  <a:close/>
                </a:path>
                <a:path w="288290" h="1358265">
                  <a:moveTo>
                    <a:pt x="246951" y="1070114"/>
                  </a:moveTo>
                  <a:lnTo>
                    <a:pt x="246951" y="1070114"/>
                  </a:lnTo>
                  <a:lnTo>
                    <a:pt x="0" y="1070114"/>
                  </a:lnTo>
                  <a:lnTo>
                    <a:pt x="0" y="1275905"/>
                  </a:lnTo>
                  <a:lnTo>
                    <a:pt x="41160" y="1275905"/>
                  </a:lnTo>
                  <a:lnTo>
                    <a:pt x="41160" y="1111275"/>
                  </a:lnTo>
                  <a:lnTo>
                    <a:pt x="82321" y="1111275"/>
                  </a:lnTo>
                  <a:lnTo>
                    <a:pt x="246951" y="1111275"/>
                  </a:lnTo>
                  <a:lnTo>
                    <a:pt x="246951" y="1070114"/>
                  </a:lnTo>
                  <a:close/>
                </a:path>
                <a:path w="288290" h="1358265">
                  <a:moveTo>
                    <a:pt x="246951" y="617385"/>
                  </a:moveTo>
                  <a:lnTo>
                    <a:pt x="246951" y="617385"/>
                  </a:lnTo>
                  <a:lnTo>
                    <a:pt x="82321" y="617385"/>
                  </a:lnTo>
                  <a:lnTo>
                    <a:pt x="82321" y="576224"/>
                  </a:lnTo>
                  <a:lnTo>
                    <a:pt x="41160" y="576224"/>
                  </a:lnTo>
                  <a:lnTo>
                    <a:pt x="0" y="576224"/>
                  </a:lnTo>
                  <a:lnTo>
                    <a:pt x="0" y="617385"/>
                  </a:lnTo>
                  <a:lnTo>
                    <a:pt x="41160" y="617385"/>
                  </a:lnTo>
                  <a:lnTo>
                    <a:pt x="41160" y="658533"/>
                  </a:lnTo>
                  <a:lnTo>
                    <a:pt x="0" y="658533"/>
                  </a:lnTo>
                  <a:lnTo>
                    <a:pt x="0" y="699693"/>
                  </a:lnTo>
                  <a:lnTo>
                    <a:pt x="41160" y="699693"/>
                  </a:lnTo>
                  <a:lnTo>
                    <a:pt x="82321" y="699693"/>
                  </a:lnTo>
                  <a:lnTo>
                    <a:pt x="82321" y="658545"/>
                  </a:lnTo>
                  <a:lnTo>
                    <a:pt x="123482" y="658545"/>
                  </a:lnTo>
                  <a:lnTo>
                    <a:pt x="164642" y="658545"/>
                  </a:lnTo>
                  <a:lnTo>
                    <a:pt x="164642" y="699693"/>
                  </a:lnTo>
                  <a:lnTo>
                    <a:pt x="123482" y="699693"/>
                  </a:lnTo>
                  <a:lnTo>
                    <a:pt x="82321" y="699693"/>
                  </a:lnTo>
                  <a:lnTo>
                    <a:pt x="82321" y="740854"/>
                  </a:lnTo>
                  <a:lnTo>
                    <a:pt x="123482" y="740854"/>
                  </a:lnTo>
                  <a:lnTo>
                    <a:pt x="164642" y="740854"/>
                  </a:lnTo>
                  <a:lnTo>
                    <a:pt x="205790" y="740854"/>
                  </a:lnTo>
                  <a:lnTo>
                    <a:pt x="205790" y="782015"/>
                  </a:lnTo>
                  <a:lnTo>
                    <a:pt x="164642" y="782015"/>
                  </a:lnTo>
                  <a:lnTo>
                    <a:pt x="123482" y="782015"/>
                  </a:lnTo>
                  <a:lnTo>
                    <a:pt x="82321" y="782015"/>
                  </a:lnTo>
                  <a:lnTo>
                    <a:pt x="82321" y="823175"/>
                  </a:lnTo>
                  <a:lnTo>
                    <a:pt x="123482" y="823175"/>
                  </a:lnTo>
                  <a:lnTo>
                    <a:pt x="164642" y="823175"/>
                  </a:lnTo>
                  <a:lnTo>
                    <a:pt x="164642" y="864323"/>
                  </a:lnTo>
                  <a:lnTo>
                    <a:pt x="123482" y="864323"/>
                  </a:lnTo>
                  <a:lnTo>
                    <a:pt x="123482" y="905484"/>
                  </a:lnTo>
                  <a:lnTo>
                    <a:pt x="164642" y="905484"/>
                  </a:lnTo>
                  <a:lnTo>
                    <a:pt x="164642" y="864336"/>
                  </a:lnTo>
                  <a:lnTo>
                    <a:pt x="205790" y="864336"/>
                  </a:lnTo>
                  <a:lnTo>
                    <a:pt x="205790" y="905484"/>
                  </a:lnTo>
                  <a:lnTo>
                    <a:pt x="205790" y="946645"/>
                  </a:lnTo>
                  <a:lnTo>
                    <a:pt x="164642" y="946645"/>
                  </a:lnTo>
                  <a:lnTo>
                    <a:pt x="164642" y="987806"/>
                  </a:lnTo>
                  <a:lnTo>
                    <a:pt x="205790" y="987806"/>
                  </a:lnTo>
                  <a:lnTo>
                    <a:pt x="205790" y="1028954"/>
                  </a:lnTo>
                  <a:lnTo>
                    <a:pt x="246951" y="1028954"/>
                  </a:lnTo>
                  <a:lnTo>
                    <a:pt x="246951" y="905484"/>
                  </a:lnTo>
                  <a:lnTo>
                    <a:pt x="246951" y="864323"/>
                  </a:lnTo>
                  <a:lnTo>
                    <a:pt x="205803" y="864323"/>
                  </a:lnTo>
                  <a:lnTo>
                    <a:pt x="205803" y="823175"/>
                  </a:lnTo>
                  <a:lnTo>
                    <a:pt x="246951" y="823175"/>
                  </a:lnTo>
                  <a:lnTo>
                    <a:pt x="246951" y="617385"/>
                  </a:lnTo>
                  <a:close/>
                </a:path>
                <a:path w="288290" h="1358265">
                  <a:moveTo>
                    <a:pt x="246951" y="329272"/>
                  </a:moveTo>
                  <a:lnTo>
                    <a:pt x="205803" y="329272"/>
                  </a:lnTo>
                  <a:lnTo>
                    <a:pt x="164642" y="329272"/>
                  </a:lnTo>
                  <a:lnTo>
                    <a:pt x="123482" y="329272"/>
                  </a:lnTo>
                  <a:lnTo>
                    <a:pt x="123482" y="370433"/>
                  </a:lnTo>
                  <a:lnTo>
                    <a:pt x="164642" y="370433"/>
                  </a:lnTo>
                  <a:lnTo>
                    <a:pt x="205790" y="370433"/>
                  </a:lnTo>
                  <a:lnTo>
                    <a:pt x="205790" y="411581"/>
                  </a:lnTo>
                  <a:lnTo>
                    <a:pt x="164642" y="411581"/>
                  </a:lnTo>
                  <a:lnTo>
                    <a:pt x="164642" y="452742"/>
                  </a:lnTo>
                  <a:lnTo>
                    <a:pt x="205790" y="452742"/>
                  </a:lnTo>
                  <a:lnTo>
                    <a:pt x="205790" y="493903"/>
                  </a:lnTo>
                  <a:lnTo>
                    <a:pt x="164642" y="493903"/>
                  </a:lnTo>
                  <a:lnTo>
                    <a:pt x="164642" y="452742"/>
                  </a:lnTo>
                  <a:lnTo>
                    <a:pt x="123482" y="452742"/>
                  </a:lnTo>
                  <a:lnTo>
                    <a:pt x="123482" y="535063"/>
                  </a:lnTo>
                  <a:lnTo>
                    <a:pt x="164642" y="535063"/>
                  </a:lnTo>
                  <a:lnTo>
                    <a:pt x="205790" y="535063"/>
                  </a:lnTo>
                  <a:lnTo>
                    <a:pt x="246951" y="535063"/>
                  </a:lnTo>
                  <a:lnTo>
                    <a:pt x="246951" y="329272"/>
                  </a:lnTo>
                  <a:close/>
                </a:path>
                <a:path w="288290" h="1358265">
                  <a:moveTo>
                    <a:pt x="288112" y="123482"/>
                  </a:moveTo>
                  <a:lnTo>
                    <a:pt x="246951" y="123482"/>
                  </a:lnTo>
                  <a:lnTo>
                    <a:pt x="246951" y="246951"/>
                  </a:lnTo>
                  <a:lnTo>
                    <a:pt x="205803" y="246951"/>
                  </a:lnTo>
                  <a:lnTo>
                    <a:pt x="41160" y="246951"/>
                  </a:lnTo>
                  <a:lnTo>
                    <a:pt x="41160" y="123482"/>
                  </a:lnTo>
                  <a:lnTo>
                    <a:pt x="0" y="123482"/>
                  </a:lnTo>
                  <a:lnTo>
                    <a:pt x="0" y="288112"/>
                  </a:lnTo>
                  <a:lnTo>
                    <a:pt x="41160" y="288112"/>
                  </a:lnTo>
                  <a:lnTo>
                    <a:pt x="82321" y="288112"/>
                  </a:lnTo>
                  <a:lnTo>
                    <a:pt x="288112" y="288112"/>
                  </a:lnTo>
                  <a:lnTo>
                    <a:pt x="288112" y="123482"/>
                  </a:lnTo>
                  <a:close/>
                </a:path>
                <a:path w="288290" h="1358265">
                  <a:moveTo>
                    <a:pt x="288112" y="0"/>
                  </a:moveTo>
                  <a:lnTo>
                    <a:pt x="288112" y="0"/>
                  </a:lnTo>
                  <a:lnTo>
                    <a:pt x="0" y="0"/>
                  </a:lnTo>
                  <a:lnTo>
                    <a:pt x="0" y="123469"/>
                  </a:lnTo>
                  <a:lnTo>
                    <a:pt x="41160" y="123469"/>
                  </a:lnTo>
                  <a:lnTo>
                    <a:pt x="41160" y="41160"/>
                  </a:lnTo>
                  <a:lnTo>
                    <a:pt x="82321" y="41160"/>
                  </a:lnTo>
                  <a:lnTo>
                    <a:pt x="246951" y="41160"/>
                  </a:lnTo>
                  <a:lnTo>
                    <a:pt x="246951" y="123469"/>
                  </a:lnTo>
                  <a:lnTo>
                    <a:pt x="288112" y="123469"/>
                  </a:lnTo>
                  <a:lnTo>
                    <a:pt x="288112" y="0"/>
                  </a:lnTo>
                  <a:close/>
                </a:path>
              </a:pathLst>
            </a:custGeom>
            <a:solidFill>
              <a:srgbClr val="231F20"/>
            </a:solidFill>
          </p:spPr>
          <p:txBody>
            <a:bodyPr wrap="square" lIns="0" tIns="0" rIns="0" bIns="0" rtlCol="0"/>
            <a:lstStyle/>
            <a:p>
              <a:endParaRPr/>
            </a:p>
          </p:txBody>
        </p:sp>
        <p:sp>
          <p:nvSpPr>
            <p:cNvPr id="6" name="object 6"/>
            <p:cNvSpPr/>
            <p:nvPr/>
          </p:nvSpPr>
          <p:spPr>
            <a:xfrm>
              <a:off x="1328273" y="6245478"/>
              <a:ext cx="0" cy="699770"/>
            </a:xfrm>
            <a:custGeom>
              <a:avLst/>
              <a:gdLst/>
              <a:ahLst/>
              <a:cxnLst/>
              <a:rect l="l" t="t" r="r" b="b"/>
              <a:pathLst>
                <a:path h="699770">
                  <a:moveTo>
                    <a:pt x="0" y="0"/>
                  </a:moveTo>
                  <a:lnTo>
                    <a:pt x="0" y="699693"/>
                  </a:lnTo>
                </a:path>
              </a:pathLst>
            </a:custGeom>
            <a:ln w="41160">
              <a:solidFill>
                <a:srgbClr val="231F20"/>
              </a:solidFill>
              <a:prstDash val="sysDot"/>
            </a:ln>
          </p:spPr>
          <p:txBody>
            <a:bodyPr wrap="square" lIns="0" tIns="0" rIns="0" bIns="0" rtlCol="0"/>
            <a:lstStyle/>
            <a:p>
              <a:endParaRPr/>
            </a:p>
          </p:txBody>
        </p:sp>
        <p:sp>
          <p:nvSpPr>
            <p:cNvPr id="7" name="object 7"/>
            <p:cNvSpPr/>
            <p:nvPr/>
          </p:nvSpPr>
          <p:spPr>
            <a:xfrm>
              <a:off x="1307693" y="5916205"/>
              <a:ext cx="329565" cy="1358265"/>
            </a:xfrm>
            <a:custGeom>
              <a:avLst/>
              <a:gdLst/>
              <a:ahLst/>
              <a:cxnLst/>
              <a:rect l="l" t="t" r="r" b="b"/>
              <a:pathLst>
                <a:path w="329564" h="1358265">
                  <a:moveTo>
                    <a:pt x="41160" y="1275918"/>
                  </a:moveTo>
                  <a:lnTo>
                    <a:pt x="0" y="1275918"/>
                  </a:lnTo>
                  <a:lnTo>
                    <a:pt x="0" y="1358239"/>
                  </a:lnTo>
                  <a:lnTo>
                    <a:pt x="41160" y="1358239"/>
                  </a:lnTo>
                  <a:lnTo>
                    <a:pt x="41160" y="1275918"/>
                  </a:lnTo>
                  <a:close/>
                </a:path>
                <a:path w="329564" h="1358265">
                  <a:moveTo>
                    <a:pt x="41160" y="1070114"/>
                  </a:moveTo>
                  <a:lnTo>
                    <a:pt x="0" y="1070114"/>
                  </a:lnTo>
                  <a:lnTo>
                    <a:pt x="0" y="1275905"/>
                  </a:lnTo>
                  <a:lnTo>
                    <a:pt x="41160" y="1275905"/>
                  </a:lnTo>
                  <a:lnTo>
                    <a:pt x="41160" y="1070114"/>
                  </a:lnTo>
                  <a:close/>
                </a:path>
                <a:path w="329564" h="1358265">
                  <a:moveTo>
                    <a:pt x="123482" y="246951"/>
                  </a:moveTo>
                  <a:lnTo>
                    <a:pt x="82321" y="246951"/>
                  </a:lnTo>
                  <a:lnTo>
                    <a:pt x="82321" y="288112"/>
                  </a:lnTo>
                  <a:lnTo>
                    <a:pt x="123482" y="288112"/>
                  </a:lnTo>
                  <a:lnTo>
                    <a:pt x="123482" y="246951"/>
                  </a:lnTo>
                  <a:close/>
                </a:path>
                <a:path w="329564" h="1358265">
                  <a:moveTo>
                    <a:pt x="205790" y="493903"/>
                  </a:moveTo>
                  <a:lnTo>
                    <a:pt x="164642" y="493903"/>
                  </a:lnTo>
                  <a:lnTo>
                    <a:pt x="164642" y="452742"/>
                  </a:lnTo>
                  <a:lnTo>
                    <a:pt x="123482" y="452742"/>
                  </a:lnTo>
                  <a:lnTo>
                    <a:pt x="123482" y="329272"/>
                  </a:lnTo>
                  <a:lnTo>
                    <a:pt x="82321" y="329272"/>
                  </a:lnTo>
                  <a:lnTo>
                    <a:pt x="41160" y="329272"/>
                  </a:lnTo>
                  <a:lnTo>
                    <a:pt x="41160" y="370433"/>
                  </a:lnTo>
                  <a:lnTo>
                    <a:pt x="82321" y="370433"/>
                  </a:lnTo>
                  <a:lnTo>
                    <a:pt x="82321" y="411581"/>
                  </a:lnTo>
                  <a:lnTo>
                    <a:pt x="41160" y="411581"/>
                  </a:lnTo>
                  <a:lnTo>
                    <a:pt x="41160" y="452742"/>
                  </a:lnTo>
                  <a:lnTo>
                    <a:pt x="82321" y="452742"/>
                  </a:lnTo>
                  <a:lnTo>
                    <a:pt x="82321" y="493903"/>
                  </a:lnTo>
                  <a:lnTo>
                    <a:pt x="123482" y="493903"/>
                  </a:lnTo>
                  <a:lnTo>
                    <a:pt x="164630" y="493903"/>
                  </a:lnTo>
                  <a:lnTo>
                    <a:pt x="164630" y="535063"/>
                  </a:lnTo>
                  <a:lnTo>
                    <a:pt x="123482" y="535063"/>
                  </a:lnTo>
                  <a:lnTo>
                    <a:pt x="82321" y="535063"/>
                  </a:lnTo>
                  <a:lnTo>
                    <a:pt x="82321" y="493903"/>
                  </a:lnTo>
                  <a:lnTo>
                    <a:pt x="41160" y="493903"/>
                  </a:lnTo>
                  <a:lnTo>
                    <a:pt x="41160" y="617372"/>
                  </a:lnTo>
                  <a:lnTo>
                    <a:pt x="82321" y="617372"/>
                  </a:lnTo>
                  <a:lnTo>
                    <a:pt x="82321" y="576224"/>
                  </a:lnTo>
                  <a:lnTo>
                    <a:pt x="123482" y="576224"/>
                  </a:lnTo>
                  <a:lnTo>
                    <a:pt x="123482" y="617385"/>
                  </a:lnTo>
                  <a:lnTo>
                    <a:pt x="82321" y="617385"/>
                  </a:lnTo>
                  <a:lnTo>
                    <a:pt x="82321" y="658533"/>
                  </a:lnTo>
                  <a:lnTo>
                    <a:pt x="41160" y="658533"/>
                  </a:lnTo>
                  <a:lnTo>
                    <a:pt x="41160" y="699693"/>
                  </a:lnTo>
                  <a:lnTo>
                    <a:pt x="82321" y="699693"/>
                  </a:lnTo>
                  <a:lnTo>
                    <a:pt x="82321" y="658545"/>
                  </a:lnTo>
                  <a:lnTo>
                    <a:pt x="123482" y="658545"/>
                  </a:lnTo>
                  <a:lnTo>
                    <a:pt x="123482" y="699693"/>
                  </a:lnTo>
                  <a:lnTo>
                    <a:pt x="164630" y="699693"/>
                  </a:lnTo>
                  <a:lnTo>
                    <a:pt x="205790" y="699693"/>
                  </a:lnTo>
                  <a:lnTo>
                    <a:pt x="205790" y="658533"/>
                  </a:lnTo>
                  <a:lnTo>
                    <a:pt x="164642" y="658533"/>
                  </a:lnTo>
                  <a:lnTo>
                    <a:pt x="164642" y="617385"/>
                  </a:lnTo>
                  <a:lnTo>
                    <a:pt x="205790" y="617385"/>
                  </a:lnTo>
                  <a:lnTo>
                    <a:pt x="205790" y="576224"/>
                  </a:lnTo>
                  <a:lnTo>
                    <a:pt x="164642" y="576224"/>
                  </a:lnTo>
                  <a:lnTo>
                    <a:pt x="164642" y="535063"/>
                  </a:lnTo>
                  <a:lnTo>
                    <a:pt x="205790" y="535063"/>
                  </a:lnTo>
                  <a:lnTo>
                    <a:pt x="205790" y="493903"/>
                  </a:lnTo>
                  <a:close/>
                </a:path>
                <a:path w="329564" h="1358265">
                  <a:moveTo>
                    <a:pt x="246951" y="1111275"/>
                  </a:moveTo>
                  <a:lnTo>
                    <a:pt x="205790" y="1111275"/>
                  </a:lnTo>
                  <a:lnTo>
                    <a:pt x="205790" y="1152436"/>
                  </a:lnTo>
                  <a:lnTo>
                    <a:pt x="246951" y="1152436"/>
                  </a:lnTo>
                  <a:lnTo>
                    <a:pt x="246951" y="1111275"/>
                  </a:lnTo>
                  <a:close/>
                </a:path>
                <a:path w="329564" h="1358265">
                  <a:moveTo>
                    <a:pt x="246951" y="535063"/>
                  </a:moveTo>
                  <a:lnTo>
                    <a:pt x="205790" y="535063"/>
                  </a:lnTo>
                  <a:lnTo>
                    <a:pt x="205790" y="576224"/>
                  </a:lnTo>
                  <a:lnTo>
                    <a:pt x="246951" y="576224"/>
                  </a:lnTo>
                  <a:lnTo>
                    <a:pt x="246951" y="535063"/>
                  </a:lnTo>
                  <a:close/>
                </a:path>
                <a:path w="329564" h="1358265">
                  <a:moveTo>
                    <a:pt x="246951" y="452742"/>
                  </a:moveTo>
                  <a:lnTo>
                    <a:pt x="205790" y="452742"/>
                  </a:lnTo>
                  <a:lnTo>
                    <a:pt x="205790" y="493903"/>
                  </a:lnTo>
                  <a:lnTo>
                    <a:pt x="246951" y="493903"/>
                  </a:lnTo>
                  <a:lnTo>
                    <a:pt x="246951" y="452742"/>
                  </a:lnTo>
                  <a:close/>
                </a:path>
                <a:path w="329564" h="1358265">
                  <a:moveTo>
                    <a:pt x="288112" y="1275918"/>
                  </a:moveTo>
                  <a:lnTo>
                    <a:pt x="246951" y="1275918"/>
                  </a:lnTo>
                  <a:lnTo>
                    <a:pt x="205790" y="1275918"/>
                  </a:lnTo>
                  <a:lnTo>
                    <a:pt x="164630" y="1275918"/>
                  </a:lnTo>
                  <a:lnTo>
                    <a:pt x="164630" y="1317066"/>
                  </a:lnTo>
                  <a:lnTo>
                    <a:pt x="123482" y="1317066"/>
                  </a:lnTo>
                  <a:lnTo>
                    <a:pt x="82321" y="1317066"/>
                  </a:lnTo>
                  <a:lnTo>
                    <a:pt x="82321" y="1358226"/>
                  </a:lnTo>
                  <a:lnTo>
                    <a:pt x="123482" y="1358226"/>
                  </a:lnTo>
                  <a:lnTo>
                    <a:pt x="164630" y="1358226"/>
                  </a:lnTo>
                  <a:lnTo>
                    <a:pt x="205790" y="1358239"/>
                  </a:lnTo>
                  <a:lnTo>
                    <a:pt x="246951" y="1358239"/>
                  </a:lnTo>
                  <a:lnTo>
                    <a:pt x="246951" y="1317078"/>
                  </a:lnTo>
                  <a:lnTo>
                    <a:pt x="288112" y="1317078"/>
                  </a:lnTo>
                  <a:lnTo>
                    <a:pt x="288112" y="1275918"/>
                  </a:lnTo>
                  <a:close/>
                </a:path>
                <a:path w="329564" h="1358265">
                  <a:moveTo>
                    <a:pt x="288112" y="1152436"/>
                  </a:moveTo>
                  <a:lnTo>
                    <a:pt x="246951" y="1152436"/>
                  </a:lnTo>
                  <a:lnTo>
                    <a:pt x="246951" y="1193596"/>
                  </a:lnTo>
                  <a:lnTo>
                    <a:pt x="288112" y="1193596"/>
                  </a:lnTo>
                  <a:lnTo>
                    <a:pt x="288112" y="1152436"/>
                  </a:lnTo>
                  <a:close/>
                </a:path>
                <a:path w="329564" h="1358265">
                  <a:moveTo>
                    <a:pt x="288112" y="576224"/>
                  </a:moveTo>
                  <a:lnTo>
                    <a:pt x="246951" y="576224"/>
                  </a:lnTo>
                  <a:lnTo>
                    <a:pt x="246951" y="617385"/>
                  </a:lnTo>
                  <a:lnTo>
                    <a:pt x="288112" y="617385"/>
                  </a:lnTo>
                  <a:lnTo>
                    <a:pt x="288112" y="576224"/>
                  </a:lnTo>
                  <a:close/>
                </a:path>
                <a:path w="329564" h="1358265">
                  <a:moveTo>
                    <a:pt x="329272" y="864323"/>
                  </a:moveTo>
                  <a:lnTo>
                    <a:pt x="288112" y="864323"/>
                  </a:lnTo>
                  <a:lnTo>
                    <a:pt x="288112" y="905484"/>
                  </a:lnTo>
                  <a:lnTo>
                    <a:pt x="246951" y="905484"/>
                  </a:lnTo>
                  <a:lnTo>
                    <a:pt x="246951" y="864336"/>
                  </a:lnTo>
                  <a:lnTo>
                    <a:pt x="288112" y="864336"/>
                  </a:lnTo>
                  <a:lnTo>
                    <a:pt x="288112" y="823175"/>
                  </a:lnTo>
                  <a:lnTo>
                    <a:pt x="246951" y="823175"/>
                  </a:lnTo>
                  <a:lnTo>
                    <a:pt x="246951" y="864323"/>
                  </a:lnTo>
                  <a:lnTo>
                    <a:pt x="205790" y="864323"/>
                  </a:lnTo>
                  <a:lnTo>
                    <a:pt x="205790" y="1070114"/>
                  </a:lnTo>
                  <a:lnTo>
                    <a:pt x="164642" y="1070114"/>
                  </a:lnTo>
                  <a:lnTo>
                    <a:pt x="164642" y="1028979"/>
                  </a:lnTo>
                  <a:lnTo>
                    <a:pt x="205790" y="1028979"/>
                  </a:lnTo>
                  <a:lnTo>
                    <a:pt x="205790" y="987806"/>
                  </a:lnTo>
                  <a:lnTo>
                    <a:pt x="164642" y="987806"/>
                  </a:lnTo>
                  <a:lnTo>
                    <a:pt x="164642" y="946645"/>
                  </a:lnTo>
                  <a:lnTo>
                    <a:pt x="205790" y="946645"/>
                  </a:lnTo>
                  <a:lnTo>
                    <a:pt x="205790" y="905484"/>
                  </a:lnTo>
                  <a:lnTo>
                    <a:pt x="164642" y="905484"/>
                  </a:lnTo>
                  <a:lnTo>
                    <a:pt x="164642" y="864336"/>
                  </a:lnTo>
                  <a:lnTo>
                    <a:pt x="205790" y="864336"/>
                  </a:lnTo>
                  <a:lnTo>
                    <a:pt x="205790" y="823175"/>
                  </a:lnTo>
                  <a:lnTo>
                    <a:pt x="164642" y="823175"/>
                  </a:lnTo>
                  <a:lnTo>
                    <a:pt x="164642" y="782015"/>
                  </a:lnTo>
                  <a:lnTo>
                    <a:pt x="164630" y="905484"/>
                  </a:lnTo>
                  <a:lnTo>
                    <a:pt x="164630" y="946645"/>
                  </a:lnTo>
                  <a:lnTo>
                    <a:pt x="123482" y="946645"/>
                  </a:lnTo>
                  <a:lnTo>
                    <a:pt x="123482" y="905484"/>
                  </a:lnTo>
                  <a:lnTo>
                    <a:pt x="82321" y="905484"/>
                  </a:lnTo>
                  <a:lnTo>
                    <a:pt x="82321" y="864323"/>
                  </a:lnTo>
                  <a:lnTo>
                    <a:pt x="123482" y="864323"/>
                  </a:lnTo>
                  <a:lnTo>
                    <a:pt x="123482" y="905484"/>
                  </a:lnTo>
                  <a:lnTo>
                    <a:pt x="164630" y="905484"/>
                  </a:lnTo>
                  <a:lnTo>
                    <a:pt x="164630" y="782015"/>
                  </a:lnTo>
                  <a:lnTo>
                    <a:pt x="123482" y="782015"/>
                  </a:lnTo>
                  <a:lnTo>
                    <a:pt x="123482" y="740854"/>
                  </a:lnTo>
                  <a:lnTo>
                    <a:pt x="82321" y="740854"/>
                  </a:lnTo>
                  <a:lnTo>
                    <a:pt x="82321" y="823175"/>
                  </a:lnTo>
                  <a:lnTo>
                    <a:pt x="41160" y="823175"/>
                  </a:lnTo>
                  <a:lnTo>
                    <a:pt x="41160" y="905497"/>
                  </a:lnTo>
                  <a:lnTo>
                    <a:pt x="82321" y="905497"/>
                  </a:lnTo>
                  <a:lnTo>
                    <a:pt x="82321" y="946645"/>
                  </a:lnTo>
                  <a:lnTo>
                    <a:pt x="41160" y="946645"/>
                  </a:lnTo>
                  <a:lnTo>
                    <a:pt x="41160" y="1028979"/>
                  </a:lnTo>
                  <a:lnTo>
                    <a:pt x="82321" y="1028979"/>
                  </a:lnTo>
                  <a:lnTo>
                    <a:pt x="82321" y="987806"/>
                  </a:lnTo>
                  <a:lnTo>
                    <a:pt x="123482" y="987806"/>
                  </a:lnTo>
                  <a:lnTo>
                    <a:pt x="164630" y="987806"/>
                  </a:lnTo>
                  <a:lnTo>
                    <a:pt x="164630" y="1028979"/>
                  </a:lnTo>
                  <a:lnTo>
                    <a:pt x="123482" y="1028979"/>
                  </a:lnTo>
                  <a:lnTo>
                    <a:pt x="82321" y="1028979"/>
                  </a:lnTo>
                  <a:lnTo>
                    <a:pt x="82321" y="1070114"/>
                  </a:lnTo>
                  <a:lnTo>
                    <a:pt x="82321" y="1234744"/>
                  </a:lnTo>
                  <a:lnTo>
                    <a:pt x="123482" y="1234744"/>
                  </a:lnTo>
                  <a:lnTo>
                    <a:pt x="164642" y="1234757"/>
                  </a:lnTo>
                  <a:lnTo>
                    <a:pt x="164642" y="1193596"/>
                  </a:lnTo>
                  <a:lnTo>
                    <a:pt x="205790" y="1193596"/>
                  </a:lnTo>
                  <a:lnTo>
                    <a:pt x="205790" y="1152436"/>
                  </a:lnTo>
                  <a:lnTo>
                    <a:pt x="164630" y="1152436"/>
                  </a:lnTo>
                  <a:lnTo>
                    <a:pt x="164630" y="1193596"/>
                  </a:lnTo>
                  <a:lnTo>
                    <a:pt x="123482" y="1193596"/>
                  </a:lnTo>
                  <a:lnTo>
                    <a:pt x="123482" y="1111275"/>
                  </a:lnTo>
                  <a:lnTo>
                    <a:pt x="164630" y="1111275"/>
                  </a:lnTo>
                  <a:lnTo>
                    <a:pt x="205790" y="1111275"/>
                  </a:lnTo>
                  <a:lnTo>
                    <a:pt x="205790" y="1070127"/>
                  </a:lnTo>
                  <a:lnTo>
                    <a:pt x="246951" y="1070127"/>
                  </a:lnTo>
                  <a:lnTo>
                    <a:pt x="246951" y="1111275"/>
                  </a:lnTo>
                  <a:lnTo>
                    <a:pt x="288112" y="1111275"/>
                  </a:lnTo>
                  <a:lnTo>
                    <a:pt x="288112" y="1070114"/>
                  </a:lnTo>
                  <a:lnTo>
                    <a:pt x="246951" y="1070114"/>
                  </a:lnTo>
                  <a:lnTo>
                    <a:pt x="246951" y="1028954"/>
                  </a:lnTo>
                  <a:lnTo>
                    <a:pt x="288112" y="1028954"/>
                  </a:lnTo>
                  <a:lnTo>
                    <a:pt x="288112" y="987806"/>
                  </a:lnTo>
                  <a:lnTo>
                    <a:pt x="329272" y="987806"/>
                  </a:lnTo>
                  <a:lnTo>
                    <a:pt x="329272" y="905484"/>
                  </a:lnTo>
                  <a:lnTo>
                    <a:pt x="329272" y="864323"/>
                  </a:lnTo>
                  <a:close/>
                </a:path>
                <a:path w="329564" h="1358265">
                  <a:moveTo>
                    <a:pt x="329272" y="617385"/>
                  </a:moveTo>
                  <a:lnTo>
                    <a:pt x="288112" y="617385"/>
                  </a:lnTo>
                  <a:lnTo>
                    <a:pt x="288112" y="658533"/>
                  </a:lnTo>
                  <a:lnTo>
                    <a:pt x="246951" y="658533"/>
                  </a:lnTo>
                  <a:lnTo>
                    <a:pt x="246951" y="699693"/>
                  </a:lnTo>
                  <a:lnTo>
                    <a:pt x="205790" y="699693"/>
                  </a:lnTo>
                  <a:lnTo>
                    <a:pt x="205790" y="823163"/>
                  </a:lnTo>
                  <a:lnTo>
                    <a:pt x="246951" y="823163"/>
                  </a:lnTo>
                  <a:lnTo>
                    <a:pt x="246951" y="782002"/>
                  </a:lnTo>
                  <a:lnTo>
                    <a:pt x="288112" y="782002"/>
                  </a:lnTo>
                  <a:lnTo>
                    <a:pt x="329272" y="782015"/>
                  </a:lnTo>
                  <a:lnTo>
                    <a:pt x="329272" y="740854"/>
                  </a:lnTo>
                  <a:lnTo>
                    <a:pt x="288112" y="740854"/>
                  </a:lnTo>
                  <a:lnTo>
                    <a:pt x="288112" y="699706"/>
                  </a:lnTo>
                  <a:lnTo>
                    <a:pt x="329272" y="699706"/>
                  </a:lnTo>
                  <a:lnTo>
                    <a:pt x="329272" y="617385"/>
                  </a:lnTo>
                  <a:close/>
                </a:path>
                <a:path w="329564" h="1358265">
                  <a:moveTo>
                    <a:pt x="329272" y="370433"/>
                  </a:moveTo>
                  <a:lnTo>
                    <a:pt x="288112" y="370433"/>
                  </a:lnTo>
                  <a:lnTo>
                    <a:pt x="288112" y="411581"/>
                  </a:lnTo>
                  <a:lnTo>
                    <a:pt x="246951" y="411581"/>
                  </a:lnTo>
                  <a:lnTo>
                    <a:pt x="246951" y="452742"/>
                  </a:lnTo>
                  <a:lnTo>
                    <a:pt x="288112" y="452742"/>
                  </a:lnTo>
                  <a:lnTo>
                    <a:pt x="288112" y="493903"/>
                  </a:lnTo>
                  <a:lnTo>
                    <a:pt x="246951" y="493903"/>
                  </a:lnTo>
                  <a:lnTo>
                    <a:pt x="246951" y="535063"/>
                  </a:lnTo>
                  <a:lnTo>
                    <a:pt x="288112" y="535063"/>
                  </a:lnTo>
                  <a:lnTo>
                    <a:pt x="329272" y="535063"/>
                  </a:lnTo>
                  <a:lnTo>
                    <a:pt x="329272" y="370433"/>
                  </a:lnTo>
                  <a:close/>
                </a:path>
                <a:path w="329564" h="1358265">
                  <a:moveTo>
                    <a:pt x="329272" y="288112"/>
                  </a:moveTo>
                  <a:lnTo>
                    <a:pt x="288112" y="288112"/>
                  </a:lnTo>
                  <a:lnTo>
                    <a:pt x="288112" y="329272"/>
                  </a:lnTo>
                  <a:lnTo>
                    <a:pt x="329272" y="329272"/>
                  </a:lnTo>
                  <a:lnTo>
                    <a:pt x="329272" y="288112"/>
                  </a:lnTo>
                  <a:close/>
                </a:path>
                <a:path w="329564" h="1358265">
                  <a:moveTo>
                    <a:pt x="329272" y="0"/>
                  </a:moveTo>
                  <a:lnTo>
                    <a:pt x="329272" y="0"/>
                  </a:lnTo>
                  <a:lnTo>
                    <a:pt x="164630" y="0"/>
                  </a:lnTo>
                  <a:lnTo>
                    <a:pt x="164630" y="41160"/>
                  </a:lnTo>
                  <a:lnTo>
                    <a:pt x="164630" y="82321"/>
                  </a:lnTo>
                  <a:lnTo>
                    <a:pt x="123482" y="82321"/>
                  </a:lnTo>
                  <a:lnTo>
                    <a:pt x="123482" y="41160"/>
                  </a:lnTo>
                  <a:lnTo>
                    <a:pt x="164630" y="41160"/>
                  </a:lnTo>
                  <a:lnTo>
                    <a:pt x="164630" y="0"/>
                  </a:lnTo>
                  <a:lnTo>
                    <a:pt x="123482" y="0"/>
                  </a:lnTo>
                  <a:lnTo>
                    <a:pt x="82321" y="0"/>
                  </a:lnTo>
                  <a:lnTo>
                    <a:pt x="82321" y="123469"/>
                  </a:lnTo>
                  <a:lnTo>
                    <a:pt x="123482" y="123469"/>
                  </a:lnTo>
                  <a:lnTo>
                    <a:pt x="123482" y="164642"/>
                  </a:lnTo>
                  <a:lnTo>
                    <a:pt x="82321" y="164642"/>
                  </a:lnTo>
                  <a:lnTo>
                    <a:pt x="82321" y="205803"/>
                  </a:lnTo>
                  <a:lnTo>
                    <a:pt x="123482" y="205803"/>
                  </a:lnTo>
                  <a:lnTo>
                    <a:pt x="123482" y="164655"/>
                  </a:lnTo>
                  <a:lnTo>
                    <a:pt x="164630" y="164655"/>
                  </a:lnTo>
                  <a:lnTo>
                    <a:pt x="164630" y="370433"/>
                  </a:lnTo>
                  <a:lnTo>
                    <a:pt x="205790" y="370433"/>
                  </a:lnTo>
                  <a:lnTo>
                    <a:pt x="205790" y="411581"/>
                  </a:lnTo>
                  <a:lnTo>
                    <a:pt x="246951" y="411581"/>
                  </a:lnTo>
                  <a:lnTo>
                    <a:pt x="246951" y="288112"/>
                  </a:lnTo>
                  <a:lnTo>
                    <a:pt x="205790" y="288112"/>
                  </a:lnTo>
                  <a:lnTo>
                    <a:pt x="205790" y="205803"/>
                  </a:lnTo>
                  <a:lnTo>
                    <a:pt x="246951" y="205803"/>
                  </a:lnTo>
                  <a:lnTo>
                    <a:pt x="246951" y="288112"/>
                  </a:lnTo>
                  <a:lnTo>
                    <a:pt x="288112" y="288112"/>
                  </a:lnTo>
                  <a:lnTo>
                    <a:pt x="288112" y="246964"/>
                  </a:lnTo>
                  <a:lnTo>
                    <a:pt x="329272" y="246964"/>
                  </a:lnTo>
                  <a:lnTo>
                    <a:pt x="329272" y="164642"/>
                  </a:lnTo>
                  <a:lnTo>
                    <a:pt x="288112" y="164642"/>
                  </a:lnTo>
                  <a:lnTo>
                    <a:pt x="246951" y="164642"/>
                  </a:lnTo>
                  <a:lnTo>
                    <a:pt x="205790" y="164642"/>
                  </a:lnTo>
                  <a:lnTo>
                    <a:pt x="205790" y="123482"/>
                  </a:lnTo>
                  <a:lnTo>
                    <a:pt x="164642" y="123482"/>
                  </a:lnTo>
                  <a:lnTo>
                    <a:pt x="205790" y="123469"/>
                  </a:lnTo>
                  <a:lnTo>
                    <a:pt x="246951" y="123482"/>
                  </a:lnTo>
                  <a:lnTo>
                    <a:pt x="246951" y="82321"/>
                  </a:lnTo>
                  <a:lnTo>
                    <a:pt x="205790" y="82321"/>
                  </a:lnTo>
                  <a:lnTo>
                    <a:pt x="205790" y="41160"/>
                  </a:lnTo>
                  <a:lnTo>
                    <a:pt x="246951" y="41160"/>
                  </a:lnTo>
                  <a:lnTo>
                    <a:pt x="246951" y="82321"/>
                  </a:lnTo>
                  <a:lnTo>
                    <a:pt x="288112" y="82321"/>
                  </a:lnTo>
                  <a:lnTo>
                    <a:pt x="288112" y="123469"/>
                  </a:lnTo>
                  <a:lnTo>
                    <a:pt x="329272" y="123469"/>
                  </a:lnTo>
                  <a:lnTo>
                    <a:pt x="329272" y="0"/>
                  </a:lnTo>
                  <a:close/>
                </a:path>
              </a:pathLst>
            </a:custGeom>
            <a:solidFill>
              <a:srgbClr val="231F20"/>
            </a:solidFill>
          </p:spPr>
          <p:txBody>
            <a:bodyPr wrap="square" lIns="0" tIns="0" rIns="0" bIns="0" rtlCol="0"/>
            <a:lstStyle/>
            <a:p>
              <a:endParaRPr/>
            </a:p>
          </p:txBody>
        </p:sp>
        <p:sp>
          <p:nvSpPr>
            <p:cNvPr id="8" name="object 8"/>
            <p:cNvSpPr/>
            <p:nvPr/>
          </p:nvSpPr>
          <p:spPr>
            <a:xfrm>
              <a:off x="1595805" y="5916205"/>
              <a:ext cx="329565" cy="1358265"/>
            </a:xfrm>
            <a:custGeom>
              <a:avLst/>
              <a:gdLst/>
              <a:ahLst/>
              <a:cxnLst/>
              <a:rect l="l" t="t" r="r" b="b"/>
              <a:pathLst>
                <a:path w="329564" h="1358265">
                  <a:moveTo>
                    <a:pt x="123469" y="946645"/>
                  </a:moveTo>
                  <a:lnTo>
                    <a:pt x="82321" y="946645"/>
                  </a:lnTo>
                  <a:lnTo>
                    <a:pt x="41160" y="946645"/>
                  </a:lnTo>
                  <a:lnTo>
                    <a:pt x="41160" y="905484"/>
                  </a:lnTo>
                  <a:lnTo>
                    <a:pt x="0" y="905484"/>
                  </a:lnTo>
                  <a:lnTo>
                    <a:pt x="0" y="987806"/>
                  </a:lnTo>
                  <a:lnTo>
                    <a:pt x="41160" y="987806"/>
                  </a:lnTo>
                  <a:lnTo>
                    <a:pt x="82308" y="987806"/>
                  </a:lnTo>
                  <a:lnTo>
                    <a:pt x="123469" y="987806"/>
                  </a:lnTo>
                  <a:lnTo>
                    <a:pt x="123469" y="946645"/>
                  </a:lnTo>
                  <a:close/>
                </a:path>
                <a:path w="329564" h="1358265">
                  <a:moveTo>
                    <a:pt x="205790" y="1317066"/>
                  </a:moveTo>
                  <a:lnTo>
                    <a:pt x="164630" y="1317066"/>
                  </a:lnTo>
                  <a:lnTo>
                    <a:pt x="123469" y="1317066"/>
                  </a:lnTo>
                  <a:lnTo>
                    <a:pt x="82321" y="1317066"/>
                  </a:lnTo>
                  <a:lnTo>
                    <a:pt x="82321" y="1275918"/>
                  </a:lnTo>
                  <a:lnTo>
                    <a:pt x="123469" y="1275918"/>
                  </a:lnTo>
                  <a:lnTo>
                    <a:pt x="123469" y="1234757"/>
                  </a:lnTo>
                  <a:lnTo>
                    <a:pt x="82321" y="1234757"/>
                  </a:lnTo>
                  <a:lnTo>
                    <a:pt x="41160" y="1234757"/>
                  </a:lnTo>
                  <a:lnTo>
                    <a:pt x="41160" y="1193596"/>
                  </a:lnTo>
                  <a:lnTo>
                    <a:pt x="0" y="1193596"/>
                  </a:lnTo>
                  <a:lnTo>
                    <a:pt x="0" y="1275918"/>
                  </a:lnTo>
                  <a:lnTo>
                    <a:pt x="0" y="1358239"/>
                  </a:lnTo>
                  <a:lnTo>
                    <a:pt x="41160" y="1358239"/>
                  </a:lnTo>
                  <a:lnTo>
                    <a:pt x="41160" y="1317078"/>
                  </a:lnTo>
                  <a:lnTo>
                    <a:pt x="82308" y="1317078"/>
                  </a:lnTo>
                  <a:lnTo>
                    <a:pt x="82308" y="1358226"/>
                  </a:lnTo>
                  <a:lnTo>
                    <a:pt x="123469" y="1358226"/>
                  </a:lnTo>
                  <a:lnTo>
                    <a:pt x="164630" y="1358226"/>
                  </a:lnTo>
                  <a:lnTo>
                    <a:pt x="205790" y="1358226"/>
                  </a:lnTo>
                  <a:lnTo>
                    <a:pt x="205790" y="1317066"/>
                  </a:lnTo>
                  <a:close/>
                </a:path>
                <a:path w="329564" h="1358265">
                  <a:moveTo>
                    <a:pt x="205790" y="946645"/>
                  </a:moveTo>
                  <a:lnTo>
                    <a:pt x="164630" y="946645"/>
                  </a:lnTo>
                  <a:lnTo>
                    <a:pt x="164630" y="987806"/>
                  </a:lnTo>
                  <a:lnTo>
                    <a:pt x="205790" y="987806"/>
                  </a:lnTo>
                  <a:lnTo>
                    <a:pt x="205790" y="946645"/>
                  </a:lnTo>
                  <a:close/>
                </a:path>
                <a:path w="329564" h="1358265">
                  <a:moveTo>
                    <a:pt x="246951" y="246951"/>
                  </a:moveTo>
                  <a:lnTo>
                    <a:pt x="205790" y="246951"/>
                  </a:lnTo>
                  <a:lnTo>
                    <a:pt x="205790" y="288112"/>
                  </a:lnTo>
                  <a:lnTo>
                    <a:pt x="246951" y="288112"/>
                  </a:lnTo>
                  <a:lnTo>
                    <a:pt x="246951" y="246951"/>
                  </a:lnTo>
                  <a:close/>
                </a:path>
                <a:path w="329564" h="1358265">
                  <a:moveTo>
                    <a:pt x="246951" y="123482"/>
                  </a:moveTo>
                  <a:lnTo>
                    <a:pt x="205790" y="123482"/>
                  </a:lnTo>
                  <a:lnTo>
                    <a:pt x="205790" y="164655"/>
                  </a:lnTo>
                  <a:lnTo>
                    <a:pt x="246951" y="164655"/>
                  </a:lnTo>
                  <a:lnTo>
                    <a:pt x="246951" y="123482"/>
                  </a:lnTo>
                  <a:close/>
                </a:path>
                <a:path w="329564" h="1358265">
                  <a:moveTo>
                    <a:pt x="288112" y="1234757"/>
                  </a:moveTo>
                  <a:lnTo>
                    <a:pt x="246951" y="1234757"/>
                  </a:lnTo>
                  <a:lnTo>
                    <a:pt x="246951" y="1275918"/>
                  </a:lnTo>
                  <a:lnTo>
                    <a:pt x="246951" y="1358239"/>
                  </a:lnTo>
                  <a:lnTo>
                    <a:pt x="288112" y="1358239"/>
                  </a:lnTo>
                  <a:lnTo>
                    <a:pt x="288112" y="1275918"/>
                  </a:lnTo>
                  <a:lnTo>
                    <a:pt x="288112" y="1234757"/>
                  </a:lnTo>
                  <a:close/>
                </a:path>
                <a:path w="329564" h="1358265">
                  <a:moveTo>
                    <a:pt x="288112" y="1070114"/>
                  </a:moveTo>
                  <a:lnTo>
                    <a:pt x="246951" y="1070114"/>
                  </a:lnTo>
                  <a:lnTo>
                    <a:pt x="246951" y="1111275"/>
                  </a:lnTo>
                  <a:lnTo>
                    <a:pt x="205790" y="1111275"/>
                  </a:lnTo>
                  <a:lnTo>
                    <a:pt x="205790" y="1070140"/>
                  </a:lnTo>
                  <a:lnTo>
                    <a:pt x="205790" y="1028979"/>
                  </a:lnTo>
                  <a:lnTo>
                    <a:pt x="164630" y="1028979"/>
                  </a:lnTo>
                  <a:lnTo>
                    <a:pt x="164630" y="1070140"/>
                  </a:lnTo>
                  <a:lnTo>
                    <a:pt x="164630" y="1111275"/>
                  </a:lnTo>
                  <a:lnTo>
                    <a:pt x="123469" y="1111275"/>
                  </a:lnTo>
                  <a:lnTo>
                    <a:pt x="123469" y="1152436"/>
                  </a:lnTo>
                  <a:lnTo>
                    <a:pt x="82321" y="1152436"/>
                  </a:lnTo>
                  <a:lnTo>
                    <a:pt x="82321" y="1111275"/>
                  </a:lnTo>
                  <a:lnTo>
                    <a:pt x="123469" y="1111275"/>
                  </a:lnTo>
                  <a:lnTo>
                    <a:pt x="123469" y="1070140"/>
                  </a:lnTo>
                  <a:lnTo>
                    <a:pt x="164630" y="1070140"/>
                  </a:lnTo>
                  <a:lnTo>
                    <a:pt x="164630" y="1028979"/>
                  </a:lnTo>
                  <a:lnTo>
                    <a:pt x="123469" y="1028979"/>
                  </a:lnTo>
                  <a:lnTo>
                    <a:pt x="82321" y="1028979"/>
                  </a:lnTo>
                  <a:lnTo>
                    <a:pt x="41160" y="1028979"/>
                  </a:lnTo>
                  <a:lnTo>
                    <a:pt x="41160" y="1070114"/>
                  </a:lnTo>
                  <a:lnTo>
                    <a:pt x="41160" y="1193584"/>
                  </a:lnTo>
                  <a:lnTo>
                    <a:pt x="82308" y="1193584"/>
                  </a:lnTo>
                  <a:lnTo>
                    <a:pt x="123469" y="1193596"/>
                  </a:lnTo>
                  <a:lnTo>
                    <a:pt x="123469" y="1234744"/>
                  </a:lnTo>
                  <a:lnTo>
                    <a:pt x="164630" y="1234744"/>
                  </a:lnTo>
                  <a:lnTo>
                    <a:pt x="205790" y="1234744"/>
                  </a:lnTo>
                  <a:lnTo>
                    <a:pt x="246951" y="1234757"/>
                  </a:lnTo>
                  <a:lnTo>
                    <a:pt x="246951" y="1193596"/>
                  </a:lnTo>
                  <a:lnTo>
                    <a:pt x="205790" y="1193596"/>
                  </a:lnTo>
                  <a:lnTo>
                    <a:pt x="205790" y="1152436"/>
                  </a:lnTo>
                  <a:lnTo>
                    <a:pt x="246951" y="1152436"/>
                  </a:lnTo>
                  <a:lnTo>
                    <a:pt x="288112" y="1152436"/>
                  </a:lnTo>
                  <a:lnTo>
                    <a:pt x="288112" y="1070114"/>
                  </a:lnTo>
                  <a:close/>
                </a:path>
                <a:path w="329564" h="1358265">
                  <a:moveTo>
                    <a:pt x="288112" y="699693"/>
                  </a:moveTo>
                  <a:lnTo>
                    <a:pt x="246951" y="699693"/>
                  </a:lnTo>
                  <a:lnTo>
                    <a:pt x="246951" y="658533"/>
                  </a:lnTo>
                  <a:lnTo>
                    <a:pt x="205790" y="658533"/>
                  </a:lnTo>
                  <a:lnTo>
                    <a:pt x="205790" y="699693"/>
                  </a:lnTo>
                  <a:lnTo>
                    <a:pt x="164630" y="699693"/>
                  </a:lnTo>
                  <a:lnTo>
                    <a:pt x="164630" y="740854"/>
                  </a:lnTo>
                  <a:lnTo>
                    <a:pt x="123469" y="740854"/>
                  </a:lnTo>
                  <a:lnTo>
                    <a:pt x="123469" y="658545"/>
                  </a:lnTo>
                  <a:lnTo>
                    <a:pt x="164630" y="658545"/>
                  </a:lnTo>
                  <a:lnTo>
                    <a:pt x="164630" y="617385"/>
                  </a:lnTo>
                  <a:lnTo>
                    <a:pt x="123469" y="617385"/>
                  </a:lnTo>
                  <a:lnTo>
                    <a:pt x="123469" y="658533"/>
                  </a:lnTo>
                  <a:lnTo>
                    <a:pt x="82321" y="658533"/>
                  </a:lnTo>
                  <a:lnTo>
                    <a:pt x="41160" y="658533"/>
                  </a:lnTo>
                  <a:lnTo>
                    <a:pt x="41160" y="782002"/>
                  </a:lnTo>
                  <a:lnTo>
                    <a:pt x="82308" y="782002"/>
                  </a:lnTo>
                  <a:lnTo>
                    <a:pt x="123469" y="782002"/>
                  </a:lnTo>
                  <a:lnTo>
                    <a:pt x="123469" y="823175"/>
                  </a:lnTo>
                  <a:lnTo>
                    <a:pt x="82321" y="823175"/>
                  </a:lnTo>
                  <a:lnTo>
                    <a:pt x="41160" y="823175"/>
                  </a:lnTo>
                  <a:lnTo>
                    <a:pt x="41160" y="864336"/>
                  </a:lnTo>
                  <a:lnTo>
                    <a:pt x="82308" y="864336"/>
                  </a:lnTo>
                  <a:lnTo>
                    <a:pt x="123469" y="864336"/>
                  </a:lnTo>
                  <a:lnTo>
                    <a:pt x="164630" y="864323"/>
                  </a:lnTo>
                  <a:lnTo>
                    <a:pt x="164630" y="782015"/>
                  </a:lnTo>
                  <a:lnTo>
                    <a:pt x="205790" y="782015"/>
                  </a:lnTo>
                  <a:lnTo>
                    <a:pt x="246951" y="782002"/>
                  </a:lnTo>
                  <a:lnTo>
                    <a:pt x="246951" y="823175"/>
                  </a:lnTo>
                  <a:lnTo>
                    <a:pt x="205790" y="823175"/>
                  </a:lnTo>
                  <a:lnTo>
                    <a:pt x="205790" y="864323"/>
                  </a:lnTo>
                  <a:lnTo>
                    <a:pt x="164630" y="864323"/>
                  </a:lnTo>
                  <a:lnTo>
                    <a:pt x="164630" y="905484"/>
                  </a:lnTo>
                  <a:lnTo>
                    <a:pt x="205790" y="905484"/>
                  </a:lnTo>
                  <a:lnTo>
                    <a:pt x="205790" y="864336"/>
                  </a:lnTo>
                  <a:lnTo>
                    <a:pt x="246951" y="864336"/>
                  </a:lnTo>
                  <a:lnTo>
                    <a:pt x="288112" y="864323"/>
                  </a:lnTo>
                  <a:lnTo>
                    <a:pt x="288112" y="699693"/>
                  </a:lnTo>
                  <a:close/>
                </a:path>
                <a:path w="329564" h="1358265">
                  <a:moveTo>
                    <a:pt x="288112" y="205790"/>
                  </a:moveTo>
                  <a:lnTo>
                    <a:pt x="246951" y="205790"/>
                  </a:lnTo>
                  <a:lnTo>
                    <a:pt x="246951" y="246951"/>
                  </a:lnTo>
                  <a:lnTo>
                    <a:pt x="288112" y="246951"/>
                  </a:lnTo>
                  <a:lnTo>
                    <a:pt x="288112" y="205790"/>
                  </a:lnTo>
                  <a:close/>
                </a:path>
                <a:path w="329564" h="1358265">
                  <a:moveTo>
                    <a:pt x="288112" y="41160"/>
                  </a:moveTo>
                  <a:lnTo>
                    <a:pt x="246951" y="41160"/>
                  </a:lnTo>
                  <a:lnTo>
                    <a:pt x="246951" y="0"/>
                  </a:lnTo>
                  <a:lnTo>
                    <a:pt x="205790" y="0"/>
                  </a:lnTo>
                  <a:lnTo>
                    <a:pt x="164630" y="0"/>
                  </a:lnTo>
                  <a:lnTo>
                    <a:pt x="123469" y="0"/>
                  </a:lnTo>
                  <a:lnTo>
                    <a:pt x="123469" y="41160"/>
                  </a:lnTo>
                  <a:lnTo>
                    <a:pt x="164630" y="41160"/>
                  </a:lnTo>
                  <a:lnTo>
                    <a:pt x="205790" y="41160"/>
                  </a:lnTo>
                  <a:lnTo>
                    <a:pt x="205790" y="82321"/>
                  </a:lnTo>
                  <a:lnTo>
                    <a:pt x="246951" y="82321"/>
                  </a:lnTo>
                  <a:lnTo>
                    <a:pt x="288112" y="82334"/>
                  </a:lnTo>
                  <a:lnTo>
                    <a:pt x="288112" y="41160"/>
                  </a:lnTo>
                  <a:close/>
                </a:path>
                <a:path w="329564" h="1358265">
                  <a:moveTo>
                    <a:pt x="329272" y="905484"/>
                  </a:moveTo>
                  <a:lnTo>
                    <a:pt x="288112" y="905484"/>
                  </a:lnTo>
                  <a:lnTo>
                    <a:pt x="246951" y="905484"/>
                  </a:lnTo>
                  <a:lnTo>
                    <a:pt x="246951" y="987806"/>
                  </a:lnTo>
                  <a:lnTo>
                    <a:pt x="288112" y="987806"/>
                  </a:lnTo>
                  <a:lnTo>
                    <a:pt x="288112" y="1028954"/>
                  </a:lnTo>
                  <a:lnTo>
                    <a:pt x="329272" y="1028954"/>
                  </a:lnTo>
                  <a:lnTo>
                    <a:pt x="329272" y="905484"/>
                  </a:lnTo>
                  <a:close/>
                </a:path>
                <a:path w="329564" h="1358265">
                  <a:moveTo>
                    <a:pt x="329272" y="535063"/>
                  </a:moveTo>
                  <a:lnTo>
                    <a:pt x="288112" y="535063"/>
                  </a:lnTo>
                  <a:lnTo>
                    <a:pt x="246951" y="535063"/>
                  </a:lnTo>
                  <a:lnTo>
                    <a:pt x="205790" y="535063"/>
                  </a:lnTo>
                  <a:lnTo>
                    <a:pt x="205790" y="493903"/>
                  </a:lnTo>
                  <a:lnTo>
                    <a:pt x="164630" y="493903"/>
                  </a:lnTo>
                  <a:lnTo>
                    <a:pt x="164630" y="576224"/>
                  </a:lnTo>
                  <a:lnTo>
                    <a:pt x="205790" y="576224"/>
                  </a:lnTo>
                  <a:lnTo>
                    <a:pt x="246951" y="576224"/>
                  </a:lnTo>
                  <a:lnTo>
                    <a:pt x="246951" y="617385"/>
                  </a:lnTo>
                  <a:lnTo>
                    <a:pt x="288112" y="617385"/>
                  </a:lnTo>
                  <a:lnTo>
                    <a:pt x="288112" y="699693"/>
                  </a:lnTo>
                  <a:lnTo>
                    <a:pt x="329272" y="699693"/>
                  </a:lnTo>
                  <a:lnTo>
                    <a:pt x="329272" y="535063"/>
                  </a:lnTo>
                  <a:close/>
                </a:path>
                <a:path w="329564" h="1358265">
                  <a:moveTo>
                    <a:pt x="329272" y="411581"/>
                  </a:moveTo>
                  <a:lnTo>
                    <a:pt x="288112" y="411581"/>
                  </a:lnTo>
                  <a:lnTo>
                    <a:pt x="288112" y="370433"/>
                  </a:lnTo>
                  <a:lnTo>
                    <a:pt x="246951" y="370433"/>
                  </a:lnTo>
                  <a:lnTo>
                    <a:pt x="205790" y="370433"/>
                  </a:lnTo>
                  <a:lnTo>
                    <a:pt x="205790" y="329272"/>
                  </a:lnTo>
                  <a:lnTo>
                    <a:pt x="164630" y="329272"/>
                  </a:lnTo>
                  <a:lnTo>
                    <a:pt x="164630" y="370433"/>
                  </a:lnTo>
                  <a:lnTo>
                    <a:pt x="164630" y="411581"/>
                  </a:lnTo>
                  <a:lnTo>
                    <a:pt x="123469" y="411581"/>
                  </a:lnTo>
                  <a:lnTo>
                    <a:pt x="123469" y="370433"/>
                  </a:lnTo>
                  <a:lnTo>
                    <a:pt x="82321" y="370433"/>
                  </a:lnTo>
                  <a:lnTo>
                    <a:pt x="82321" y="329272"/>
                  </a:lnTo>
                  <a:lnTo>
                    <a:pt x="123469" y="329272"/>
                  </a:lnTo>
                  <a:lnTo>
                    <a:pt x="123469" y="370433"/>
                  </a:lnTo>
                  <a:lnTo>
                    <a:pt x="164630" y="370433"/>
                  </a:lnTo>
                  <a:lnTo>
                    <a:pt x="164630" y="329272"/>
                  </a:lnTo>
                  <a:lnTo>
                    <a:pt x="164630" y="123482"/>
                  </a:lnTo>
                  <a:lnTo>
                    <a:pt x="164630" y="82321"/>
                  </a:lnTo>
                  <a:lnTo>
                    <a:pt x="123469" y="82321"/>
                  </a:lnTo>
                  <a:lnTo>
                    <a:pt x="123469" y="246951"/>
                  </a:lnTo>
                  <a:lnTo>
                    <a:pt x="123469" y="288112"/>
                  </a:lnTo>
                  <a:lnTo>
                    <a:pt x="82321" y="288112"/>
                  </a:lnTo>
                  <a:lnTo>
                    <a:pt x="82321" y="246951"/>
                  </a:lnTo>
                  <a:lnTo>
                    <a:pt x="123469" y="246951"/>
                  </a:lnTo>
                  <a:lnTo>
                    <a:pt x="123469" y="82321"/>
                  </a:lnTo>
                  <a:lnTo>
                    <a:pt x="82321" y="82321"/>
                  </a:lnTo>
                  <a:lnTo>
                    <a:pt x="82321" y="41160"/>
                  </a:lnTo>
                  <a:lnTo>
                    <a:pt x="41160" y="41160"/>
                  </a:lnTo>
                  <a:lnTo>
                    <a:pt x="41160" y="123482"/>
                  </a:lnTo>
                  <a:lnTo>
                    <a:pt x="41160" y="164655"/>
                  </a:lnTo>
                  <a:lnTo>
                    <a:pt x="82308" y="164655"/>
                  </a:lnTo>
                  <a:lnTo>
                    <a:pt x="82308" y="205790"/>
                  </a:lnTo>
                  <a:lnTo>
                    <a:pt x="41160" y="205790"/>
                  </a:lnTo>
                  <a:lnTo>
                    <a:pt x="41160" y="288112"/>
                  </a:lnTo>
                  <a:lnTo>
                    <a:pt x="82308" y="288112"/>
                  </a:lnTo>
                  <a:lnTo>
                    <a:pt x="82308" y="329272"/>
                  </a:lnTo>
                  <a:lnTo>
                    <a:pt x="41160" y="329272"/>
                  </a:lnTo>
                  <a:lnTo>
                    <a:pt x="41160" y="370433"/>
                  </a:lnTo>
                  <a:lnTo>
                    <a:pt x="82308" y="370433"/>
                  </a:lnTo>
                  <a:lnTo>
                    <a:pt x="82308" y="535063"/>
                  </a:lnTo>
                  <a:lnTo>
                    <a:pt x="41160" y="535063"/>
                  </a:lnTo>
                  <a:lnTo>
                    <a:pt x="41160" y="576224"/>
                  </a:lnTo>
                  <a:lnTo>
                    <a:pt x="82308" y="576224"/>
                  </a:lnTo>
                  <a:lnTo>
                    <a:pt x="82308" y="617385"/>
                  </a:lnTo>
                  <a:lnTo>
                    <a:pt x="123469" y="617385"/>
                  </a:lnTo>
                  <a:lnTo>
                    <a:pt x="123469" y="576224"/>
                  </a:lnTo>
                  <a:lnTo>
                    <a:pt x="82321" y="576224"/>
                  </a:lnTo>
                  <a:lnTo>
                    <a:pt x="82321" y="535063"/>
                  </a:lnTo>
                  <a:lnTo>
                    <a:pt x="123469" y="535063"/>
                  </a:lnTo>
                  <a:lnTo>
                    <a:pt x="123469" y="493903"/>
                  </a:lnTo>
                  <a:lnTo>
                    <a:pt x="164630" y="493903"/>
                  </a:lnTo>
                  <a:lnTo>
                    <a:pt x="164630" y="411594"/>
                  </a:lnTo>
                  <a:lnTo>
                    <a:pt x="205790" y="411594"/>
                  </a:lnTo>
                  <a:lnTo>
                    <a:pt x="246951" y="411594"/>
                  </a:lnTo>
                  <a:lnTo>
                    <a:pt x="288112" y="411594"/>
                  </a:lnTo>
                  <a:lnTo>
                    <a:pt x="288112" y="452742"/>
                  </a:lnTo>
                  <a:lnTo>
                    <a:pt x="246951" y="452742"/>
                  </a:lnTo>
                  <a:lnTo>
                    <a:pt x="205790" y="452742"/>
                  </a:lnTo>
                  <a:lnTo>
                    <a:pt x="205790" y="493903"/>
                  </a:lnTo>
                  <a:lnTo>
                    <a:pt x="246951" y="493903"/>
                  </a:lnTo>
                  <a:lnTo>
                    <a:pt x="288112" y="493903"/>
                  </a:lnTo>
                  <a:lnTo>
                    <a:pt x="329272" y="493903"/>
                  </a:lnTo>
                  <a:lnTo>
                    <a:pt x="329272" y="411581"/>
                  </a:lnTo>
                  <a:close/>
                </a:path>
                <a:path w="329564" h="1358265">
                  <a:moveTo>
                    <a:pt x="329272" y="246951"/>
                  </a:moveTo>
                  <a:lnTo>
                    <a:pt x="288112" y="246951"/>
                  </a:lnTo>
                  <a:lnTo>
                    <a:pt x="288112" y="288112"/>
                  </a:lnTo>
                  <a:lnTo>
                    <a:pt x="329272" y="288112"/>
                  </a:lnTo>
                  <a:lnTo>
                    <a:pt x="329272" y="246951"/>
                  </a:lnTo>
                  <a:close/>
                </a:path>
                <a:path w="329564" h="1358265">
                  <a:moveTo>
                    <a:pt x="329272" y="123482"/>
                  </a:moveTo>
                  <a:lnTo>
                    <a:pt x="288112" y="123482"/>
                  </a:lnTo>
                  <a:lnTo>
                    <a:pt x="288112" y="164655"/>
                  </a:lnTo>
                  <a:lnTo>
                    <a:pt x="329272" y="164655"/>
                  </a:lnTo>
                  <a:lnTo>
                    <a:pt x="329272" y="123482"/>
                  </a:lnTo>
                  <a:close/>
                </a:path>
              </a:pathLst>
            </a:custGeom>
            <a:solidFill>
              <a:srgbClr val="231F20"/>
            </a:solidFill>
          </p:spPr>
          <p:txBody>
            <a:bodyPr wrap="square" lIns="0" tIns="0" rIns="0" bIns="0" rtlCol="0"/>
            <a:lstStyle/>
            <a:p>
              <a:endParaRPr/>
            </a:p>
          </p:txBody>
        </p:sp>
        <p:sp>
          <p:nvSpPr>
            <p:cNvPr id="9" name="object 9"/>
            <p:cNvSpPr/>
            <p:nvPr/>
          </p:nvSpPr>
          <p:spPr>
            <a:xfrm>
              <a:off x="1883918" y="5916205"/>
              <a:ext cx="123825" cy="1317625"/>
            </a:xfrm>
            <a:custGeom>
              <a:avLst/>
              <a:gdLst/>
              <a:ahLst/>
              <a:cxnLst/>
              <a:rect l="l" t="t" r="r" b="b"/>
              <a:pathLst>
                <a:path w="123825" h="1317625">
                  <a:moveTo>
                    <a:pt x="82308" y="1234757"/>
                  </a:moveTo>
                  <a:lnTo>
                    <a:pt x="41148" y="1234757"/>
                  </a:lnTo>
                  <a:lnTo>
                    <a:pt x="41148" y="1275918"/>
                  </a:lnTo>
                  <a:lnTo>
                    <a:pt x="0" y="1275918"/>
                  </a:lnTo>
                  <a:lnTo>
                    <a:pt x="0" y="1317078"/>
                  </a:lnTo>
                  <a:lnTo>
                    <a:pt x="41160" y="1317078"/>
                  </a:lnTo>
                  <a:lnTo>
                    <a:pt x="41160" y="1275918"/>
                  </a:lnTo>
                  <a:lnTo>
                    <a:pt x="82308" y="1275918"/>
                  </a:lnTo>
                  <a:lnTo>
                    <a:pt x="82308" y="1234757"/>
                  </a:lnTo>
                  <a:close/>
                </a:path>
                <a:path w="123825" h="1317625">
                  <a:moveTo>
                    <a:pt x="82308" y="1111275"/>
                  </a:moveTo>
                  <a:lnTo>
                    <a:pt x="41160" y="1111275"/>
                  </a:lnTo>
                  <a:lnTo>
                    <a:pt x="0" y="1111275"/>
                  </a:lnTo>
                  <a:lnTo>
                    <a:pt x="0" y="1152436"/>
                  </a:lnTo>
                  <a:lnTo>
                    <a:pt x="41148" y="1152436"/>
                  </a:lnTo>
                  <a:lnTo>
                    <a:pt x="41148" y="1193596"/>
                  </a:lnTo>
                  <a:lnTo>
                    <a:pt x="82308" y="1193596"/>
                  </a:lnTo>
                  <a:lnTo>
                    <a:pt x="82308" y="1111275"/>
                  </a:lnTo>
                  <a:close/>
                </a:path>
                <a:path w="123825" h="1317625">
                  <a:moveTo>
                    <a:pt x="82308" y="1028979"/>
                  </a:moveTo>
                  <a:lnTo>
                    <a:pt x="41148" y="1028979"/>
                  </a:lnTo>
                  <a:lnTo>
                    <a:pt x="41148" y="1070140"/>
                  </a:lnTo>
                  <a:lnTo>
                    <a:pt x="82308" y="1070140"/>
                  </a:lnTo>
                  <a:lnTo>
                    <a:pt x="82308" y="1028979"/>
                  </a:lnTo>
                  <a:close/>
                </a:path>
                <a:path w="123825" h="1317625">
                  <a:moveTo>
                    <a:pt x="82308" y="905484"/>
                  </a:moveTo>
                  <a:lnTo>
                    <a:pt x="41160" y="905484"/>
                  </a:lnTo>
                  <a:lnTo>
                    <a:pt x="0" y="905484"/>
                  </a:lnTo>
                  <a:lnTo>
                    <a:pt x="0" y="1028954"/>
                  </a:lnTo>
                  <a:lnTo>
                    <a:pt x="41160" y="1028954"/>
                  </a:lnTo>
                  <a:lnTo>
                    <a:pt x="41160" y="946645"/>
                  </a:lnTo>
                  <a:lnTo>
                    <a:pt x="82308" y="946645"/>
                  </a:lnTo>
                  <a:lnTo>
                    <a:pt x="82308" y="905484"/>
                  </a:lnTo>
                  <a:close/>
                </a:path>
                <a:path w="123825" h="1317625">
                  <a:moveTo>
                    <a:pt x="82308" y="823175"/>
                  </a:moveTo>
                  <a:lnTo>
                    <a:pt x="41148" y="823175"/>
                  </a:lnTo>
                  <a:lnTo>
                    <a:pt x="41148" y="864336"/>
                  </a:lnTo>
                  <a:lnTo>
                    <a:pt x="82308" y="864336"/>
                  </a:lnTo>
                  <a:lnTo>
                    <a:pt x="82308" y="823175"/>
                  </a:lnTo>
                  <a:close/>
                </a:path>
                <a:path w="123825" h="1317625">
                  <a:moveTo>
                    <a:pt x="82308" y="740854"/>
                  </a:moveTo>
                  <a:lnTo>
                    <a:pt x="41148" y="740854"/>
                  </a:lnTo>
                  <a:lnTo>
                    <a:pt x="41148" y="782015"/>
                  </a:lnTo>
                  <a:lnTo>
                    <a:pt x="82308" y="782015"/>
                  </a:lnTo>
                  <a:lnTo>
                    <a:pt x="82308" y="740854"/>
                  </a:lnTo>
                  <a:close/>
                </a:path>
                <a:path w="123825" h="1317625">
                  <a:moveTo>
                    <a:pt x="82308" y="576224"/>
                  </a:moveTo>
                  <a:lnTo>
                    <a:pt x="41148" y="576224"/>
                  </a:lnTo>
                  <a:lnTo>
                    <a:pt x="41148" y="617385"/>
                  </a:lnTo>
                  <a:lnTo>
                    <a:pt x="82308" y="617385"/>
                  </a:lnTo>
                  <a:lnTo>
                    <a:pt x="82308" y="576224"/>
                  </a:lnTo>
                  <a:close/>
                </a:path>
                <a:path w="123825" h="1317625">
                  <a:moveTo>
                    <a:pt x="82308" y="205790"/>
                  </a:moveTo>
                  <a:lnTo>
                    <a:pt x="41148" y="205790"/>
                  </a:lnTo>
                  <a:lnTo>
                    <a:pt x="41148" y="246951"/>
                  </a:lnTo>
                  <a:lnTo>
                    <a:pt x="82308" y="246951"/>
                  </a:lnTo>
                  <a:lnTo>
                    <a:pt x="82308" y="205790"/>
                  </a:lnTo>
                  <a:close/>
                </a:path>
                <a:path w="123825" h="1317625">
                  <a:moveTo>
                    <a:pt x="82308" y="82321"/>
                  </a:moveTo>
                  <a:lnTo>
                    <a:pt x="41148" y="82321"/>
                  </a:lnTo>
                  <a:lnTo>
                    <a:pt x="41148" y="123482"/>
                  </a:lnTo>
                  <a:lnTo>
                    <a:pt x="82308" y="123482"/>
                  </a:lnTo>
                  <a:lnTo>
                    <a:pt x="82308" y="82321"/>
                  </a:lnTo>
                  <a:close/>
                </a:path>
                <a:path w="123825" h="1317625">
                  <a:moveTo>
                    <a:pt x="123469" y="658533"/>
                  </a:moveTo>
                  <a:lnTo>
                    <a:pt x="82308" y="658533"/>
                  </a:lnTo>
                  <a:lnTo>
                    <a:pt x="82308" y="699693"/>
                  </a:lnTo>
                  <a:lnTo>
                    <a:pt x="123469" y="699693"/>
                  </a:lnTo>
                  <a:lnTo>
                    <a:pt x="123469" y="658533"/>
                  </a:lnTo>
                  <a:close/>
                </a:path>
                <a:path w="123825" h="1317625">
                  <a:moveTo>
                    <a:pt x="123469" y="411581"/>
                  </a:moveTo>
                  <a:lnTo>
                    <a:pt x="82308" y="411581"/>
                  </a:lnTo>
                  <a:lnTo>
                    <a:pt x="82308" y="370433"/>
                  </a:lnTo>
                  <a:lnTo>
                    <a:pt x="41148" y="370433"/>
                  </a:lnTo>
                  <a:lnTo>
                    <a:pt x="41148" y="411594"/>
                  </a:lnTo>
                  <a:lnTo>
                    <a:pt x="82308" y="411594"/>
                  </a:lnTo>
                  <a:lnTo>
                    <a:pt x="82308" y="452742"/>
                  </a:lnTo>
                  <a:lnTo>
                    <a:pt x="41148" y="452742"/>
                  </a:lnTo>
                  <a:lnTo>
                    <a:pt x="41148" y="535063"/>
                  </a:lnTo>
                  <a:lnTo>
                    <a:pt x="82308" y="535063"/>
                  </a:lnTo>
                  <a:lnTo>
                    <a:pt x="82308" y="493903"/>
                  </a:lnTo>
                  <a:lnTo>
                    <a:pt x="123469" y="493903"/>
                  </a:lnTo>
                  <a:lnTo>
                    <a:pt x="123469" y="411581"/>
                  </a:lnTo>
                  <a:close/>
                </a:path>
                <a:path w="123825" h="1317625">
                  <a:moveTo>
                    <a:pt x="123469" y="246951"/>
                  </a:moveTo>
                  <a:lnTo>
                    <a:pt x="82308" y="246951"/>
                  </a:lnTo>
                  <a:lnTo>
                    <a:pt x="82308" y="329272"/>
                  </a:lnTo>
                  <a:lnTo>
                    <a:pt x="123469" y="329272"/>
                  </a:lnTo>
                  <a:lnTo>
                    <a:pt x="123469" y="246951"/>
                  </a:lnTo>
                  <a:close/>
                </a:path>
                <a:path w="123825" h="1317625">
                  <a:moveTo>
                    <a:pt x="123469" y="123482"/>
                  </a:moveTo>
                  <a:lnTo>
                    <a:pt x="82308" y="123482"/>
                  </a:lnTo>
                  <a:lnTo>
                    <a:pt x="82308" y="164655"/>
                  </a:lnTo>
                  <a:lnTo>
                    <a:pt x="123469" y="164655"/>
                  </a:lnTo>
                  <a:lnTo>
                    <a:pt x="123469" y="123482"/>
                  </a:lnTo>
                  <a:close/>
                </a:path>
                <a:path w="123825" h="1317625">
                  <a:moveTo>
                    <a:pt x="123469" y="0"/>
                  </a:moveTo>
                  <a:lnTo>
                    <a:pt x="82308" y="0"/>
                  </a:lnTo>
                  <a:lnTo>
                    <a:pt x="82308" y="82321"/>
                  </a:lnTo>
                  <a:lnTo>
                    <a:pt x="123469" y="82321"/>
                  </a:lnTo>
                  <a:lnTo>
                    <a:pt x="123469" y="0"/>
                  </a:lnTo>
                  <a:close/>
                </a:path>
              </a:pathLst>
            </a:custGeom>
            <a:solidFill>
              <a:srgbClr val="231F20"/>
            </a:solidFill>
          </p:spPr>
          <p:txBody>
            <a:bodyPr wrap="square" lIns="0" tIns="0" rIns="0" bIns="0" rtlCol="0"/>
            <a:lstStyle/>
            <a:p>
              <a:endParaRPr/>
            </a:p>
          </p:txBody>
        </p:sp>
        <p:sp>
          <p:nvSpPr>
            <p:cNvPr id="10" name="object 10"/>
            <p:cNvSpPr/>
            <p:nvPr/>
          </p:nvSpPr>
          <p:spPr>
            <a:xfrm>
              <a:off x="1986807" y="6657060"/>
              <a:ext cx="0" cy="576580"/>
            </a:xfrm>
            <a:custGeom>
              <a:avLst/>
              <a:gdLst/>
              <a:ahLst/>
              <a:cxnLst/>
              <a:rect l="l" t="t" r="r" b="b"/>
              <a:pathLst>
                <a:path h="576579">
                  <a:moveTo>
                    <a:pt x="0" y="0"/>
                  </a:moveTo>
                  <a:lnTo>
                    <a:pt x="0" y="576224"/>
                  </a:lnTo>
                </a:path>
              </a:pathLst>
            </a:custGeom>
            <a:ln w="41160">
              <a:solidFill>
                <a:srgbClr val="231F20"/>
              </a:solidFill>
              <a:prstDash val="sysDot"/>
            </a:ln>
          </p:spPr>
          <p:txBody>
            <a:bodyPr wrap="square" lIns="0" tIns="0" rIns="0" bIns="0" rtlCol="0"/>
            <a:lstStyle/>
            <a:p>
              <a:endParaRPr/>
            </a:p>
          </p:txBody>
        </p:sp>
        <p:sp>
          <p:nvSpPr>
            <p:cNvPr id="11" name="object 11"/>
            <p:cNvSpPr/>
            <p:nvPr/>
          </p:nvSpPr>
          <p:spPr>
            <a:xfrm>
              <a:off x="2007387" y="5916205"/>
              <a:ext cx="329565" cy="1358265"/>
            </a:xfrm>
            <a:custGeom>
              <a:avLst/>
              <a:gdLst/>
              <a:ahLst/>
              <a:cxnLst/>
              <a:rect l="l" t="t" r="r" b="b"/>
              <a:pathLst>
                <a:path w="329564" h="1358265">
                  <a:moveTo>
                    <a:pt x="41160" y="740854"/>
                  </a:moveTo>
                  <a:lnTo>
                    <a:pt x="0" y="740854"/>
                  </a:lnTo>
                  <a:lnTo>
                    <a:pt x="0" y="823175"/>
                  </a:lnTo>
                  <a:lnTo>
                    <a:pt x="41160" y="823175"/>
                  </a:lnTo>
                  <a:lnTo>
                    <a:pt x="41160" y="740854"/>
                  </a:lnTo>
                  <a:close/>
                </a:path>
                <a:path w="329564" h="1358265">
                  <a:moveTo>
                    <a:pt x="82321" y="1317066"/>
                  </a:moveTo>
                  <a:lnTo>
                    <a:pt x="41160" y="1317066"/>
                  </a:lnTo>
                  <a:lnTo>
                    <a:pt x="41160" y="1275918"/>
                  </a:lnTo>
                  <a:lnTo>
                    <a:pt x="0" y="1275918"/>
                  </a:lnTo>
                  <a:lnTo>
                    <a:pt x="0" y="1358239"/>
                  </a:lnTo>
                  <a:lnTo>
                    <a:pt x="41160" y="1358239"/>
                  </a:lnTo>
                  <a:lnTo>
                    <a:pt x="82321" y="1358226"/>
                  </a:lnTo>
                  <a:lnTo>
                    <a:pt x="82321" y="1317066"/>
                  </a:lnTo>
                  <a:close/>
                </a:path>
                <a:path w="329564" h="1358265">
                  <a:moveTo>
                    <a:pt x="82321" y="1234757"/>
                  </a:moveTo>
                  <a:lnTo>
                    <a:pt x="41160" y="1234757"/>
                  </a:lnTo>
                  <a:lnTo>
                    <a:pt x="41160" y="1275918"/>
                  </a:lnTo>
                  <a:lnTo>
                    <a:pt x="82321" y="1275918"/>
                  </a:lnTo>
                  <a:lnTo>
                    <a:pt x="82321" y="1234757"/>
                  </a:lnTo>
                  <a:close/>
                </a:path>
                <a:path w="329564" h="1358265">
                  <a:moveTo>
                    <a:pt x="82321" y="823175"/>
                  </a:moveTo>
                  <a:lnTo>
                    <a:pt x="41160" y="823175"/>
                  </a:lnTo>
                  <a:lnTo>
                    <a:pt x="41160" y="864336"/>
                  </a:lnTo>
                  <a:lnTo>
                    <a:pt x="82321" y="864336"/>
                  </a:lnTo>
                  <a:lnTo>
                    <a:pt x="82321" y="823175"/>
                  </a:lnTo>
                  <a:close/>
                </a:path>
                <a:path w="329564" h="1358265">
                  <a:moveTo>
                    <a:pt x="123482" y="329272"/>
                  </a:moveTo>
                  <a:lnTo>
                    <a:pt x="82321" y="329272"/>
                  </a:lnTo>
                  <a:lnTo>
                    <a:pt x="82321" y="123482"/>
                  </a:lnTo>
                  <a:lnTo>
                    <a:pt x="82321" y="82321"/>
                  </a:lnTo>
                  <a:lnTo>
                    <a:pt x="41160" y="82321"/>
                  </a:lnTo>
                  <a:lnTo>
                    <a:pt x="41160" y="123482"/>
                  </a:lnTo>
                  <a:lnTo>
                    <a:pt x="0" y="123482"/>
                  </a:lnTo>
                  <a:lnTo>
                    <a:pt x="0" y="246951"/>
                  </a:lnTo>
                  <a:lnTo>
                    <a:pt x="41160" y="246951"/>
                  </a:lnTo>
                  <a:lnTo>
                    <a:pt x="41160" y="329285"/>
                  </a:lnTo>
                  <a:lnTo>
                    <a:pt x="82321" y="329285"/>
                  </a:lnTo>
                  <a:lnTo>
                    <a:pt x="82321" y="370433"/>
                  </a:lnTo>
                  <a:lnTo>
                    <a:pt x="123482" y="370433"/>
                  </a:lnTo>
                  <a:lnTo>
                    <a:pt x="123482" y="329272"/>
                  </a:lnTo>
                  <a:close/>
                </a:path>
                <a:path w="329564" h="1358265">
                  <a:moveTo>
                    <a:pt x="164630" y="1070114"/>
                  </a:moveTo>
                  <a:lnTo>
                    <a:pt x="123469" y="1070114"/>
                  </a:lnTo>
                  <a:lnTo>
                    <a:pt x="123469" y="1111275"/>
                  </a:lnTo>
                  <a:lnTo>
                    <a:pt x="164630" y="1111275"/>
                  </a:lnTo>
                  <a:lnTo>
                    <a:pt x="164630" y="1070114"/>
                  </a:lnTo>
                  <a:close/>
                </a:path>
                <a:path w="329564" h="1358265">
                  <a:moveTo>
                    <a:pt x="288112" y="987806"/>
                  </a:moveTo>
                  <a:lnTo>
                    <a:pt x="246951" y="987806"/>
                  </a:lnTo>
                  <a:lnTo>
                    <a:pt x="205790" y="987806"/>
                  </a:lnTo>
                  <a:lnTo>
                    <a:pt x="205790" y="1028979"/>
                  </a:lnTo>
                  <a:lnTo>
                    <a:pt x="205790" y="1070114"/>
                  </a:lnTo>
                  <a:lnTo>
                    <a:pt x="205790" y="1152436"/>
                  </a:lnTo>
                  <a:lnTo>
                    <a:pt x="164630" y="1152436"/>
                  </a:lnTo>
                  <a:lnTo>
                    <a:pt x="123482" y="1152436"/>
                  </a:lnTo>
                  <a:lnTo>
                    <a:pt x="82321" y="1152436"/>
                  </a:lnTo>
                  <a:lnTo>
                    <a:pt x="82321" y="1070127"/>
                  </a:lnTo>
                  <a:lnTo>
                    <a:pt x="82321" y="1028954"/>
                  </a:lnTo>
                  <a:lnTo>
                    <a:pt x="123469" y="1028954"/>
                  </a:lnTo>
                  <a:lnTo>
                    <a:pt x="164630" y="1028954"/>
                  </a:lnTo>
                  <a:lnTo>
                    <a:pt x="205790" y="1028979"/>
                  </a:lnTo>
                  <a:lnTo>
                    <a:pt x="205790" y="987806"/>
                  </a:lnTo>
                  <a:lnTo>
                    <a:pt x="205790" y="946645"/>
                  </a:lnTo>
                  <a:lnTo>
                    <a:pt x="164630" y="946645"/>
                  </a:lnTo>
                  <a:lnTo>
                    <a:pt x="164630" y="905484"/>
                  </a:lnTo>
                  <a:lnTo>
                    <a:pt x="123482" y="905484"/>
                  </a:lnTo>
                  <a:lnTo>
                    <a:pt x="82321" y="905484"/>
                  </a:lnTo>
                  <a:lnTo>
                    <a:pt x="41160" y="905484"/>
                  </a:lnTo>
                  <a:lnTo>
                    <a:pt x="0" y="905484"/>
                  </a:lnTo>
                  <a:lnTo>
                    <a:pt x="0" y="946645"/>
                  </a:lnTo>
                  <a:lnTo>
                    <a:pt x="41160" y="946645"/>
                  </a:lnTo>
                  <a:lnTo>
                    <a:pt x="41160" y="1028979"/>
                  </a:lnTo>
                  <a:lnTo>
                    <a:pt x="0" y="1028979"/>
                  </a:lnTo>
                  <a:lnTo>
                    <a:pt x="0" y="1070114"/>
                  </a:lnTo>
                  <a:lnTo>
                    <a:pt x="0" y="1193584"/>
                  </a:lnTo>
                  <a:lnTo>
                    <a:pt x="41160" y="1193584"/>
                  </a:lnTo>
                  <a:lnTo>
                    <a:pt x="82321" y="1193584"/>
                  </a:lnTo>
                  <a:lnTo>
                    <a:pt x="82321" y="1234757"/>
                  </a:lnTo>
                  <a:lnTo>
                    <a:pt x="123482" y="1234757"/>
                  </a:lnTo>
                  <a:lnTo>
                    <a:pt x="123482" y="1193596"/>
                  </a:lnTo>
                  <a:lnTo>
                    <a:pt x="164630" y="1193596"/>
                  </a:lnTo>
                  <a:lnTo>
                    <a:pt x="164630" y="1275905"/>
                  </a:lnTo>
                  <a:lnTo>
                    <a:pt x="205790" y="1275905"/>
                  </a:lnTo>
                  <a:lnTo>
                    <a:pt x="164630" y="1275918"/>
                  </a:lnTo>
                  <a:lnTo>
                    <a:pt x="164630" y="1317066"/>
                  </a:lnTo>
                  <a:lnTo>
                    <a:pt x="123469" y="1317066"/>
                  </a:lnTo>
                  <a:lnTo>
                    <a:pt x="123469" y="1358226"/>
                  </a:lnTo>
                  <a:lnTo>
                    <a:pt x="164630" y="1358226"/>
                  </a:lnTo>
                  <a:lnTo>
                    <a:pt x="205790" y="1358239"/>
                  </a:lnTo>
                  <a:lnTo>
                    <a:pt x="246951" y="1358239"/>
                  </a:lnTo>
                  <a:lnTo>
                    <a:pt x="246951" y="1275918"/>
                  </a:lnTo>
                  <a:lnTo>
                    <a:pt x="288112" y="1275918"/>
                  </a:lnTo>
                  <a:lnTo>
                    <a:pt x="288112" y="1193596"/>
                  </a:lnTo>
                  <a:lnTo>
                    <a:pt x="246951" y="1193596"/>
                  </a:lnTo>
                  <a:lnTo>
                    <a:pt x="246951" y="1234757"/>
                  </a:lnTo>
                  <a:lnTo>
                    <a:pt x="205790" y="1234757"/>
                  </a:lnTo>
                  <a:lnTo>
                    <a:pt x="205790" y="1193584"/>
                  </a:lnTo>
                  <a:lnTo>
                    <a:pt x="246951" y="1193584"/>
                  </a:lnTo>
                  <a:lnTo>
                    <a:pt x="246951" y="1152436"/>
                  </a:lnTo>
                  <a:lnTo>
                    <a:pt x="288112" y="1152436"/>
                  </a:lnTo>
                  <a:lnTo>
                    <a:pt x="288112" y="1111275"/>
                  </a:lnTo>
                  <a:lnTo>
                    <a:pt x="246951" y="1111275"/>
                  </a:lnTo>
                  <a:lnTo>
                    <a:pt x="246951" y="1070140"/>
                  </a:lnTo>
                  <a:lnTo>
                    <a:pt x="246951" y="1028979"/>
                  </a:lnTo>
                  <a:lnTo>
                    <a:pt x="288112" y="1028979"/>
                  </a:lnTo>
                  <a:lnTo>
                    <a:pt x="288112" y="987806"/>
                  </a:lnTo>
                  <a:close/>
                </a:path>
                <a:path w="329564" h="1358265">
                  <a:moveTo>
                    <a:pt x="329272" y="699693"/>
                  </a:moveTo>
                  <a:lnTo>
                    <a:pt x="288112" y="699693"/>
                  </a:lnTo>
                  <a:lnTo>
                    <a:pt x="288112" y="740854"/>
                  </a:lnTo>
                  <a:lnTo>
                    <a:pt x="246951" y="740854"/>
                  </a:lnTo>
                  <a:lnTo>
                    <a:pt x="246951" y="782015"/>
                  </a:lnTo>
                  <a:lnTo>
                    <a:pt x="205790" y="782015"/>
                  </a:lnTo>
                  <a:lnTo>
                    <a:pt x="205790" y="823175"/>
                  </a:lnTo>
                  <a:lnTo>
                    <a:pt x="246951" y="823175"/>
                  </a:lnTo>
                  <a:lnTo>
                    <a:pt x="246951" y="864323"/>
                  </a:lnTo>
                  <a:lnTo>
                    <a:pt x="205790" y="864323"/>
                  </a:lnTo>
                  <a:lnTo>
                    <a:pt x="205790" y="905484"/>
                  </a:lnTo>
                  <a:lnTo>
                    <a:pt x="246951" y="905484"/>
                  </a:lnTo>
                  <a:lnTo>
                    <a:pt x="288112" y="905484"/>
                  </a:lnTo>
                  <a:lnTo>
                    <a:pt x="329272" y="905484"/>
                  </a:lnTo>
                  <a:lnTo>
                    <a:pt x="329272" y="864323"/>
                  </a:lnTo>
                  <a:lnTo>
                    <a:pt x="288112" y="864323"/>
                  </a:lnTo>
                  <a:lnTo>
                    <a:pt x="288112" y="823163"/>
                  </a:lnTo>
                  <a:lnTo>
                    <a:pt x="329272" y="823163"/>
                  </a:lnTo>
                  <a:lnTo>
                    <a:pt x="329272" y="699693"/>
                  </a:lnTo>
                  <a:close/>
                </a:path>
                <a:path w="329564" h="1358265">
                  <a:moveTo>
                    <a:pt x="329272" y="576224"/>
                  </a:moveTo>
                  <a:lnTo>
                    <a:pt x="288112" y="576224"/>
                  </a:lnTo>
                  <a:lnTo>
                    <a:pt x="246951" y="576224"/>
                  </a:lnTo>
                  <a:lnTo>
                    <a:pt x="246951" y="617385"/>
                  </a:lnTo>
                  <a:lnTo>
                    <a:pt x="205790" y="617385"/>
                  </a:lnTo>
                  <a:lnTo>
                    <a:pt x="205790" y="658533"/>
                  </a:lnTo>
                  <a:lnTo>
                    <a:pt x="164630" y="658533"/>
                  </a:lnTo>
                  <a:lnTo>
                    <a:pt x="123482" y="658533"/>
                  </a:lnTo>
                  <a:lnTo>
                    <a:pt x="123482" y="617385"/>
                  </a:lnTo>
                  <a:lnTo>
                    <a:pt x="164630" y="617385"/>
                  </a:lnTo>
                  <a:lnTo>
                    <a:pt x="205790" y="617372"/>
                  </a:lnTo>
                  <a:lnTo>
                    <a:pt x="205790" y="452742"/>
                  </a:lnTo>
                  <a:lnTo>
                    <a:pt x="164630" y="452742"/>
                  </a:lnTo>
                  <a:lnTo>
                    <a:pt x="164630" y="535063"/>
                  </a:lnTo>
                  <a:lnTo>
                    <a:pt x="164630" y="576224"/>
                  </a:lnTo>
                  <a:lnTo>
                    <a:pt x="123482" y="576224"/>
                  </a:lnTo>
                  <a:lnTo>
                    <a:pt x="123482" y="535063"/>
                  </a:lnTo>
                  <a:lnTo>
                    <a:pt x="164630" y="535063"/>
                  </a:lnTo>
                  <a:lnTo>
                    <a:pt x="164630" y="452742"/>
                  </a:lnTo>
                  <a:lnTo>
                    <a:pt x="123482" y="452742"/>
                  </a:lnTo>
                  <a:lnTo>
                    <a:pt x="123482" y="411581"/>
                  </a:lnTo>
                  <a:lnTo>
                    <a:pt x="82321" y="411581"/>
                  </a:lnTo>
                  <a:lnTo>
                    <a:pt x="41160" y="411581"/>
                  </a:lnTo>
                  <a:lnTo>
                    <a:pt x="41160" y="370433"/>
                  </a:lnTo>
                  <a:lnTo>
                    <a:pt x="0" y="370433"/>
                  </a:lnTo>
                  <a:lnTo>
                    <a:pt x="0" y="452755"/>
                  </a:lnTo>
                  <a:lnTo>
                    <a:pt x="41160" y="452755"/>
                  </a:lnTo>
                  <a:lnTo>
                    <a:pt x="82321" y="452742"/>
                  </a:lnTo>
                  <a:lnTo>
                    <a:pt x="123469" y="452742"/>
                  </a:lnTo>
                  <a:lnTo>
                    <a:pt x="123469" y="535063"/>
                  </a:lnTo>
                  <a:lnTo>
                    <a:pt x="82321" y="535063"/>
                  </a:lnTo>
                  <a:lnTo>
                    <a:pt x="82321" y="493903"/>
                  </a:lnTo>
                  <a:lnTo>
                    <a:pt x="41160" y="493903"/>
                  </a:lnTo>
                  <a:lnTo>
                    <a:pt x="41160" y="535063"/>
                  </a:lnTo>
                  <a:lnTo>
                    <a:pt x="0" y="535063"/>
                  </a:lnTo>
                  <a:lnTo>
                    <a:pt x="0" y="576224"/>
                  </a:lnTo>
                  <a:lnTo>
                    <a:pt x="41160" y="576224"/>
                  </a:lnTo>
                  <a:lnTo>
                    <a:pt x="82321" y="576224"/>
                  </a:lnTo>
                  <a:lnTo>
                    <a:pt x="123469" y="576224"/>
                  </a:lnTo>
                  <a:lnTo>
                    <a:pt x="123469" y="617385"/>
                  </a:lnTo>
                  <a:lnTo>
                    <a:pt x="82321" y="617385"/>
                  </a:lnTo>
                  <a:lnTo>
                    <a:pt x="41160" y="617385"/>
                  </a:lnTo>
                  <a:lnTo>
                    <a:pt x="41160" y="740854"/>
                  </a:lnTo>
                  <a:lnTo>
                    <a:pt x="82321" y="740854"/>
                  </a:lnTo>
                  <a:lnTo>
                    <a:pt x="82321" y="782015"/>
                  </a:lnTo>
                  <a:lnTo>
                    <a:pt x="123469" y="782015"/>
                  </a:lnTo>
                  <a:lnTo>
                    <a:pt x="123469" y="823163"/>
                  </a:lnTo>
                  <a:lnTo>
                    <a:pt x="164630" y="823163"/>
                  </a:lnTo>
                  <a:lnTo>
                    <a:pt x="164630" y="782015"/>
                  </a:lnTo>
                  <a:lnTo>
                    <a:pt x="205790" y="782015"/>
                  </a:lnTo>
                  <a:lnTo>
                    <a:pt x="205790" y="740854"/>
                  </a:lnTo>
                  <a:lnTo>
                    <a:pt x="164630" y="740854"/>
                  </a:lnTo>
                  <a:lnTo>
                    <a:pt x="164630" y="699693"/>
                  </a:lnTo>
                  <a:lnTo>
                    <a:pt x="205790" y="699693"/>
                  </a:lnTo>
                  <a:lnTo>
                    <a:pt x="205790" y="740854"/>
                  </a:lnTo>
                  <a:lnTo>
                    <a:pt x="246951" y="740854"/>
                  </a:lnTo>
                  <a:lnTo>
                    <a:pt x="246951" y="658545"/>
                  </a:lnTo>
                  <a:lnTo>
                    <a:pt x="288112" y="658545"/>
                  </a:lnTo>
                  <a:lnTo>
                    <a:pt x="329272" y="658545"/>
                  </a:lnTo>
                  <a:lnTo>
                    <a:pt x="329272" y="576224"/>
                  </a:lnTo>
                  <a:close/>
                </a:path>
                <a:path w="329564" h="1358265">
                  <a:moveTo>
                    <a:pt x="329272" y="329272"/>
                  </a:moveTo>
                  <a:lnTo>
                    <a:pt x="288112" y="329272"/>
                  </a:lnTo>
                  <a:lnTo>
                    <a:pt x="288112" y="370433"/>
                  </a:lnTo>
                  <a:lnTo>
                    <a:pt x="246951" y="370433"/>
                  </a:lnTo>
                  <a:lnTo>
                    <a:pt x="246951" y="329272"/>
                  </a:lnTo>
                  <a:lnTo>
                    <a:pt x="205790" y="329272"/>
                  </a:lnTo>
                  <a:lnTo>
                    <a:pt x="205790" y="452742"/>
                  </a:lnTo>
                  <a:lnTo>
                    <a:pt x="246951" y="452742"/>
                  </a:lnTo>
                  <a:lnTo>
                    <a:pt x="288112" y="452755"/>
                  </a:lnTo>
                  <a:lnTo>
                    <a:pt x="288112" y="493903"/>
                  </a:lnTo>
                  <a:lnTo>
                    <a:pt x="329272" y="493903"/>
                  </a:lnTo>
                  <a:lnTo>
                    <a:pt x="329272" y="329272"/>
                  </a:lnTo>
                  <a:close/>
                </a:path>
                <a:path w="329564" h="1358265">
                  <a:moveTo>
                    <a:pt x="329272" y="246951"/>
                  </a:moveTo>
                  <a:lnTo>
                    <a:pt x="288112" y="246951"/>
                  </a:lnTo>
                  <a:lnTo>
                    <a:pt x="246951" y="246951"/>
                  </a:lnTo>
                  <a:lnTo>
                    <a:pt x="205790" y="246951"/>
                  </a:lnTo>
                  <a:lnTo>
                    <a:pt x="164630" y="246951"/>
                  </a:lnTo>
                  <a:lnTo>
                    <a:pt x="164630" y="123482"/>
                  </a:lnTo>
                  <a:lnTo>
                    <a:pt x="123469" y="123482"/>
                  </a:lnTo>
                  <a:lnTo>
                    <a:pt x="123469" y="288112"/>
                  </a:lnTo>
                  <a:lnTo>
                    <a:pt x="164630" y="288112"/>
                  </a:lnTo>
                  <a:lnTo>
                    <a:pt x="205790" y="288112"/>
                  </a:lnTo>
                  <a:lnTo>
                    <a:pt x="246951" y="288112"/>
                  </a:lnTo>
                  <a:lnTo>
                    <a:pt x="288112" y="288112"/>
                  </a:lnTo>
                  <a:lnTo>
                    <a:pt x="329272" y="288112"/>
                  </a:lnTo>
                  <a:lnTo>
                    <a:pt x="329272" y="246951"/>
                  </a:lnTo>
                  <a:close/>
                </a:path>
                <a:path w="329564" h="1358265">
                  <a:moveTo>
                    <a:pt x="329272" y="82321"/>
                  </a:moveTo>
                  <a:lnTo>
                    <a:pt x="288112" y="82321"/>
                  </a:lnTo>
                  <a:lnTo>
                    <a:pt x="246951" y="82321"/>
                  </a:lnTo>
                  <a:lnTo>
                    <a:pt x="205790" y="82321"/>
                  </a:lnTo>
                  <a:lnTo>
                    <a:pt x="205790" y="123482"/>
                  </a:lnTo>
                  <a:lnTo>
                    <a:pt x="205790" y="205803"/>
                  </a:lnTo>
                  <a:lnTo>
                    <a:pt x="246951" y="205803"/>
                  </a:lnTo>
                  <a:lnTo>
                    <a:pt x="288112" y="205803"/>
                  </a:lnTo>
                  <a:lnTo>
                    <a:pt x="329272" y="205803"/>
                  </a:lnTo>
                  <a:lnTo>
                    <a:pt x="329272" y="123482"/>
                  </a:lnTo>
                  <a:lnTo>
                    <a:pt x="329272" y="82321"/>
                  </a:lnTo>
                  <a:close/>
                </a:path>
                <a:path w="329564" h="1358265">
                  <a:moveTo>
                    <a:pt x="329272" y="0"/>
                  </a:moveTo>
                  <a:lnTo>
                    <a:pt x="329272" y="0"/>
                  </a:lnTo>
                  <a:lnTo>
                    <a:pt x="123469" y="0"/>
                  </a:lnTo>
                  <a:lnTo>
                    <a:pt x="123469" y="123469"/>
                  </a:lnTo>
                  <a:lnTo>
                    <a:pt x="164630" y="123469"/>
                  </a:lnTo>
                  <a:lnTo>
                    <a:pt x="164630" y="41160"/>
                  </a:lnTo>
                  <a:lnTo>
                    <a:pt x="205790" y="41160"/>
                  </a:lnTo>
                  <a:lnTo>
                    <a:pt x="246951" y="41160"/>
                  </a:lnTo>
                  <a:lnTo>
                    <a:pt x="288112" y="41160"/>
                  </a:lnTo>
                  <a:lnTo>
                    <a:pt x="329272" y="41160"/>
                  </a:lnTo>
                  <a:lnTo>
                    <a:pt x="329272" y="0"/>
                  </a:lnTo>
                  <a:close/>
                </a:path>
              </a:pathLst>
            </a:custGeom>
            <a:solidFill>
              <a:srgbClr val="231F20"/>
            </a:solidFill>
          </p:spPr>
          <p:txBody>
            <a:bodyPr wrap="square" lIns="0" tIns="0" rIns="0" bIns="0" rtlCol="0"/>
            <a:lstStyle/>
            <a:p>
              <a:endParaRPr/>
            </a:p>
          </p:txBody>
        </p:sp>
        <p:sp>
          <p:nvSpPr>
            <p:cNvPr id="12" name="object 12"/>
            <p:cNvSpPr/>
            <p:nvPr/>
          </p:nvSpPr>
          <p:spPr>
            <a:xfrm>
              <a:off x="2295499" y="5916205"/>
              <a:ext cx="123825" cy="1317625"/>
            </a:xfrm>
            <a:custGeom>
              <a:avLst/>
              <a:gdLst/>
              <a:ahLst/>
              <a:cxnLst/>
              <a:rect l="l" t="t" r="r" b="b"/>
              <a:pathLst>
                <a:path w="123825" h="1317625">
                  <a:moveTo>
                    <a:pt x="82321" y="493903"/>
                  </a:moveTo>
                  <a:lnTo>
                    <a:pt x="41160" y="493903"/>
                  </a:lnTo>
                  <a:lnTo>
                    <a:pt x="41160" y="535063"/>
                  </a:lnTo>
                  <a:lnTo>
                    <a:pt x="82321" y="535063"/>
                  </a:lnTo>
                  <a:lnTo>
                    <a:pt x="82321" y="493903"/>
                  </a:lnTo>
                  <a:close/>
                </a:path>
                <a:path w="123825" h="1317625">
                  <a:moveTo>
                    <a:pt x="123469" y="1152436"/>
                  </a:moveTo>
                  <a:lnTo>
                    <a:pt x="82321" y="1152436"/>
                  </a:lnTo>
                  <a:lnTo>
                    <a:pt x="41160" y="1152436"/>
                  </a:lnTo>
                  <a:lnTo>
                    <a:pt x="41160" y="1193596"/>
                  </a:lnTo>
                  <a:lnTo>
                    <a:pt x="82308" y="1193596"/>
                  </a:lnTo>
                  <a:lnTo>
                    <a:pt x="82308" y="1234757"/>
                  </a:lnTo>
                  <a:lnTo>
                    <a:pt x="41160" y="1234757"/>
                  </a:lnTo>
                  <a:lnTo>
                    <a:pt x="0" y="1234757"/>
                  </a:lnTo>
                  <a:lnTo>
                    <a:pt x="0" y="1275918"/>
                  </a:lnTo>
                  <a:lnTo>
                    <a:pt x="0" y="1317078"/>
                  </a:lnTo>
                  <a:lnTo>
                    <a:pt x="41160" y="1317078"/>
                  </a:lnTo>
                  <a:lnTo>
                    <a:pt x="82308" y="1317078"/>
                  </a:lnTo>
                  <a:lnTo>
                    <a:pt x="123469" y="1317078"/>
                  </a:lnTo>
                  <a:lnTo>
                    <a:pt x="123469" y="1275918"/>
                  </a:lnTo>
                  <a:lnTo>
                    <a:pt x="82321" y="1275918"/>
                  </a:lnTo>
                  <a:lnTo>
                    <a:pt x="123469" y="1275905"/>
                  </a:lnTo>
                  <a:lnTo>
                    <a:pt x="123469" y="1152436"/>
                  </a:lnTo>
                  <a:close/>
                </a:path>
                <a:path w="123825" h="1317625">
                  <a:moveTo>
                    <a:pt x="123469" y="905484"/>
                  </a:moveTo>
                  <a:lnTo>
                    <a:pt x="82321" y="905484"/>
                  </a:lnTo>
                  <a:lnTo>
                    <a:pt x="41160" y="905484"/>
                  </a:lnTo>
                  <a:lnTo>
                    <a:pt x="41160" y="864323"/>
                  </a:lnTo>
                  <a:lnTo>
                    <a:pt x="0" y="864323"/>
                  </a:lnTo>
                  <a:lnTo>
                    <a:pt x="0" y="905484"/>
                  </a:lnTo>
                  <a:lnTo>
                    <a:pt x="0" y="1070114"/>
                  </a:lnTo>
                  <a:lnTo>
                    <a:pt x="0" y="1152436"/>
                  </a:lnTo>
                  <a:lnTo>
                    <a:pt x="41160" y="1152436"/>
                  </a:lnTo>
                  <a:lnTo>
                    <a:pt x="41160" y="1111275"/>
                  </a:lnTo>
                  <a:lnTo>
                    <a:pt x="82321" y="1111275"/>
                  </a:lnTo>
                  <a:lnTo>
                    <a:pt x="82321" y="1070114"/>
                  </a:lnTo>
                  <a:lnTo>
                    <a:pt x="41160" y="1070114"/>
                  </a:lnTo>
                  <a:lnTo>
                    <a:pt x="41160" y="987806"/>
                  </a:lnTo>
                  <a:lnTo>
                    <a:pt x="82321" y="987806"/>
                  </a:lnTo>
                  <a:lnTo>
                    <a:pt x="82321" y="946645"/>
                  </a:lnTo>
                  <a:lnTo>
                    <a:pt x="123469" y="946645"/>
                  </a:lnTo>
                  <a:lnTo>
                    <a:pt x="123469" y="905484"/>
                  </a:lnTo>
                  <a:close/>
                </a:path>
                <a:path w="123825" h="1317625">
                  <a:moveTo>
                    <a:pt x="123469" y="699693"/>
                  </a:moveTo>
                  <a:lnTo>
                    <a:pt x="82308" y="699693"/>
                  </a:lnTo>
                  <a:lnTo>
                    <a:pt x="82308" y="864323"/>
                  </a:lnTo>
                  <a:lnTo>
                    <a:pt x="123469" y="864323"/>
                  </a:lnTo>
                  <a:lnTo>
                    <a:pt x="123469" y="699693"/>
                  </a:lnTo>
                  <a:close/>
                </a:path>
                <a:path w="123825" h="1317625">
                  <a:moveTo>
                    <a:pt x="123469" y="617385"/>
                  </a:moveTo>
                  <a:lnTo>
                    <a:pt x="82308" y="617385"/>
                  </a:lnTo>
                  <a:lnTo>
                    <a:pt x="82308" y="658545"/>
                  </a:lnTo>
                  <a:lnTo>
                    <a:pt x="123469" y="658545"/>
                  </a:lnTo>
                  <a:lnTo>
                    <a:pt x="123469" y="617385"/>
                  </a:lnTo>
                  <a:close/>
                </a:path>
                <a:path w="123825" h="1317625">
                  <a:moveTo>
                    <a:pt x="123469" y="329272"/>
                  </a:moveTo>
                  <a:lnTo>
                    <a:pt x="82321" y="329272"/>
                  </a:lnTo>
                  <a:lnTo>
                    <a:pt x="41160" y="329272"/>
                  </a:lnTo>
                  <a:lnTo>
                    <a:pt x="41160" y="370433"/>
                  </a:lnTo>
                  <a:lnTo>
                    <a:pt x="82308" y="370433"/>
                  </a:lnTo>
                  <a:lnTo>
                    <a:pt x="82308" y="411581"/>
                  </a:lnTo>
                  <a:lnTo>
                    <a:pt x="41160" y="411581"/>
                  </a:lnTo>
                  <a:lnTo>
                    <a:pt x="41160" y="452742"/>
                  </a:lnTo>
                  <a:lnTo>
                    <a:pt x="82308" y="452742"/>
                  </a:lnTo>
                  <a:lnTo>
                    <a:pt x="123469" y="452742"/>
                  </a:lnTo>
                  <a:lnTo>
                    <a:pt x="123469" y="329272"/>
                  </a:lnTo>
                  <a:close/>
                </a:path>
                <a:path w="123825" h="1317625">
                  <a:moveTo>
                    <a:pt x="123469" y="123482"/>
                  </a:moveTo>
                  <a:lnTo>
                    <a:pt x="82308" y="123482"/>
                  </a:lnTo>
                  <a:lnTo>
                    <a:pt x="82308" y="246951"/>
                  </a:lnTo>
                  <a:lnTo>
                    <a:pt x="41160" y="246951"/>
                  </a:lnTo>
                  <a:lnTo>
                    <a:pt x="41160" y="288112"/>
                  </a:lnTo>
                  <a:lnTo>
                    <a:pt x="82308" y="288112"/>
                  </a:lnTo>
                  <a:lnTo>
                    <a:pt x="123469" y="288112"/>
                  </a:lnTo>
                  <a:lnTo>
                    <a:pt x="123469" y="123482"/>
                  </a:lnTo>
                  <a:close/>
                </a:path>
                <a:path w="123825" h="1317625">
                  <a:moveTo>
                    <a:pt x="123469" y="0"/>
                  </a:moveTo>
                  <a:lnTo>
                    <a:pt x="82321" y="0"/>
                  </a:lnTo>
                  <a:lnTo>
                    <a:pt x="41160" y="0"/>
                  </a:lnTo>
                  <a:lnTo>
                    <a:pt x="41160" y="41160"/>
                  </a:lnTo>
                  <a:lnTo>
                    <a:pt x="82308" y="41160"/>
                  </a:lnTo>
                  <a:lnTo>
                    <a:pt x="82308" y="123469"/>
                  </a:lnTo>
                  <a:lnTo>
                    <a:pt x="123469" y="123469"/>
                  </a:lnTo>
                  <a:lnTo>
                    <a:pt x="123469" y="0"/>
                  </a:lnTo>
                  <a:close/>
                </a:path>
              </a:pathLst>
            </a:custGeom>
            <a:solidFill>
              <a:srgbClr val="231F20"/>
            </a:solidFill>
          </p:spPr>
          <p:txBody>
            <a:bodyPr wrap="square" lIns="0" tIns="0" rIns="0" bIns="0" rtlCol="0"/>
            <a:lstStyle/>
            <a:p>
              <a:endParaRPr/>
            </a:p>
          </p:txBody>
        </p:sp>
        <p:pic>
          <p:nvPicPr>
            <p:cNvPr id="13" name="object 13"/>
            <p:cNvPicPr/>
            <p:nvPr/>
          </p:nvPicPr>
          <p:blipFill>
            <a:blip r:embed="rId3" cstate="print"/>
            <a:stretch>
              <a:fillRect/>
            </a:stretch>
          </p:blipFill>
          <p:spPr>
            <a:xfrm>
              <a:off x="1164297" y="571500"/>
              <a:ext cx="2736935" cy="2825216"/>
            </a:xfrm>
            <a:prstGeom prst="rect">
              <a:avLst/>
            </a:prstGeom>
          </p:spPr>
        </p:pic>
        <p:pic>
          <p:nvPicPr>
            <p:cNvPr id="14" name="object 14"/>
            <p:cNvPicPr/>
            <p:nvPr/>
          </p:nvPicPr>
          <p:blipFill>
            <a:blip r:embed="rId4" cstate="print"/>
            <a:stretch>
              <a:fillRect/>
            </a:stretch>
          </p:blipFill>
          <p:spPr>
            <a:xfrm>
              <a:off x="3790933" y="792098"/>
              <a:ext cx="2564123" cy="2143148"/>
            </a:xfrm>
            <a:prstGeom prst="rect">
              <a:avLst/>
            </a:prstGeom>
          </p:spPr>
        </p:pic>
      </p:grpSp>
      <p:sp>
        <p:nvSpPr>
          <p:cNvPr id="15" name="object 15"/>
          <p:cNvSpPr txBox="1"/>
          <p:nvPr/>
        </p:nvSpPr>
        <p:spPr>
          <a:xfrm>
            <a:off x="983996" y="2388616"/>
            <a:ext cx="147320" cy="1117600"/>
          </a:xfrm>
          <a:prstGeom prst="rect">
            <a:avLst/>
          </a:prstGeom>
        </p:spPr>
        <p:txBody>
          <a:bodyPr vert="vert270" wrap="square" lIns="0" tIns="12700" rIns="0" bIns="0" rtlCol="0">
            <a:spAutoFit/>
          </a:bodyPr>
          <a:lstStyle/>
          <a:p>
            <a:pPr marL="12700">
              <a:lnSpc>
                <a:spcPct val="100000"/>
              </a:lnSpc>
              <a:spcBef>
                <a:spcPts val="100"/>
              </a:spcBef>
            </a:pPr>
            <a:r>
              <a:rPr sz="700" dirty="0">
                <a:solidFill>
                  <a:srgbClr val="231F20"/>
                </a:solidFill>
                <a:latin typeface="Avenir Book"/>
                <a:cs typeface="Avenir Book"/>
              </a:rPr>
              <a:t>DIANA</a:t>
            </a:r>
            <a:r>
              <a:rPr sz="700" spc="50" dirty="0">
                <a:solidFill>
                  <a:srgbClr val="231F20"/>
                </a:solidFill>
                <a:latin typeface="Avenir Book"/>
                <a:cs typeface="Avenir Book"/>
              </a:rPr>
              <a:t> </a:t>
            </a:r>
            <a:r>
              <a:rPr sz="700" dirty="0">
                <a:solidFill>
                  <a:srgbClr val="231F20"/>
                </a:solidFill>
                <a:latin typeface="Avenir Book"/>
                <a:cs typeface="Avenir Book"/>
              </a:rPr>
              <a:t>HU</a:t>
            </a:r>
            <a:r>
              <a:rPr sz="700" spc="55" dirty="0">
                <a:solidFill>
                  <a:srgbClr val="231F20"/>
                </a:solidFill>
                <a:latin typeface="Avenir Book"/>
                <a:cs typeface="Avenir Book"/>
              </a:rPr>
              <a:t> </a:t>
            </a:r>
            <a:r>
              <a:rPr sz="700" spc="-10" dirty="0">
                <a:solidFill>
                  <a:srgbClr val="231F20"/>
                </a:solidFill>
                <a:latin typeface="Avenir Book"/>
                <a:cs typeface="Avenir Book"/>
              </a:rPr>
              <a:t>ILLUSTRATION</a:t>
            </a:r>
            <a:endParaRPr sz="700">
              <a:latin typeface="Avenir Book"/>
              <a:cs typeface="Avenir Book"/>
            </a:endParaRPr>
          </a:p>
        </p:txBody>
      </p:sp>
      <p:grpSp>
        <p:nvGrpSpPr>
          <p:cNvPr id="16" name="object 16"/>
          <p:cNvGrpSpPr/>
          <p:nvPr/>
        </p:nvGrpSpPr>
        <p:grpSpPr>
          <a:xfrm>
            <a:off x="8416747" y="987247"/>
            <a:ext cx="1207770" cy="1219200"/>
            <a:chOff x="8416747" y="987247"/>
            <a:chExt cx="1207770" cy="1219200"/>
          </a:xfrm>
        </p:grpSpPr>
        <p:sp>
          <p:nvSpPr>
            <p:cNvPr id="17" name="object 17"/>
            <p:cNvSpPr/>
            <p:nvPr/>
          </p:nvSpPr>
          <p:spPr>
            <a:xfrm>
              <a:off x="8416747" y="987246"/>
              <a:ext cx="114300" cy="1207770"/>
            </a:xfrm>
            <a:custGeom>
              <a:avLst/>
              <a:gdLst/>
              <a:ahLst/>
              <a:cxnLst/>
              <a:rect l="l" t="t" r="r" b="b"/>
              <a:pathLst>
                <a:path w="114300" h="1207770">
                  <a:moveTo>
                    <a:pt x="22783" y="569633"/>
                  </a:moveTo>
                  <a:lnTo>
                    <a:pt x="0" y="569633"/>
                  </a:lnTo>
                  <a:lnTo>
                    <a:pt x="0" y="592416"/>
                  </a:lnTo>
                  <a:lnTo>
                    <a:pt x="22783" y="592416"/>
                  </a:lnTo>
                  <a:lnTo>
                    <a:pt x="22783" y="569633"/>
                  </a:lnTo>
                  <a:close/>
                </a:path>
                <a:path w="114300" h="1207770">
                  <a:moveTo>
                    <a:pt x="22783" y="296214"/>
                  </a:moveTo>
                  <a:lnTo>
                    <a:pt x="0" y="296214"/>
                  </a:lnTo>
                  <a:lnTo>
                    <a:pt x="0" y="318998"/>
                  </a:lnTo>
                  <a:lnTo>
                    <a:pt x="22783" y="318998"/>
                  </a:lnTo>
                  <a:lnTo>
                    <a:pt x="22783" y="296214"/>
                  </a:lnTo>
                  <a:close/>
                </a:path>
                <a:path w="114300" h="1207770">
                  <a:moveTo>
                    <a:pt x="22783" y="182295"/>
                  </a:moveTo>
                  <a:lnTo>
                    <a:pt x="0" y="182295"/>
                  </a:lnTo>
                  <a:lnTo>
                    <a:pt x="0" y="227850"/>
                  </a:lnTo>
                  <a:lnTo>
                    <a:pt x="22783" y="227850"/>
                  </a:lnTo>
                  <a:lnTo>
                    <a:pt x="22783" y="182295"/>
                  </a:lnTo>
                  <a:close/>
                </a:path>
                <a:path w="114300" h="1207770">
                  <a:moveTo>
                    <a:pt x="45567" y="1048118"/>
                  </a:moveTo>
                  <a:lnTo>
                    <a:pt x="22783" y="1048118"/>
                  </a:lnTo>
                  <a:lnTo>
                    <a:pt x="0" y="1048118"/>
                  </a:lnTo>
                  <a:lnTo>
                    <a:pt x="0" y="1207617"/>
                  </a:lnTo>
                  <a:lnTo>
                    <a:pt x="22783" y="1207617"/>
                  </a:lnTo>
                  <a:lnTo>
                    <a:pt x="45567" y="1207617"/>
                  </a:lnTo>
                  <a:lnTo>
                    <a:pt x="45567" y="1184833"/>
                  </a:lnTo>
                  <a:lnTo>
                    <a:pt x="22783" y="1184833"/>
                  </a:lnTo>
                  <a:lnTo>
                    <a:pt x="22783" y="1070902"/>
                  </a:lnTo>
                  <a:lnTo>
                    <a:pt x="45567" y="1070902"/>
                  </a:lnTo>
                  <a:lnTo>
                    <a:pt x="45567" y="1048118"/>
                  </a:lnTo>
                  <a:close/>
                </a:path>
                <a:path w="114300" h="1207770">
                  <a:moveTo>
                    <a:pt x="45567" y="956983"/>
                  </a:moveTo>
                  <a:lnTo>
                    <a:pt x="22783" y="956983"/>
                  </a:lnTo>
                  <a:lnTo>
                    <a:pt x="0" y="956983"/>
                  </a:lnTo>
                  <a:lnTo>
                    <a:pt x="0" y="979766"/>
                  </a:lnTo>
                  <a:lnTo>
                    <a:pt x="22783" y="979766"/>
                  </a:lnTo>
                  <a:lnTo>
                    <a:pt x="22783" y="1002550"/>
                  </a:lnTo>
                  <a:lnTo>
                    <a:pt x="45567" y="1002550"/>
                  </a:lnTo>
                  <a:lnTo>
                    <a:pt x="45567" y="956983"/>
                  </a:lnTo>
                  <a:close/>
                </a:path>
                <a:path w="114300" h="1207770">
                  <a:moveTo>
                    <a:pt x="45567" y="888619"/>
                  </a:moveTo>
                  <a:lnTo>
                    <a:pt x="22783" y="888619"/>
                  </a:lnTo>
                  <a:lnTo>
                    <a:pt x="0" y="888619"/>
                  </a:lnTo>
                  <a:lnTo>
                    <a:pt x="0" y="911402"/>
                  </a:lnTo>
                  <a:lnTo>
                    <a:pt x="22783" y="911402"/>
                  </a:lnTo>
                  <a:lnTo>
                    <a:pt x="45567" y="911402"/>
                  </a:lnTo>
                  <a:lnTo>
                    <a:pt x="45567" y="888619"/>
                  </a:lnTo>
                  <a:close/>
                </a:path>
                <a:path w="114300" h="1207770">
                  <a:moveTo>
                    <a:pt x="45567" y="820267"/>
                  </a:moveTo>
                  <a:lnTo>
                    <a:pt x="22783" y="820267"/>
                  </a:lnTo>
                  <a:lnTo>
                    <a:pt x="0" y="820267"/>
                  </a:lnTo>
                  <a:lnTo>
                    <a:pt x="0" y="843051"/>
                  </a:lnTo>
                  <a:lnTo>
                    <a:pt x="22783" y="843051"/>
                  </a:lnTo>
                  <a:lnTo>
                    <a:pt x="22783" y="865847"/>
                  </a:lnTo>
                  <a:lnTo>
                    <a:pt x="45567" y="865847"/>
                  </a:lnTo>
                  <a:lnTo>
                    <a:pt x="45567" y="820267"/>
                  </a:lnTo>
                  <a:close/>
                </a:path>
                <a:path w="114300" h="1207770">
                  <a:moveTo>
                    <a:pt x="45567" y="615200"/>
                  </a:moveTo>
                  <a:lnTo>
                    <a:pt x="22783" y="615200"/>
                  </a:lnTo>
                  <a:lnTo>
                    <a:pt x="0" y="615200"/>
                  </a:lnTo>
                  <a:lnTo>
                    <a:pt x="0" y="797496"/>
                  </a:lnTo>
                  <a:lnTo>
                    <a:pt x="22783" y="797496"/>
                  </a:lnTo>
                  <a:lnTo>
                    <a:pt x="45567" y="797483"/>
                  </a:lnTo>
                  <a:lnTo>
                    <a:pt x="45567" y="774700"/>
                  </a:lnTo>
                  <a:lnTo>
                    <a:pt x="22783" y="774700"/>
                  </a:lnTo>
                  <a:lnTo>
                    <a:pt x="22783" y="729119"/>
                  </a:lnTo>
                  <a:lnTo>
                    <a:pt x="45567" y="729119"/>
                  </a:lnTo>
                  <a:lnTo>
                    <a:pt x="45567" y="706335"/>
                  </a:lnTo>
                  <a:lnTo>
                    <a:pt x="22783" y="706335"/>
                  </a:lnTo>
                  <a:lnTo>
                    <a:pt x="22783" y="683552"/>
                  </a:lnTo>
                  <a:lnTo>
                    <a:pt x="45567" y="683552"/>
                  </a:lnTo>
                  <a:lnTo>
                    <a:pt x="45567" y="660768"/>
                  </a:lnTo>
                  <a:lnTo>
                    <a:pt x="22783" y="660768"/>
                  </a:lnTo>
                  <a:lnTo>
                    <a:pt x="22783" y="637984"/>
                  </a:lnTo>
                  <a:lnTo>
                    <a:pt x="45567" y="637984"/>
                  </a:lnTo>
                  <a:lnTo>
                    <a:pt x="45567" y="615200"/>
                  </a:lnTo>
                  <a:close/>
                </a:path>
                <a:path w="114300" h="1207770">
                  <a:moveTo>
                    <a:pt x="45567" y="501281"/>
                  </a:moveTo>
                  <a:lnTo>
                    <a:pt x="22783" y="501281"/>
                  </a:lnTo>
                  <a:lnTo>
                    <a:pt x="0" y="501281"/>
                  </a:lnTo>
                  <a:lnTo>
                    <a:pt x="0" y="546849"/>
                  </a:lnTo>
                  <a:lnTo>
                    <a:pt x="22783" y="546849"/>
                  </a:lnTo>
                  <a:lnTo>
                    <a:pt x="22783" y="569633"/>
                  </a:lnTo>
                  <a:lnTo>
                    <a:pt x="45567" y="569633"/>
                  </a:lnTo>
                  <a:lnTo>
                    <a:pt x="45567" y="501281"/>
                  </a:lnTo>
                  <a:close/>
                </a:path>
                <a:path w="114300" h="1207770">
                  <a:moveTo>
                    <a:pt x="45567" y="364566"/>
                  </a:moveTo>
                  <a:lnTo>
                    <a:pt x="22783" y="364566"/>
                  </a:lnTo>
                  <a:lnTo>
                    <a:pt x="0" y="364566"/>
                  </a:lnTo>
                  <a:lnTo>
                    <a:pt x="0" y="387350"/>
                  </a:lnTo>
                  <a:lnTo>
                    <a:pt x="22783" y="387350"/>
                  </a:lnTo>
                  <a:lnTo>
                    <a:pt x="22783" y="410133"/>
                  </a:lnTo>
                  <a:lnTo>
                    <a:pt x="0" y="410133"/>
                  </a:lnTo>
                  <a:lnTo>
                    <a:pt x="0" y="455701"/>
                  </a:lnTo>
                  <a:lnTo>
                    <a:pt x="22783" y="455701"/>
                  </a:lnTo>
                  <a:lnTo>
                    <a:pt x="22783" y="432917"/>
                  </a:lnTo>
                  <a:lnTo>
                    <a:pt x="45567" y="432917"/>
                  </a:lnTo>
                  <a:lnTo>
                    <a:pt x="45567" y="364566"/>
                  </a:lnTo>
                  <a:close/>
                </a:path>
                <a:path w="114300" h="1207770">
                  <a:moveTo>
                    <a:pt x="45567" y="227850"/>
                  </a:moveTo>
                  <a:lnTo>
                    <a:pt x="22783" y="227850"/>
                  </a:lnTo>
                  <a:lnTo>
                    <a:pt x="22783" y="273418"/>
                  </a:lnTo>
                  <a:lnTo>
                    <a:pt x="45567" y="273418"/>
                  </a:lnTo>
                  <a:lnTo>
                    <a:pt x="45567" y="227850"/>
                  </a:lnTo>
                  <a:close/>
                </a:path>
                <a:path w="114300" h="1207770">
                  <a:moveTo>
                    <a:pt x="45567" y="0"/>
                  </a:moveTo>
                  <a:lnTo>
                    <a:pt x="22783" y="0"/>
                  </a:lnTo>
                  <a:lnTo>
                    <a:pt x="0" y="0"/>
                  </a:lnTo>
                  <a:lnTo>
                    <a:pt x="0" y="159499"/>
                  </a:lnTo>
                  <a:lnTo>
                    <a:pt x="22783" y="159499"/>
                  </a:lnTo>
                  <a:lnTo>
                    <a:pt x="45567" y="159499"/>
                  </a:lnTo>
                  <a:lnTo>
                    <a:pt x="45567" y="136715"/>
                  </a:lnTo>
                  <a:lnTo>
                    <a:pt x="22783" y="136715"/>
                  </a:lnTo>
                  <a:lnTo>
                    <a:pt x="22783" y="22783"/>
                  </a:lnTo>
                  <a:lnTo>
                    <a:pt x="45567" y="22783"/>
                  </a:lnTo>
                  <a:lnTo>
                    <a:pt x="45567" y="0"/>
                  </a:lnTo>
                  <a:close/>
                </a:path>
                <a:path w="114300" h="1207770">
                  <a:moveTo>
                    <a:pt x="68364" y="979766"/>
                  </a:moveTo>
                  <a:lnTo>
                    <a:pt x="45580" y="979766"/>
                  </a:lnTo>
                  <a:lnTo>
                    <a:pt x="45580" y="1002550"/>
                  </a:lnTo>
                  <a:lnTo>
                    <a:pt x="68364" y="1002550"/>
                  </a:lnTo>
                  <a:lnTo>
                    <a:pt x="68364" y="979766"/>
                  </a:lnTo>
                  <a:close/>
                </a:path>
                <a:path w="114300" h="1207770">
                  <a:moveTo>
                    <a:pt x="91147" y="1002550"/>
                  </a:moveTo>
                  <a:lnTo>
                    <a:pt x="68364" y="1002550"/>
                  </a:lnTo>
                  <a:lnTo>
                    <a:pt x="68364" y="1025334"/>
                  </a:lnTo>
                  <a:lnTo>
                    <a:pt x="91147" y="1025334"/>
                  </a:lnTo>
                  <a:lnTo>
                    <a:pt x="91147" y="1002550"/>
                  </a:lnTo>
                  <a:close/>
                </a:path>
                <a:path w="114300" h="1207770">
                  <a:moveTo>
                    <a:pt x="113931" y="1184833"/>
                  </a:moveTo>
                  <a:lnTo>
                    <a:pt x="91147" y="1184833"/>
                  </a:lnTo>
                  <a:lnTo>
                    <a:pt x="68364" y="1184833"/>
                  </a:lnTo>
                  <a:lnTo>
                    <a:pt x="45580" y="1184833"/>
                  </a:lnTo>
                  <a:lnTo>
                    <a:pt x="45580" y="1207617"/>
                  </a:lnTo>
                  <a:lnTo>
                    <a:pt x="68364" y="1207617"/>
                  </a:lnTo>
                  <a:lnTo>
                    <a:pt x="91147" y="1207617"/>
                  </a:lnTo>
                  <a:lnTo>
                    <a:pt x="113931" y="1207617"/>
                  </a:lnTo>
                  <a:lnTo>
                    <a:pt x="113931" y="1184833"/>
                  </a:lnTo>
                  <a:close/>
                </a:path>
                <a:path w="114300" h="1207770">
                  <a:moveTo>
                    <a:pt x="113931" y="1093685"/>
                  </a:moveTo>
                  <a:lnTo>
                    <a:pt x="91147" y="1093685"/>
                  </a:lnTo>
                  <a:lnTo>
                    <a:pt x="68364" y="1093685"/>
                  </a:lnTo>
                  <a:lnTo>
                    <a:pt x="45580" y="1093685"/>
                  </a:lnTo>
                  <a:lnTo>
                    <a:pt x="45580" y="1162037"/>
                  </a:lnTo>
                  <a:lnTo>
                    <a:pt x="68364" y="1162037"/>
                  </a:lnTo>
                  <a:lnTo>
                    <a:pt x="91147" y="1162037"/>
                  </a:lnTo>
                  <a:lnTo>
                    <a:pt x="113931" y="1162037"/>
                  </a:lnTo>
                  <a:lnTo>
                    <a:pt x="113931" y="1093685"/>
                  </a:lnTo>
                  <a:close/>
                </a:path>
                <a:path w="114300" h="1207770">
                  <a:moveTo>
                    <a:pt x="113931" y="1048118"/>
                  </a:moveTo>
                  <a:lnTo>
                    <a:pt x="91147" y="1048118"/>
                  </a:lnTo>
                  <a:lnTo>
                    <a:pt x="68364" y="1048118"/>
                  </a:lnTo>
                  <a:lnTo>
                    <a:pt x="45580" y="1048118"/>
                  </a:lnTo>
                  <a:lnTo>
                    <a:pt x="45580" y="1070902"/>
                  </a:lnTo>
                  <a:lnTo>
                    <a:pt x="68364" y="1070902"/>
                  </a:lnTo>
                  <a:lnTo>
                    <a:pt x="91147" y="1070902"/>
                  </a:lnTo>
                  <a:lnTo>
                    <a:pt x="113931" y="1070902"/>
                  </a:lnTo>
                  <a:lnTo>
                    <a:pt x="113931" y="1048118"/>
                  </a:lnTo>
                  <a:close/>
                </a:path>
                <a:path w="114300" h="1207770">
                  <a:moveTo>
                    <a:pt x="113931" y="820267"/>
                  </a:moveTo>
                  <a:lnTo>
                    <a:pt x="91147" y="820267"/>
                  </a:lnTo>
                  <a:lnTo>
                    <a:pt x="68364" y="820267"/>
                  </a:lnTo>
                  <a:lnTo>
                    <a:pt x="45580" y="820267"/>
                  </a:lnTo>
                  <a:lnTo>
                    <a:pt x="45580" y="865847"/>
                  </a:lnTo>
                  <a:lnTo>
                    <a:pt x="68364" y="865847"/>
                  </a:lnTo>
                  <a:lnTo>
                    <a:pt x="91147" y="865847"/>
                  </a:lnTo>
                  <a:lnTo>
                    <a:pt x="91147" y="911402"/>
                  </a:lnTo>
                  <a:lnTo>
                    <a:pt x="68364" y="911402"/>
                  </a:lnTo>
                  <a:lnTo>
                    <a:pt x="68364" y="934186"/>
                  </a:lnTo>
                  <a:lnTo>
                    <a:pt x="45580" y="934186"/>
                  </a:lnTo>
                  <a:lnTo>
                    <a:pt x="45580" y="956970"/>
                  </a:lnTo>
                  <a:lnTo>
                    <a:pt x="68364" y="956970"/>
                  </a:lnTo>
                  <a:lnTo>
                    <a:pt x="68364" y="979754"/>
                  </a:lnTo>
                  <a:lnTo>
                    <a:pt x="91147" y="979754"/>
                  </a:lnTo>
                  <a:lnTo>
                    <a:pt x="113931" y="979766"/>
                  </a:lnTo>
                  <a:lnTo>
                    <a:pt x="113931" y="865835"/>
                  </a:lnTo>
                  <a:lnTo>
                    <a:pt x="91147" y="865835"/>
                  </a:lnTo>
                  <a:lnTo>
                    <a:pt x="91147" y="843051"/>
                  </a:lnTo>
                  <a:lnTo>
                    <a:pt x="113931" y="843051"/>
                  </a:lnTo>
                  <a:lnTo>
                    <a:pt x="113931" y="820267"/>
                  </a:lnTo>
                  <a:close/>
                </a:path>
                <a:path w="114300" h="1207770">
                  <a:moveTo>
                    <a:pt x="113931" y="774700"/>
                  </a:moveTo>
                  <a:lnTo>
                    <a:pt x="91147" y="774700"/>
                  </a:lnTo>
                  <a:lnTo>
                    <a:pt x="91147" y="797483"/>
                  </a:lnTo>
                  <a:lnTo>
                    <a:pt x="113931" y="797483"/>
                  </a:lnTo>
                  <a:lnTo>
                    <a:pt x="113931" y="774700"/>
                  </a:lnTo>
                  <a:close/>
                </a:path>
                <a:path w="114300" h="1207770">
                  <a:moveTo>
                    <a:pt x="113931" y="706335"/>
                  </a:moveTo>
                  <a:lnTo>
                    <a:pt x="91147" y="706335"/>
                  </a:lnTo>
                  <a:lnTo>
                    <a:pt x="91147" y="729132"/>
                  </a:lnTo>
                  <a:lnTo>
                    <a:pt x="68364" y="729132"/>
                  </a:lnTo>
                  <a:lnTo>
                    <a:pt x="68364" y="706335"/>
                  </a:lnTo>
                  <a:lnTo>
                    <a:pt x="45580" y="706335"/>
                  </a:lnTo>
                  <a:lnTo>
                    <a:pt x="45580" y="797471"/>
                  </a:lnTo>
                  <a:lnTo>
                    <a:pt x="68364" y="797471"/>
                  </a:lnTo>
                  <a:lnTo>
                    <a:pt x="68364" y="751916"/>
                  </a:lnTo>
                  <a:lnTo>
                    <a:pt x="91147" y="751916"/>
                  </a:lnTo>
                  <a:lnTo>
                    <a:pt x="113931" y="751916"/>
                  </a:lnTo>
                  <a:lnTo>
                    <a:pt x="113931" y="706335"/>
                  </a:lnTo>
                  <a:close/>
                </a:path>
                <a:path w="114300" h="1207770">
                  <a:moveTo>
                    <a:pt x="113931" y="546849"/>
                  </a:moveTo>
                  <a:lnTo>
                    <a:pt x="91147" y="546849"/>
                  </a:lnTo>
                  <a:lnTo>
                    <a:pt x="91147" y="569633"/>
                  </a:lnTo>
                  <a:lnTo>
                    <a:pt x="68364" y="569633"/>
                  </a:lnTo>
                  <a:lnTo>
                    <a:pt x="45580" y="569633"/>
                  </a:lnTo>
                  <a:lnTo>
                    <a:pt x="45580" y="660768"/>
                  </a:lnTo>
                  <a:lnTo>
                    <a:pt x="68364" y="660768"/>
                  </a:lnTo>
                  <a:lnTo>
                    <a:pt x="68364" y="683552"/>
                  </a:lnTo>
                  <a:lnTo>
                    <a:pt x="91147" y="683552"/>
                  </a:lnTo>
                  <a:lnTo>
                    <a:pt x="113931" y="683564"/>
                  </a:lnTo>
                  <a:lnTo>
                    <a:pt x="113931" y="546849"/>
                  </a:lnTo>
                  <a:close/>
                </a:path>
                <a:path w="114300" h="1207770">
                  <a:moveTo>
                    <a:pt x="113931" y="432917"/>
                  </a:moveTo>
                  <a:lnTo>
                    <a:pt x="91147" y="432917"/>
                  </a:lnTo>
                  <a:lnTo>
                    <a:pt x="68364" y="432917"/>
                  </a:lnTo>
                  <a:lnTo>
                    <a:pt x="68364" y="455701"/>
                  </a:lnTo>
                  <a:lnTo>
                    <a:pt x="91147" y="455701"/>
                  </a:lnTo>
                  <a:lnTo>
                    <a:pt x="91147" y="501281"/>
                  </a:lnTo>
                  <a:lnTo>
                    <a:pt x="68364" y="501281"/>
                  </a:lnTo>
                  <a:lnTo>
                    <a:pt x="68364" y="546849"/>
                  </a:lnTo>
                  <a:lnTo>
                    <a:pt x="91147" y="546849"/>
                  </a:lnTo>
                  <a:lnTo>
                    <a:pt x="91147" y="524052"/>
                  </a:lnTo>
                  <a:lnTo>
                    <a:pt x="113931" y="524052"/>
                  </a:lnTo>
                  <a:lnTo>
                    <a:pt x="113931" y="432917"/>
                  </a:lnTo>
                  <a:close/>
                </a:path>
                <a:path w="114300" h="1207770">
                  <a:moveTo>
                    <a:pt x="113931" y="364566"/>
                  </a:moveTo>
                  <a:lnTo>
                    <a:pt x="91147" y="364566"/>
                  </a:lnTo>
                  <a:lnTo>
                    <a:pt x="91147" y="341782"/>
                  </a:lnTo>
                  <a:lnTo>
                    <a:pt x="68364" y="341782"/>
                  </a:lnTo>
                  <a:lnTo>
                    <a:pt x="68364" y="387350"/>
                  </a:lnTo>
                  <a:lnTo>
                    <a:pt x="45580" y="387350"/>
                  </a:lnTo>
                  <a:lnTo>
                    <a:pt x="45580" y="410133"/>
                  </a:lnTo>
                  <a:lnTo>
                    <a:pt x="68364" y="410133"/>
                  </a:lnTo>
                  <a:lnTo>
                    <a:pt x="68364" y="387362"/>
                  </a:lnTo>
                  <a:lnTo>
                    <a:pt x="91147" y="387362"/>
                  </a:lnTo>
                  <a:lnTo>
                    <a:pt x="113931" y="387350"/>
                  </a:lnTo>
                  <a:lnTo>
                    <a:pt x="113931" y="364566"/>
                  </a:lnTo>
                  <a:close/>
                </a:path>
                <a:path w="114300" h="1207770">
                  <a:moveTo>
                    <a:pt x="113931" y="227850"/>
                  </a:moveTo>
                  <a:lnTo>
                    <a:pt x="91147" y="227850"/>
                  </a:lnTo>
                  <a:lnTo>
                    <a:pt x="91147" y="250634"/>
                  </a:lnTo>
                  <a:lnTo>
                    <a:pt x="68364" y="250634"/>
                  </a:lnTo>
                  <a:lnTo>
                    <a:pt x="68364" y="273431"/>
                  </a:lnTo>
                  <a:lnTo>
                    <a:pt x="45580" y="273431"/>
                  </a:lnTo>
                  <a:lnTo>
                    <a:pt x="45580" y="341782"/>
                  </a:lnTo>
                  <a:lnTo>
                    <a:pt x="68364" y="341782"/>
                  </a:lnTo>
                  <a:lnTo>
                    <a:pt x="68364" y="296202"/>
                  </a:lnTo>
                  <a:lnTo>
                    <a:pt x="91147" y="296202"/>
                  </a:lnTo>
                  <a:lnTo>
                    <a:pt x="91147" y="318985"/>
                  </a:lnTo>
                  <a:lnTo>
                    <a:pt x="113931" y="318985"/>
                  </a:lnTo>
                  <a:lnTo>
                    <a:pt x="113931" y="227850"/>
                  </a:lnTo>
                  <a:close/>
                </a:path>
                <a:path w="114300" h="1207770">
                  <a:moveTo>
                    <a:pt x="113931" y="182295"/>
                  </a:moveTo>
                  <a:lnTo>
                    <a:pt x="91147" y="182295"/>
                  </a:lnTo>
                  <a:lnTo>
                    <a:pt x="68364" y="182295"/>
                  </a:lnTo>
                  <a:lnTo>
                    <a:pt x="45580" y="182295"/>
                  </a:lnTo>
                  <a:lnTo>
                    <a:pt x="45580" y="250634"/>
                  </a:lnTo>
                  <a:lnTo>
                    <a:pt x="68364" y="250634"/>
                  </a:lnTo>
                  <a:lnTo>
                    <a:pt x="68364" y="205079"/>
                  </a:lnTo>
                  <a:lnTo>
                    <a:pt x="91147" y="205079"/>
                  </a:lnTo>
                  <a:lnTo>
                    <a:pt x="113931" y="205079"/>
                  </a:lnTo>
                  <a:lnTo>
                    <a:pt x="113931" y="182295"/>
                  </a:lnTo>
                  <a:close/>
                </a:path>
                <a:path w="114300" h="1207770">
                  <a:moveTo>
                    <a:pt x="113931" y="136715"/>
                  </a:moveTo>
                  <a:lnTo>
                    <a:pt x="91147" y="136715"/>
                  </a:lnTo>
                  <a:lnTo>
                    <a:pt x="68364" y="136715"/>
                  </a:lnTo>
                  <a:lnTo>
                    <a:pt x="45580" y="136715"/>
                  </a:lnTo>
                  <a:lnTo>
                    <a:pt x="45580" y="159499"/>
                  </a:lnTo>
                  <a:lnTo>
                    <a:pt x="68364" y="159499"/>
                  </a:lnTo>
                  <a:lnTo>
                    <a:pt x="91147" y="159499"/>
                  </a:lnTo>
                  <a:lnTo>
                    <a:pt x="113931" y="159499"/>
                  </a:lnTo>
                  <a:lnTo>
                    <a:pt x="113931" y="136715"/>
                  </a:lnTo>
                  <a:close/>
                </a:path>
                <a:path w="114300" h="1207770">
                  <a:moveTo>
                    <a:pt x="113931" y="45580"/>
                  </a:moveTo>
                  <a:lnTo>
                    <a:pt x="91147" y="45580"/>
                  </a:lnTo>
                  <a:lnTo>
                    <a:pt x="68364" y="45580"/>
                  </a:lnTo>
                  <a:lnTo>
                    <a:pt x="45580" y="45580"/>
                  </a:lnTo>
                  <a:lnTo>
                    <a:pt x="45580" y="113931"/>
                  </a:lnTo>
                  <a:lnTo>
                    <a:pt x="68364" y="113931"/>
                  </a:lnTo>
                  <a:lnTo>
                    <a:pt x="91147" y="113931"/>
                  </a:lnTo>
                  <a:lnTo>
                    <a:pt x="113931" y="113931"/>
                  </a:lnTo>
                  <a:lnTo>
                    <a:pt x="113931" y="45580"/>
                  </a:lnTo>
                  <a:close/>
                </a:path>
                <a:path w="114300" h="1207770">
                  <a:moveTo>
                    <a:pt x="113931" y="0"/>
                  </a:moveTo>
                  <a:lnTo>
                    <a:pt x="91147" y="0"/>
                  </a:lnTo>
                  <a:lnTo>
                    <a:pt x="68364" y="0"/>
                  </a:lnTo>
                  <a:lnTo>
                    <a:pt x="45580" y="0"/>
                  </a:lnTo>
                  <a:lnTo>
                    <a:pt x="45580" y="22783"/>
                  </a:lnTo>
                  <a:lnTo>
                    <a:pt x="68364" y="22783"/>
                  </a:lnTo>
                  <a:lnTo>
                    <a:pt x="91147" y="22783"/>
                  </a:lnTo>
                  <a:lnTo>
                    <a:pt x="113931" y="22783"/>
                  </a:lnTo>
                  <a:lnTo>
                    <a:pt x="113931" y="0"/>
                  </a:lnTo>
                  <a:close/>
                </a:path>
              </a:pathLst>
            </a:custGeom>
            <a:solidFill>
              <a:srgbClr val="231F20"/>
            </a:solidFill>
          </p:spPr>
          <p:txBody>
            <a:bodyPr wrap="square" lIns="0" tIns="0" rIns="0" bIns="0" rtlCol="0"/>
            <a:lstStyle/>
            <a:p>
              <a:endParaRPr/>
            </a:p>
          </p:txBody>
        </p:sp>
        <p:sp>
          <p:nvSpPr>
            <p:cNvPr id="18" name="object 18"/>
            <p:cNvSpPr/>
            <p:nvPr/>
          </p:nvSpPr>
          <p:spPr>
            <a:xfrm>
              <a:off x="8507895" y="987246"/>
              <a:ext cx="68580" cy="1207770"/>
            </a:xfrm>
            <a:custGeom>
              <a:avLst/>
              <a:gdLst/>
              <a:ahLst/>
              <a:cxnLst/>
              <a:rect l="l" t="t" r="r" b="b"/>
              <a:pathLst>
                <a:path w="68579" h="1207770">
                  <a:moveTo>
                    <a:pt x="45567" y="1184833"/>
                  </a:moveTo>
                  <a:lnTo>
                    <a:pt x="22783" y="1184833"/>
                  </a:lnTo>
                  <a:lnTo>
                    <a:pt x="0" y="1184833"/>
                  </a:lnTo>
                  <a:lnTo>
                    <a:pt x="0" y="1207617"/>
                  </a:lnTo>
                  <a:lnTo>
                    <a:pt x="22783" y="1207617"/>
                  </a:lnTo>
                  <a:lnTo>
                    <a:pt x="45567" y="1207617"/>
                  </a:lnTo>
                  <a:lnTo>
                    <a:pt x="45567" y="1184833"/>
                  </a:lnTo>
                  <a:close/>
                </a:path>
                <a:path w="68579" h="1207770">
                  <a:moveTo>
                    <a:pt x="45567" y="1048118"/>
                  </a:moveTo>
                  <a:lnTo>
                    <a:pt x="22783" y="1048118"/>
                  </a:lnTo>
                  <a:lnTo>
                    <a:pt x="22783" y="1070902"/>
                  </a:lnTo>
                  <a:lnTo>
                    <a:pt x="45567" y="1070902"/>
                  </a:lnTo>
                  <a:lnTo>
                    <a:pt x="45567" y="1048118"/>
                  </a:lnTo>
                  <a:close/>
                </a:path>
                <a:path w="68579" h="1207770">
                  <a:moveTo>
                    <a:pt x="45567" y="956983"/>
                  </a:moveTo>
                  <a:lnTo>
                    <a:pt x="22783" y="956983"/>
                  </a:lnTo>
                  <a:lnTo>
                    <a:pt x="22783" y="979766"/>
                  </a:lnTo>
                  <a:lnTo>
                    <a:pt x="45567" y="979766"/>
                  </a:lnTo>
                  <a:lnTo>
                    <a:pt x="45567" y="956983"/>
                  </a:lnTo>
                  <a:close/>
                </a:path>
                <a:path w="68579" h="1207770">
                  <a:moveTo>
                    <a:pt x="45567" y="911402"/>
                  </a:moveTo>
                  <a:lnTo>
                    <a:pt x="22783" y="911402"/>
                  </a:lnTo>
                  <a:lnTo>
                    <a:pt x="22783" y="934186"/>
                  </a:lnTo>
                  <a:lnTo>
                    <a:pt x="45567" y="934186"/>
                  </a:lnTo>
                  <a:lnTo>
                    <a:pt x="45567" y="911402"/>
                  </a:lnTo>
                  <a:close/>
                </a:path>
                <a:path w="68579" h="1207770">
                  <a:moveTo>
                    <a:pt x="45567" y="797483"/>
                  </a:moveTo>
                  <a:lnTo>
                    <a:pt x="22783" y="797483"/>
                  </a:lnTo>
                  <a:lnTo>
                    <a:pt x="22783" y="820267"/>
                  </a:lnTo>
                  <a:lnTo>
                    <a:pt x="45567" y="820267"/>
                  </a:lnTo>
                  <a:lnTo>
                    <a:pt x="45567" y="797483"/>
                  </a:lnTo>
                  <a:close/>
                </a:path>
                <a:path w="68579" h="1207770">
                  <a:moveTo>
                    <a:pt x="45567" y="729132"/>
                  </a:moveTo>
                  <a:lnTo>
                    <a:pt x="22783" y="729132"/>
                  </a:lnTo>
                  <a:lnTo>
                    <a:pt x="22783" y="751916"/>
                  </a:lnTo>
                  <a:lnTo>
                    <a:pt x="45567" y="751916"/>
                  </a:lnTo>
                  <a:lnTo>
                    <a:pt x="45567" y="729132"/>
                  </a:lnTo>
                  <a:close/>
                </a:path>
                <a:path w="68579" h="1207770">
                  <a:moveTo>
                    <a:pt x="45567" y="637984"/>
                  </a:moveTo>
                  <a:lnTo>
                    <a:pt x="22783" y="637984"/>
                  </a:lnTo>
                  <a:lnTo>
                    <a:pt x="22783" y="660768"/>
                  </a:lnTo>
                  <a:lnTo>
                    <a:pt x="45567" y="660768"/>
                  </a:lnTo>
                  <a:lnTo>
                    <a:pt x="45567" y="637984"/>
                  </a:lnTo>
                  <a:close/>
                </a:path>
                <a:path w="68579" h="1207770">
                  <a:moveTo>
                    <a:pt x="45567" y="546849"/>
                  </a:moveTo>
                  <a:lnTo>
                    <a:pt x="22783" y="546849"/>
                  </a:lnTo>
                  <a:lnTo>
                    <a:pt x="22783" y="569633"/>
                  </a:lnTo>
                  <a:lnTo>
                    <a:pt x="45567" y="569633"/>
                  </a:lnTo>
                  <a:lnTo>
                    <a:pt x="45567" y="546849"/>
                  </a:lnTo>
                  <a:close/>
                </a:path>
                <a:path w="68579" h="1207770">
                  <a:moveTo>
                    <a:pt x="45567" y="364566"/>
                  </a:moveTo>
                  <a:lnTo>
                    <a:pt x="22783" y="364566"/>
                  </a:lnTo>
                  <a:lnTo>
                    <a:pt x="22783" y="478497"/>
                  </a:lnTo>
                  <a:lnTo>
                    <a:pt x="45567" y="478497"/>
                  </a:lnTo>
                  <a:lnTo>
                    <a:pt x="45567" y="364566"/>
                  </a:lnTo>
                  <a:close/>
                </a:path>
                <a:path w="68579" h="1207770">
                  <a:moveTo>
                    <a:pt x="45567" y="318998"/>
                  </a:moveTo>
                  <a:lnTo>
                    <a:pt x="22783" y="318998"/>
                  </a:lnTo>
                  <a:lnTo>
                    <a:pt x="22783" y="341782"/>
                  </a:lnTo>
                  <a:lnTo>
                    <a:pt x="45567" y="341782"/>
                  </a:lnTo>
                  <a:lnTo>
                    <a:pt x="45567" y="318998"/>
                  </a:lnTo>
                  <a:close/>
                </a:path>
                <a:path w="68579" h="1207770">
                  <a:moveTo>
                    <a:pt x="45567" y="182295"/>
                  </a:moveTo>
                  <a:lnTo>
                    <a:pt x="22783" y="182295"/>
                  </a:lnTo>
                  <a:lnTo>
                    <a:pt x="22783" y="227850"/>
                  </a:lnTo>
                  <a:lnTo>
                    <a:pt x="45567" y="227850"/>
                  </a:lnTo>
                  <a:lnTo>
                    <a:pt x="45567" y="182295"/>
                  </a:lnTo>
                  <a:close/>
                </a:path>
                <a:path w="68579" h="1207770">
                  <a:moveTo>
                    <a:pt x="68351" y="0"/>
                  </a:moveTo>
                  <a:lnTo>
                    <a:pt x="45567" y="0"/>
                  </a:lnTo>
                  <a:lnTo>
                    <a:pt x="22783" y="0"/>
                  </a:lnTo>
                  <a:lnTo>
                    <a:pt x="22783" y="22783"/>
                  </a:lnTo>
                  <a:lnTo>
                    <a:pt x="45567" y="22783"/>
                  </a:lnTo>
                  <a:lnTo>
                    <a:pt x="45567" y="136715"/>
                  </a:lnTo>
                  <a:lnTo>
                    <a:pt x="22783" y="136715"/>
                  </a:lnTo>
                  <a:lnTo>
                    <a:pt x="22783" y="159499"/>
                  </a:lnTo>
                  <a:lnTo>
                    <a:pt x="45567" y="159499"/>
                  </a:lnTo>
                  <a:lnTo>
                    <a:pt x="68351" y="159499"/>
                  </a:lnTo>
                  <a:lnTo>
                    <a:pt x="68351" y="0"/>
                  </a:lnTo>
                  <a:close/>
                </a:path>
              </a:pathLst>
            </a:custGeom>
            <a:solidFill>
              <a:srgbClr val="231F20"/>
            </a:solidFill>
          </p:spPr>
          <p:txBody>
            <a:bodyPr wrap="square" lIns="0" tIns="0" rIns="0" bIns="0" rtlCol="0"/>
            <a:lstStyle/>
            <a:p>
              <a:endParaRPr/>
            </a:p>
          </p:txBody>
        </p:sp>
        <p:sp>
          <p:nvSpPr>
            <p:cNvPr id="19" name="object 19"/>
            <p:cNvSpPr/>
            <p:nvPr/>
          </p:nvSpPr>
          <p:spPr>
            <a:xfrm>
              <a:off x="8564854" y="1169530"/>
              <a:ext cx="0" cy="843280"/>
            </a:xfrm>
            <a:custGeom>
              <a:avLst/>
              <a:gdLst/>
              <a:ahLst/>
              <a:cxnLst/>
              <a:rect l="l" t="t" r="r" b="b"/>
              <a:pathLst>
                <a:path h="843280">
                  <a:moveTo>
                    <a:pt x="0" y="0"/>
                  </a:moveTo>
                  <a:lnTo>
                    <a:pt x="0" y="843051"/>
                  </a:lnTo>
                </a:path>
              </a:pathLst>
            </a:custGeom>
            <a:ln w="22783">
              <a:solidFill>
                <a:srgbClr val="231F20"/>
              </a:solidFill>
              <a:prstDash val="sysDot"/>
            </a:ln>
          </p:spPr>
          <p:txBody>
            <a:bodyPr wrap="square" lIns="0" tIns="0" rIns="0" bIns="0" rtlCol="0"/>
            <a:lstStyle/>
            <a:p>
              <a:endParaRPr/>
            </a:p>
          </p:txBody>
        </p:sp>
        <p:sp>
          <p:nvSpPr>
            <p:cNvPr id="20" name="object 20"/>
            <p:cNvSpPr/>
            <p:nvPr/>
          </p:nvSpPr>
          <p:spPr>
            <a:xfrm>
              <a:off x="8553463" y="987246"/>
              <a:ext cx="160020" cy="1207770"/>
            </a:xfrm>
            <a:custGeom>
              <a:avLst/>
              <a:gdLst/>
              <a:ahLst/>
              <a:cxnLst/>
              <a:rect l="l" t="t" r="r" b="b"/>
              <a:pathLst>
                <a:path w="160020" h="1207770">
                  <a:moveTo>
                    <a:pt x="22783" y="1048118"/>
                  </a:moveTo>
                  <a:lnTo>
                    <a:pt x="0" y="1048118"/>
                  </a:lnTo>
                  <a:lnTo>
                    <a:pt x="0" y="1207617"/>
                  </a:lnTo>
                  <a:lnTo>
                    <a:pt x="22783" y="1207617"/>
                  </a:lnTo>
                  <a:lnTo>
                    <a:pt x="22783" y="1048118"/>
                  </a:lnTo>
                  <a:close/>
                </a:path>
                <a:path w="160020" h="1207770">
                  <a:moveTo>
                    <a:pt x="45567" y="729132"/>
                  </a:moveTo>
                  <a:lnTo>
                    <a:pt x="22783" y="729132"/>
                  </a:lnTo>
                  <a:lnTo>
                    <a:pt x="22783" y="751916"/>
                  </a:lnTo>
                  <a:lnTo>
                    <a:pt x="45567" y="751916"/>
                  </a:lnTo>
                  <a:lnTo>
                    <a:pt x="45567" y="729132"/>
                  </a:lnTo>
                  <a:close/>
                </a:path>
                <a:path w="160020" h="1207770">
                  <a:moveTo>
                    <a:pt x="45567" y="205079"/>
                  </a:moveTo>
                  <a:lnTo>
                    <a:pt x="22783" y="205079"/>
                  </a:lnTo>
                  <a:lnTo>
                    <a:pt x="22783" y="250634"/>
                  </a:lnTo>
                  <a:lnTo>
                    <a:pt x="45567" y="250634"/>
                  </a:lnTo>
                  <a:lnTo>
                    <a:pt x="45567" y="205079"/>
                  </a:lnTo>
                  <a:close/>
                </a:path>
                <a:path w="160020" h="1207770">
                  <a:moveTo>
                    <a:pt x="68351" y="364566"/>
                  </a:moveTo>
                  <a:lnTo>
                    <a:pt x="45567" y="364566"/>
                  </a:lnTo>
                  <a:lnTo>
                    <a:pt x="45567" y="387350"/>
                  </a:lnTo>
                  <a:lnTo>
                    <a:pt x="68351" y="387350"/>
                  </a:lnTo>
                  <a:lnTo>
                    <a:pt x="68351" y="364566"/>
                  </a:lnTo>
                  <a:close/>
                </a:path>
                <a:path w="160020" h="1207770">
                  <a:moveTo>
                    <a:pt x="91135" y="250634"/>
                  </a:moveTo>
                  <a:lnTo>
                    <a:pt x="68351" y="250634"/>
                  </a:lnTo>
                  <a:lnTo>
                    <a:pt x="68351" y="273418"/>
                  </a:lnTo>
                  <a:lnTo>
                    <a:pt x="91135" y="273418"/>
                  </a:lnTo>
                  <a:lnTo>
                    <a:pt x="91135" y="250634"/>
                  </a:lnTo>
                  <a:close/>
                </a:path>
                <a:path w="160020" h="1207770">
                  <a:moveTo>
                    <a:pt x="91135" y="0"/>
                  </a:moveTo>
                  <a:lnTo>
                    <a:pt x="68351" y="0"/>
                  </a:lnTo>
                  <a:lnTo>
                    <a:pt x="68351" y="22783"/>
                  </a:lnTo>
                  <a:lnTo>
                    <a:pt x="91135" y="22783"/>
                  </a:lnTo>
                  <a:lnTo>
                    <a:pt x="91135" y="0"/>
                  </a:lnTo>
                  <a:close/>
                </a:path>
                <a:path w="160020" h="1207770">
                  <a:moveTo>
                    <a:pt x="113919" y="888619"/>
                  </a:moveTo>
                  <a:lnTo>
                    <a:pt x="91135" y="888619"/>
                  </a:lnTo>
                  <a:lnTo>
                    <a:pt x="91135" y="865835"/>
                  </a:lnTo>
                  <a:lnTo>
                    <a:pt x="68351" y="865835"/>
                  </a:lnTo>
                  <a:lnTo>
                    <a:pt x="45567" y="865835"/>
                  </a:lnTo>
                  <a:lnTo>
                    <a:pt x="22783" y="865835"/>
                  </a:lnTo>
                  <a:lnTo>
                    <a:pt x="22783" y="911402"/>
                  </a:lnTo>
                  <a:lnTo>
                    <a:pt x="45567" y="911402"/>
                  </a:lnTo>
                  <a:lnTo>
                    <a:pt x="45567" y="888619"/>
                  </a:lnTo>
                  <a:lnTo>
                    <a:pt x="68351" y="888619"/>
                  </a:lnTo>
                  <a:lnTo>
                    <a:pt x="68351" y="956970"/>
                  </a:lnTo>
                  <a:lnTo>
                    <a:pt x="91135" y="956970"/>
                  </a:lnTo>
                  <a:lnTo>
                    <a:pt x="91135" y="911402"/>
                  </a:lnTo>
                  <a:lnTo>
                    <a:pt x="113919" y="911402"/>
                  </a:lnTo>
                  <a:lnTo>
                    <a:pt x="113919" y="888619"/>
                  </a:lnTo>
                  <a:close/>
                </a:path>
                <a:path w="160020" h="1207770">
                  <a:moveTo>
                    <a:pt x="113919" y="637984"/>
                  </a:moveTo>
                  <a:lnTo>
                    <a:pt x="91135" y="637984"/>
                  </a:lnTo>
                  <a:lnTo>
                    <a:pt x="91135" y="660768"/>
                  </a:lnTo>
                  <a:lnTo>
                    <a:pt x="113919" y="660768"/>
                  </a:lnTo>
                  <a:lnTo>
                    <a:pt x="113919" y="637984"/>
                  </a:lnTo>
                  <a:close/>
                </a:path>
                <a:path w="160020" h="1207770">
                  <a:moveTo>
                    <a:pt x="113919" y="227850"/>
                  </a:moveTo>
                  <a:lnTo>
                    <a:pt x="91135" y="227850"/>
                  </a:lnTo>
                  <a:lnTo>
                    <a:pt x="91135" y="250634"/>
                  </a:lnTo>
                  <a:lnTo>
                    <a:pt x="113919" y="250634"/>
                  </a:lnTo>
                  <a:lnTo>
                    <a:pt x="113919" y="227850"/>
                  </a:lnTo>
                  <a:close/>
                </a:path>
                <a:path w="160020" h="1207770">
                  <a:moveTo>
                    <a:pt x="113919" y="182295"/>
                  </a:moveTo>
                  <a:lnTo>
                    <a:pt x="91135" y="182295"/>
                  </a:lnTo>
                  <a:lnTo>
                    <a:pt x="91135" y="205079"/>
                  </a:lnTo>
                  <a:lnTo>
                    <a:pt x="113919" y="205079"/>
                  </a:lnTo>
                  <a:lnTo>
                    <a:pt x="113919" y="182295"/>
                  </a:lnTo>
                  <a:close/>
                </a:path>
                <a:path w="160020" h="1207770">
                  <a:moveTo>
                    <a:pt x="136702" y="1116469"/>
                  </a:moveTo>
                  <a:lnTo>
                    <a:pt x="113919" y="1116469"/>
                  </a:lnTo>
                  <a:lnTo>
                    <a:pt x="113919" y="1139253"/>
                  </a:lnTo>
                  <a:lnTo>
                    <a:pt x="136702" y="1139253"/>
                  </a:lnTo>
                  <a:lnTo>
                    <a:pt x="136702" y="1116469"/>
                  </a:lnTo>
                  <a:close/>
                </a:path>
                <a:path w="160020" h="1207770">
                  <a:moveTo>
                    <a:pt x="136702" y="1070902"/>
                  </a:moveTo>
                  <a:lnTo>
                    <a:pt x="113919" y="1070902"/>
                  </a:lnTo>
                  <a:lnTo>
                    <a:pt x="113919" y="1048118"/>
                  </a:lnTo>
                  <a:lnTo>
                    <a:pt x="91135" y="1048118"/>
                  </a:lnTo>
                  <a:lnTo>
                    <a:pt x="91135" y="1070902"/>
                  </a:lnTo>
                  <a:lnTo>
                    <a:pt x="68351" y="1070902"/>
                  </a:lnTo>
                  <a:lnTo>
                    <a:pt x="45567" y="1070902"/>
                  </a:lnTo>
                  <a:lnTo>
                    <a:pt x="45567" y="1162037"/>
                  </a:lnTo>
                  <a:lnTo>
                    <a:pt x="68351" y="1162037"/>
                  </a:lnTo>
                  <a:lnTo>
                    <a:pt x="68351" y="1184833"/>
                  </a:lnTo>
                  <a:lnTo>
                    <a:pt x="45567" y="1184833"/>
                  </a:lnTo>
                  <a:lnTo>
                    <a:pt x="45567" y="1207617"/>
                  </a:lnTo>
                  <a:lnTo>
                    <a:pt x="68351" y="1207617"/>
                  </a:lnTo>
                  <a:lnTo>
                    <a:pt x="91135" y="1207617"/>
                  </a:lnTo>
                  <a:lnTo>
                    <a:pt x="113919" y="1207617"/>
                  </a:lnTo>
                  <a:lnTo>
                    <a:pt x="136702" y="1207617"/>
                  </a:lnTo>
                  <a:lnTo>
                    <a:pt x="136702" y="1184833"/>
                  </a:lnTo>
                  <a:lnTo>
                    <a:pt x="113919" y="1184833"/>
                  </a:lnTo>
                  <a:lnTo>
                    <a:pt x="91135" y="1184833"/>
                  </a:lnTo>
                  <a:lnTo>
                    <a:pt x="91135" y="1162037"/>
                  </a:lnTo>
                  <a:lnTo>
                    <a:pt x="113919" y="1162037"/>
                  </a:lnTo>
                  <a:lnTo>
                    <a:pt x="113919" y="1139253"/>
                  </a:lnTo>
                  <a:lnTo>
                    <a:pt x="91135" y="1139253"/>
                  </a:lnTo>
                  <a:lnTo>
                    <a:pt x="91135" y="1093685"/>
                  </a:lnTo>
                  <a:lnTo>
                    <a:pt x="113919" y="1093685"/>
                  </a:lnTo>
                  <a:lnTo>
                    <a:pt x="136702" y="1093685"/>
                  </a:lnTo>
                  <a:lnTo>
                    <a:pt x="136702" y="1070902"/>
                  </a:lnTo>
                  <a:close/>
                </a:path>
                <a:path w="160020" h="1207770">
                  <a:moveTo>
                    <a:pt x="136702" y="1025334"/>
                  </a:moveTo>
                  <a:lnTo>
                    <a:pt x="113919" y="1025334"/>
                  </a:lnTo>
                  <a:lnTo>
                    <a:pt x="113919" y="1048118"/>
                  </a:lnTo>
                  <a:lnTo>
                    <a:pt x="136702" y="1048118"/>
                  </a:lnTo>
                  <a:lnTo>
                    <a:pt x="136702" y="1025334"/>
                  </a:lnTo>
                  <a:close/>
                </a:path>
                <a:path w="160020" h="1207770">
                  <a:moveTo>
                    <a:pt x="136702" y="956983"/>
                  </a:moveTo>
                  <a:lnTo>
                    <a:pt x="113919" y="956983"/>
                  </a:lnTo>
                  <a:lnTo>
                    <a:pt x="91135" y="956983"/>
                  </a:lnTo>
                  <a:lnTo>
                    <a:pt x="91135" y="979766"/>
                  </a:lnTo>
                  <a:lnTo>
                    <a:pt x="68351" y="979766"/>
                  </a:lnTo>
                  <a:lnTo>
                    <a:pt x="45567" y="979766"/>
                  </a:lnTo>
                  <a:lnTo>
                    <a:pt x="22783" y="979766"/>
                  </a:lnTo>
                  <a:lnTo>
                    <a:pt x="22783" y="1002550"/>
                  </a:lnTo>
                  <a:lnTo>
                    <a:pt x="45567" y="1002550"/>
                  </a:lnTo>
                  <a:lnTo>
                    <a:pt x="45567" y="1048118"/>
                  </a:lnTo>
                  <a:lnTo>
                    <a:pt x="68351" y="1048118"/>
                  </a:lnTo>
                  <a:lnTo>
                    <a:pt x="68351" y="1002550"/>
                  </a:lnTo>
                  <a:lnTo>
                    <a:pt x="91135" y="1002550"/>
                  </a:lnTo>
                  <a:lnTo>
                    <a:pt x="91135" y="1025334"/>
                  </a:lnTo>
                  <a:lnTo>
                    <a:pt x="113919" y="1025334"/>
                  </a:lnTo>
                  <a:lnTo>
                    <a:pt x="113919" y="1002550"/>
                  </a:lnTo>
                  <a:lnTo>
                    <a:pt x="136702" y="1002550"/>
                  </a:lnTo>
                  <a:lnTo>
                    <a:pt x="136702" y="956983"/>
                  </a:lnTo>
                  <a:close/>
                </a:path>
                <a:path w="160020" h="1207770">
                  <a:moveTo>
                    <a:pt x="136702" y="706335"/>
                  </a:moveTo>
                  <a:lnTo>
                    <a:pt x="113919" y="706335"/>
                  </a:lnTo>
                  <a:lnTo>
                    <a:pt x="113919" y="729132"/>
                  </a:lnTo>
                  <a:lnTo>
                    <a:pt x="91135" y="729132"/>
                  </a:lnTo>
                  <a:lnTo>
                    <a:pt x="68351" y="729132"/>
                  </a:lnTo>
                  <a:lnTo>
                    <a:pt x="68351" y="774700"/>
                  </a:lnTo>
                  <a:lnTo>
                    <a:pt x="45567" y="774700"/>
                  </a:lnTo>
                  <a:lnTo>
                    <a:pt x="45567" y="797483"/>
                  </a:lnTo>
                  <a:lnTo>
                    <a:pt x="68351" y="797483"/>
                  </a:lnTo>
                  <a:lnTo>
                    <a:pt x="68351" y="820267"/>
                  </a:lnTo>
                  <a:lnTo>
                    <a:pt x="45567" y="820267"/>
                  </a:lnTo>
                  <a:lnTo>
                    <a:pt x="45567" y="843051"/>
                  </a:lnTo>
                  <a:lnTo>
                    <a:pt x="68351" y="843051"/>
                  </a:lnTo>
                  <a:lnTo>
                    <a:pt x="91135" y="843064"/>
                  </a:lnTo>
                  <a:lnTo>
                    <a:pt x="91135" y="865835"/>
                  </a:lnTo>
                  <a:lnTo>
                    <a:pt x="113919" y="865835"/>
                  </a:lnTo>
                  <a:lnTo>
                    <a:pt x="113919" y="888619"/>
                  </a:lnTo>
                  <a:lnTo>
                    <a:pt x="136702" y="888619"/>
                  </a:lnTo>
                  <a:lnTo>
                    <a:pt x="136702" y="820267"/>
                  </a:lnTo>
                  <a:lnTo>
                    <a:pt x="113919" y="820267"/>
                  </a:lnTo>
                  <a:lnTo>
                    <a:pt x="113919" y="843051"/>
                  </a:lnTo>
                  <a:lnTo>
                    <a:pt x="91135" y="843051"/>
                  </a:lnTo>
                  <a:lnTo>
                    <a:pt x="91135" y="820267"/>
                  </a:lnTo>
                  <a:lnTo>
                    <a:pt x="113919" y="820267"/>
                  </a:lnTo>
                  <a:lnTo>
                    <a:pt x="113919" y="797483"/>
                  </a:lnTo>
                  <a:lnTo>
                    <a:pt x="91135" y="797483"/>
                  </a:lnTo>
                  <a:lnTo>
                    <a:pt x="91135" y="774712"/>
                  </a:lnTo>
                  <a:lnTo>
                    <a:pt x="113919" y="774712"/>
                  </a:lnTo>
                  <a:lnTo>
                    <a:pt x="113919" y="751916"/>
                  </a:lnTo>
                  <a:lnTo>
                    <a:pt x="136702" y="751916"/>
                  </a:lnTo>
                  <a:lnTo>
                    <a:pt x="136702" y="706335"/>
                  </a:lnTo>
                  <a:close/>
                </a:path>
                <a:path w="160020" h="1207770">
                  <a:moveTo>
                    <a:pt x="136702" y="660768"/>
                  </a:moveTo>
                  <a:lnTo>
                    <a:pt x="113919" y="660768"/>
                  </a:lnTo>
                  <a:lnTo>
                    <a:pt x="113919" y="683552"/>
                  </a:lnTo>
                  <a:lnTo>
                    <a:pt x="136702" y="683552"/>
                  </a:lnTo>
                  <a:lnTo>
                    <a:pt x="136702" y="660768"/>
                  </a:lnTo>
                  <a:close/>
                </a:path>
                <a:path w="160020" h="1207770">
                  <a:moveTo>
                    <a:pt x="136702" y="592416"/>
                  </a:moveTo>
                  <a:lnTo>
                    <a:pt x="113919" y="592416"/>
                  </a:lnTo>
                  <a:lnTo>
                    <a:pt x="113919" y="615200"/>
                  </a:lnTo>
                  <a:lnTo>
                    <a:pt x="136702" y="615200"/>
                  </a:lnTo>
                  <a:lnTo>
                    <a:pt x="136702" y="592416"/>
                  </a:lnTo>
                  <a:close/>
                </a:path>
                <a:path w="160020" h="1207770">
                  <a:moveTo>
                    <a:pt x="136702" y="478485"/>
                  </a:moveTo>
                  <a:lnTo>
                    <a:pt x="113919" y="478485"/>
                  </a:lnTo>
                  <a:lnTo>
                    <a:pt x="91135" y="478485"/>
                  </a:lnTo>
                  <a:lnTo>
                    <a:pt x="91135" y="455701"/>
                  </a:lnTo>
                  <a:lnTo>
                    <a:pt x="68351" y="455701"/>
                  </a:lnTo>
                  <a:lnTo>
                    <a:pt x="45567" y="455701"/>
                  </a:lnTo>
                  <a:lnTo>
                    <a:pt x="45567" y="387350"/>
                  </a:lnTo>
                  <a:lnTo>
                    <a:pt x="22783" y="387350"/>
                  </a:lnTo>
                  <a:lnTo>
                    <a:pt x="22783" y="524065"/>
                  </a:lnTo>
                  <a:lnTo>
                    <a:pt x="45567" y="524065"/>
                  </a:lnTo>
                  <a:lnTo>
                    <a:pt x="45567" y="478485"/>
                  </a:lnTo>
                  <a:lnTo>
                    <a:pt x="68351" y="478485"/>
                  </a:lnTo>
                  <a:lnTo>
                    <a:pt x="68351" y="546849"/>
                  </a:lnTo>
                  <a:lnTo>
                    <a:pt x="45567" y="546849"/>
                  </a:lnTo>
                  <a:lnTo>
                    <a:pt x="22783" y="546849"/>
                  </a:lnTo>
                  <a:lnTo>
                    <a:pt x="22783" y="569633"/>
                  </a:lnTo>
                  <a:lnTo>
                    <a:pt x="45567" y="569633"/>
                  </a:lnTo>
                  <a:lnTo>
                    <a:pt x="45567" y="637984"/>
                  </a:lnTo>
                  <a:lnTo>
                    <a:pt x="22783" y="637984"/>
                  </a:lnTo>
                  <a:lnTo>
                    <a:pt x="22783" y="660768"/>
                  </a:lnTo>
                  <a:lnTo>
                    <a:pt x="45567" y="660768"/>
                  </a:lnTo>
                  <a:lnTo>
                    <a:pt x="45567" y="683552"/>
                  </a:lnTo>
                  <a:lnTo>
                    <a:pt x="22783" y="683552"/>
                  </a:lnTo>
                  <a:lnTo>
                    <a:pt x="22783" y="706335"/>
                  </a:lnTo>
                  <a:lnTo>
                    <a:pt x="45567" y="706335"/>
                  </a:lnTo>
                  <a:lnTo>
                    <a:pt x="68351" y="706361"/>
                  </a:lnTo>
                  <a:lnTo>
                    <a:pt x="91135" y="706335"/>
                  </a:lnTo>
                  <a:lnTo>
                    <a:pt x="113919" y="706335"/>
                  </a:lnTo>
                  <a:lnTo>
                    <a:pt x="113919" y="683552"/>
                  </a:lnTo>
                  <a:lnTo>
                    <a:pt x="91135" y="683552"/>
                  </a:lnTo>
                  <a:lnTo>
                    <a:pt x="91135" y="660768"/>
                  </a:lnTo>
                  <a:lnTo>
                    <a:pt x="68351" y="660768"/>
                  </a:lnTo>
                  <a:lnTo>
                    <a:pt x="68351" y="592416"/>
                  </a:lnTo>
                  <a:lnTo>
                    <a:pt x="91135" y="592416"/>
                  </a:lnTo>
                  <a:lnTo>
                    <a:pt x="91135" y="546836"/>
                  </a:lnTo>
                  <a:lnTo>
                    <a:pt x="113919" y="546836"/>
                  </a:lnTo>
                  <a:lnTo>
                    <a:pt x="113919" y="501269"/>
                  </a:lnTo>
                  <a:lnTo>
                    <a:pt x="136702" y="501269"/>
                  </a:lnTo>
                  <a:lnTo>
                    <a:pt x="136702" y="478485"/>
                  </a:lnTo>
                  <a:close/>
                </a:path>
                <a:path w="160020" h="1207770">
                  <a:moveTo>
                    <a:pt x="136702" y="432917"/>
                  </a:moveTo>
                  <a:lnTo>
                    <a:pt x="113919" y="432917"/>
                  </a:lnTo>
                  <a:lnTo>
                    <a:pt x="91135" y="432917"/>
                  </a:lnTo>
                  <a:lnTo>
                    <a:pt x="91135" y="455701"/>
                  </a:lnTo>
                  <a:lnTo>
                    <a:pt x="113919" y="455701"/>
                  </a:lnTo>
                  <a:lnTo>
                    <a:pt x="136702" y="455701"/>
                  </a:lnTo>
                  <a:lnTo>
                    <a:pt x="136702" y="432917"/>
                  </a:lnTo>
                  <a:close/>
                </a:path>
                <a:path w="160020" h="1207770">
                  <a:moveTo>
                    <a:pt x="136702" y="341782"/>
                  </a:moveTo>
                  <a:lnTo>
                    <a:pt x="113919" y="341782"/>
                  </a:lnTo>
                  <a:lnTo>
                    <a:pt x="91135" y="341782"/>
                  </a:lnTo>
                  <a:lnTo>
                    <a:pt x="91135" y="296214"/>
                  </a:lnTo>
                  <a:lnTo>
                    <a:pt x="68351" y="296214"/>
                  </a:lnTo>
                  <a:lnTo>
                    <a:pt x="68351" y="273431"/>
                  </a:lnTo>
                  <a:lnTo>
                    <a:pt x="45567" y="273431"/>
                  </a:lnTo>
                  <a:lnTo>
                    <a:pt x="22783" y="273431"/>
                  </a:lnTo>
                  <a:lnTo>
                    <a:pt x="22783" y="296214"/>
                  </a:lnTo>
                  <a:lnTo>
                    <a:pt x="45567" y="296214"/>
                  </a:lnTo>
                  <a:lnTo>
                    <a:pt x="45567" y="318998"/>
                  </a:lnTo>
                  <a:lnTo>
                    <a:pt x="68351" y="318998"/>
                  </a:lnTo>
                  <a:lnTo>
                    <a:pt x="68351" y="364566"/>
                  </a:lnTo>
                  <a:lnTo>
                    <a:pt x="91135" y="364566"/>
                  </a:lnTo>
                  <a:lnTo>
                    <a:pt x="91135" y="387350"/>
                  </a:lnTo>
                  <a:lnTo>
                    <a:pt x="68351" y="387350"/>
                  </a:lnTo>
                  <a:lnTo>
                    <a:pt x="68351" y="432917"/>
                  </a:lnTo>
                  <a:lnTo>
                    <a:pt x="91135" y="432917"/>
                  </a:lnTo>
                  <a:lnTo>
                    <a:pt x="91135" y="387362"/>
                  </a:lnTo>
                  <a:lnTo>
                    <a:pt x="113919" y="387362"/>
                  </a:lnTo>
                  <a:lnTo>
                    <a:pt x="136702" y="387362"/>
                  </a:lnTo>
                  <a:lnTo>
                    <a:pt x="136702" y="341782"/>
                  </a:lnTo>
                  <a:close/>
                </a:path>
                <a:path w="160020" h="1207770">
                  <a:moveTo>
                    <a:pt x="136702" y="250634"/>
                  </a:moveTo>
                  <a:lnTo>
                    <a:pt x="113919" y="250634"/>
                  </a:lnTo>
                  <a:lnTo>
                    <a:pt x="113919" y="318985"/>
                  </a:lnTo>
                  <a:lnTo>
                    <a:pt x="136702" y="318985"/>
                  </a:lnTo>
                  <a:lnTo>
                    <a:pt x="136702" y="250634"/>
                  </a:lnTo>
                  <a:close/>
                </a:path>
                <a:path w="160020" h="1207770">
                  <a:moveTo>
                    <a:pt x="136702" y="45580"/>
                  </a:moveTo>
                  <a:lnTo>
                    <a:pt x="113919" y="45580"/>
                  </a:lnTo>
                  <a:lnTo>
                    <a:pt x="91135" y="45580"/>
                  </a:lnTo>
                  <a:lnTo>
                    <a:pt x="91135" y="68364"/>
                  </a:lnTo>
                  <a:lnTo>
                    <a:pt x="91135" y="91147"/>
                  </a:lnTo>
                  <a:lnTo>
                    <a:pt x="91135" y="136715"/>
                  </a:lnTo>
                  <a:lnTo>
                    <a:pt x="91135" y="159499"/>
                  </a:lnTo>
                  <a:lnTo>
                    <a:pt x="68351" y="159499"/>
                  </a:lnTo>
                  <a:lnTo>
                    <a:pt x="68351" y="136715"/>
                  </a:lnTo>
                  <a:lnTo>
                    <a:pt x="91135" y="136715"/>
                  </a:lnTo>
                  <a:lnTo>
                    <a:pt x="91135" y="91147"/>
                  </a:lnTo>
                  <a:lnTo>
                    <a:pt x="68351" y="91147"/>
                  </a:lnTo>
                  <a:lnTo>
                    <a:pt x="68351" y="68364"/>
                  </a:lnTo>
                  <a:lnTo>
                    <a:pt x="91135" y="68364"/>
                  </a:lnTo>
                  <a:lnTo>
                    <a:pt x="91135" y="45580"/>
                  </a:lnTo>
                  <a:lnTo>
                    <a:pt x="68351" y="45580"/>
                  </a:lnTo>
                  <a:lnTo>
                    <a:pt x="45567" y="45580"/>
                  </a:lnTo>
                  <a:lnTo>
                    <a:pt x="45567" y="182308"/>
                  </a:lnTo>
                  <a:lnTo>
                    <a:pt x="68351" y="182308"/>
                  </a:lnTo>
                  <a:lnTo>
                    <a:pt x="91135" y="182283"/>
                  </a:lnTo>
                  <a:lnTo>
                    <a:pt x="91135" y="159524"/>
                  </a:lnTo>
                  <a:lnTo>
                    <a:pt x="113919" y="159524"/>
                  </a:lnTo>
                  <a:lnTo>
                    <a:pt x="113919" y="182283"/>
                  </a:lnTo>
                  <a:lnTo>
                    <a:pt x="136702" y="182283"/>
                  </a:lnTo>
                  <a:lnTo>
                    <a:pt x="136702" y="159499"/>
                  </a:lnTo>
                  <a:lnTo>
                    <a:pt x="113919" y="159499"/>
                  </a:lnTo>
                  <a:lnTo>
                    <a:pt x="113919" y="136715"/>
                  </a:lnTo>
                  <a:lnTo>
                    <a:pt x="136702" y="136715"/>
                  </a:lnTo>
                  <a:lnTo>
                    <a:pt x="136702" y="91147"/>
                  </a:lnTo>
                  <a:lnTo>
                    <a:pt x="113919" y="91147"/>
                  </a:lnTo>
                  <a:lnTo>
                    <a:pt x="113919" y="68364"/>
                  </a:lnTo>
                  <a:lnTo>
                    <a:pt x="136702" y="68364"/>
                  </a:lnTo>
                  <a:lnTo>
                    <a:pt x="136702" y="45580"/>
                  </a:lnTo>
                  <a:close/>
                </a:path>
                <a:path w="160020" h="1207770">
                  <a:moveTo>
                    <a:pt x="136702" y="0"/>
                  </a:moveTo>
                  <a:lnTo>
                    <a:pt x="113919" y="0"/>
                  </a:lnTo>
                  <a:lnTo>
                    <a:pt x="113919" y="22783"/>
                  </a:lnTo>
                  <a:lnTo>
                    <a:pt x="136702" y="22783"/>
                  </a:lnTo>
                  <a:lnTo>
                    <a:pt x="136702" y="0"/>
                  </a:lnTo>
                  <a:close/>
                </a:path>
                <a:path w="160020" h="1207770">
                  <a:moveTo>
                    <a:pt x="159499" y="182295"/>
                  </a:moveTo>
                  <a:lnTo>
                    <a:pt x="136715" y="182295"/>
                  </a:lnTo>
                  <a:lnTo>
                    <a:pt x="136715" y="205079"/>
                  </a:lnTo>
                  <a:lnTo>
                    <a:pt x="159499" y="205079"/>
                  </a:lnTo>
                  <a:lnTo>
                    <a:pt x="159499" y="182295"/>
                  </a:lnTo>
                  <a:close/>
                </a:path>
                <a:path w="160020" h="1207770">
                  <a:moveTo>
                    <a:pt x="159499" y="136715"/>
                  </a:moveTo>
                  <a:lnTo>
                    <a:pt x="136715" y="136715"/>
                  </a:lnTo>
                  <a:lnTo>
                    <a:pt x="136715" y="159499"/>
                  </a:lnTo>
                  <a:lnTo>
                    <a:pt x="159499" y="159499"/>
                  </a:lnTo>
                  <a:lnTo>
                    <a:pt x="159499" y="136715"/>
                  </a:lnTo>
                  <a:close/>
                </a:path>
                <a:path w="160020" h="1207770">
                  <a:moveTo>
                    <a:pt x="159499" y="91147"/>
                  </a:moveTo>
                  <a:lnTo>
                    <a:pt x="136715" y="91147"/>
                  </a:lnTo>
                  <a:lnTo>
                    <a:pt x="136715" y="113931"/>
                  </a:lnTo>
                  <a:lnTo>
                    <a:pt x="159499" y="113931"/>
                  </a:lnTo>
                  <a:lnTo>
                    <a:pt x="159499" y="91147"/>
                  </a:lnTo>
                  <a:close/>
                </a:path>
                <a:path w="160020" h="1207770">
                  <a:moveTo>
                    <a:pt x="159499" y="0"/>
                  </a:moveTo>
                  <a:lnTo>
                    <a:pt x="136715" y="0"/>
                  </a:lnTo>
                  <a:lnTo>
                    <a:pt x="136715" y="45567"/>
                  </a:lnTo>
                  <a:lnTo>
                    <a:pt x="159499" y="45567"/>
                  </a:lnTo>
                  <a:lnTo>
                    <a:pt x="159499" y="0"/>
                  </a:lnTo>
                  <a:close/>
                </a:path>
              </a:pathLst>
            </a:custGeom>
            <a:solidFill>
              <a:srgbClr val="231F20"/>
            </a:solidFill>
          </p:spPr>
          <p:txBody>
            <a:bodyPr wrap="square" lIns="0" tIns="0" rIns="0" bIns="0" rtlCol="0"/>
            <a:lstStyle/>
            <a:p>
              <a:endParaRPr/>
            </a:p>
          </p:txBody>
        </p:sp>
        <p:sp>
          <p:nvSpPr>
            <p:cNvPr id="21" name="object 21"/>
            <p:cNvSpPr/>
            <p:nvPr/>
          </p:nvSpPr>
          <p:spPr>
            <a:xfrm>
              <a:off x="8690178" y="1032827"/>
              <a:ext cx="45720" cy="1139825"/>
            </a:xfrm>
            <a:custGeom>
              <a:avLst/>
              <a:gdLst/>
              <a:ahLst/>
              <a:cxnLst/>
              <a:rect l="l" t="t" r="r" b="b"/>
              <a:pathLst>
                <a:path w="45720" h="1139825">
                  <a:moveTo>
                    <a:pt x="22783" y="1093673"/>
                  </a:moveTo>
                  <a:lnTo>
                    <a:pt x="0" y="1093673"/>
                  </a:lnTo>
                  <a:lnTo>
                    <a:pt x="0" y="1139240"/>
                  </a:lnTo>
                  <a:lnTo>
                    <a:pt x="22783" y="1139240"/>
                  </a:lnTo>
                  <a:lnTo>
                    <a:pt x="22783" y="1093673"/>
                  </a:lnTo>
                  <a:close/>
                </a:path>
                <a:path w="45720" h="1139825">
                  <a:moveTo>
                    <a:pt x="22783" y="956970"/>
                  </a:moveTo>
                  <a:lnTo>
                    <a:pt x="0" y="956970"/>
                  </a:lnTo>
                  <a:lnTo>
                    <a:pt x="0" y="979754"/>
                  </a:lnTo>
                  <a:lnTo>
                    <a:pt x="22783" y="979754"/>
                  </a:lnTo>
                  <a:lnTo>
                    <a:pt x="22783" y="956970"/>
                  </a:lnTo>
                  <a:close/>
                </a:path>
                <a:path w="45720" h="1139825">
                  <a:moveTo>
                    <a:pt x="22783" y="911402"/>
                  </a:moveTo>
                  <a:lnTo>
                    <a:pt x="0" y="911402"/>
                  </a:lnTo>
                  <a:lnTo>
                    <a:pt x="0" y="934186"/>
                  </a:lnTo>
                  <a:lnTo>
                    <a:pt x="22783" y="934186"/>
                  </a:lnTo>
                  <a:lnTo>
                    <a:pt x="22783" y="911402"/>
                  </a:lnTo>
                  <a:close/>
                </a:path>
                <a:path w="45720" h="1139825">
                  <a:moveTo>
                    <a:pt x="22783" y="843038"/>
                  </a:moveTo>
                  <a:lnTo>
                    <a:pt x="0" y="843038"/>
                  </a:lnTo>
                  <a:lnTo>
                    <a:pt x="0" y="865822"/>
                  </a:lnTo>
                  <a:lnTo>
                    <a:pt x="22783" y="865822"/>
                  </a:lnTo>
                  <a:lnTo>
                    <a:pt x="22783" y="843038"/>
                  </a:lnTo>
                  <a:close/>
                </a:path>
                <a:path w="45720" h="1139825">
                  <a:moveTo>
                    <a:pt x="22783" y="797471"/>
                  </a:moveTo>
                  <a:lnTo>
                    <a:pt x="0" y="797471"/>
                  </a:lnTo>
                  <a:lnTo>
                    <a:pt x="0" y="820254"/>
                  </a:lnTo>
                  <a:lnTo>
                    <a:pt x="22783" y="820254"/>
                  </a:lnTo>
                  <a:lnTo>
                    <a:pt x="22783" y="797471"/>
                  </a:lnTo>
                  <a:close/>
                </a:path>
                <a:path w="45720" h="1139825">
                  <a:moveTo>
                    <a:pt x="22783" y="751903"/>
                  </a:moveTo>
                  <a:lnTo>
                    <a:pt x="0" y="751903"/>
                  </a:lnTo>
                  <a:lnTo>
                    <a:pt x="0" y="774687"/>
                  </a:lnTo>
                  <a:lnTo>
                    <a:pt x="22783" y="774687"/>
                  </a:lnTo>
                  <a:lnTo>
                    <a:pt x="22783" y="751903"/>
                  </a:lnTo>
                  <a:close/>
                </a:path>
                <a:path w="45720" h="1139825">
                  <a:moveTo>
                    <a:pt x="22783" y="592404"/>
                  </a:moveTo>
                  <a:lnTo>
                    <a:pt x="0" y="592404"/>
                  </a:lnTo>
                  <a:lnTo>
                    <a:pt x="0" y="615188"/>
                  </a:lnTo>
                  <a:lnTo>
                    <a:pt x="22783" y="615188"/>
                  </a:lnTo>
                  <a:lnTo>
                    <a:pt x="22783" y="592404"/>
                  </a:lnTo>
                  <a:close/>
                </a:path>
                <a:path w="45720" h="1139825">
                  <a:moveTo>
                    <a:pt x="22783" y="136715"/>
                  </a:moveTo>
                  <a:lnTo>
                    <a:pt x="0" y="136715"/>
                  </a:lnTo>
                  <a:lnTo>
                    <a:pt x="0" y="159499"/>
                  </a:lnTo>
                  <a:lnTo>
                    <a:pt x="22783" y="159499"/>
                  </a:lnTo>
                  <a:lnTo>
                    <a:pt x="22783" y="136715"/>
                  </a:lnTo>
                  <a:close/>
                </a:path>
                <a:path w="45720" h="1139825">
                  <a:moveTo>
                    <a:pt x="45554" y="432904"/>
                  </a:moveTo>
                  <a:lnTo>
                    <a:pt x="22783" y="432904"/>
                  </a:lnTo>
                  <a:lnTo>
                    <a:pt x="0" y="432904"/>
                  </a:lnTo>
                  <a:lnTo>
                    <a:pt x="0" y="546836"/>
                  </a:lnTo>
                  <a:lnTo>
                    <a:pt x="22783" y="546836"/>
                  </a:lnTo>
                  <a:lnTo>
                    <a:pt x="45554" y="546836"/>
                  </a:lnTo>
                  <a:lnTo>
                    <a:pt x="45554" y="432904"/>
                  </a:lnTo>
                  <a:close/>
                </a:path>
                <a:path w="45720" h="1139825">
                  <a:moveTo>
                    <a:pt x="45554" y="364553"/>
                  </a:moveTo>
                  <a:lnTo>
                    <a:pt x="22783" y="364553"/>
                  </a:lnTo>
                  <a:lnTo>
                    <a:pt x="22783" y="410121"/>
                  </a:lnTo>
                  <a:lnTo>
                    <a:pt x="45554" y="410121"/>
                  </a:lnTo>
                  <a:lnTo>
                    <a:pt x="45554" y="364553"/>
                  </a:lnTo>
                  <a:close/>
                </a:path>
                <a:path w="45720" h="1139825">
                  <a:moveTo>
                    <a:pt x="45554" y="318985"/>
                  </a:moveTo>
                  <a:lnTo>
                    <a:pt x="22783" y="318985"/>
                  </a:lnTo>
                  <a:lnTo>
                    <a:pt x="22783" y="341769"/>
                  </a:lnTo>
                  <a:lnTo>
                    <a:pt x="45554" y="341769"/>
                  </a:lnTo>
                  <a:lnTo>
                    <a:pt x="45554" y="318985"/>
                  </a:lnTo>
                  <a:close/>
                </a:path>
                <a:path w="45720" h="1139825">
                  <a:moveTo>
                    <a:pt x="45554" y="273418"/>
                  </a:moveTo>
                  <a:lnTo>
                    <a:pt x="22783" y="273418"/>
                  </a:lnTo>
                  <a:lnTo>
                    <a:pt x="0" y="273418"/>
                  </a:lnTo>
                  <a:lnTo>
                    <a:pt x="0" y="296202"/>
                  </a:lnTo>
                  <a:lnTo>
                    <a:pt x="22783" y="296202"/>
                  </a:lnTo>
                  <a:lnTo>
                    <a:pt x="45554" y="296202"/>
                  </a:lnTo>
                  <a:lnTo>
                    <a:pt x="45554" y="273418"/>
                  </a:lnTo>
                  <a:close/>
                </a:path>
                <a:path w="45720" h="1139825">
                  <a:moveTo>
                    <a:pt x="45554" y="159499"/>
                  </a:moveTo>
                  <a:lnTo>
                    <a:pt x="22783" y="159499"/>
                  </a:lnTo>
                  <a:lnTo>
                    <a:pt x="22783" y="182270"/>
                  </a:lnTo>
                  <a:lnTo>
                    <a:pt x="0" y="182270"/>
                  </a:lnTo>
                  <a:lnTo>
                    <a:pt x="0" y="205054"/>
                  </a:lnTo>
                  <a:lnTo>
                    <a:pt x="22783" y="205054"/>
                  </a:lnTo>
                  <a:lnTo>
                    <a:pt x="22783" y="227838"/>
                  </a:lnTo>
                  <a:lnTo>
                    <a:pt x="45554" y="227838"/>
                  </a:lnTo>
                  <a:lnTo>
                    <a:pt x="45554" y="159499"/>
                  </a:lnTo>
                  <a:close/>
                </a:path>
                <a:path w="45720" h="1139825">
                  <a:moveTo>
                    <a:pt x="45554" y="113919"/>
                  </a:moveTo>
                  <a:lnTo>
                    <a:pt x="22783" y="113919"/>
                  </a:lnTo>
                  <a:lnTo>
                    <a:pt x="22783" y="136702"/>
                  </a:lnTo>
                  <a:lnTo>
                    <a:pt x="45554" y="136702"/>
                  </a:lnTo>
                  <a:lnTo>
                    <a:pt x="45554" y="113919"/>
                  </a:lnTo>
                  <a:close/>
                </a:path>
                <a:path w="45720" h="1139825">
                  <a:moveTo>
                    <a:pt x="45554" y="68351"/>
                  </a:moveTo>
                  <a:lnTo>
                    <a:pt x="22783" y="68351"/>
                  </a:lnTo>
                  <a:lnTo>
                    <a:pt x="22783" y="91135"/>
                  </a:lnTo>
                  <a:lnTo>
                    <a:pt x="45554" y="91135"/>
                  </a:lnTo>
                  <a:lnTo>
                    <a:pt x="45554" y="68351"/>
                  </a:lnTo>
                  <a:close/>
                </a:path>
                <a:path w="45720" h="1139825">
                  <a:moveTo>
                    <a:pt x="45554" y="0"/>
                  </a:moveTo>
                  <a:lnTo>
                    <a:pt x="22783" y="0"/>
                  </a:lnTo>
                  <a:lnTo>
                    <a:pt x="22783" y="22783"/>
                  </a:lnTo>
                  <a:lnTo>
                    <a:pt x="45554" y="22783"/>
                  </a:lnTo>
                  <a:lnTo>
                    <a:pt x="45554" y="0"/>
                  </a:lnTo>
                  <a:close/>
                </a:path>
              </a:pathLst>
            </a:custGeom>
            <a:solidFill>
              <a:srgbClr val="231F20"/>
            </a:solidFill>
          </p:spPr>
          <p:txBody>
            <a:bodyPr wrap="square" lIns="0" tIns="0" rIns="0" bIns="0" rtlCol="0"/>
            <a:lstStyle/>
            <a:p>
              <a:endParaRPr/>
            </a:p>
          </p:txBody>
        </p:sp>
        <p:sp>
          <p:nvSpPr>
            <p:cNvPr id="22" name="object 22"/>
            <p:cNvSpPr/>
            <p:nvPr/>
          </p:nvSpPr>
          <p:spPr>
            <a:xfrm>
              <a:off x="8724354" y="1648015"/>
              <a:ext cx="0" cy="319405"/>
            </a:xfrm>
            <a:custGeom>
              <a:avLst/>
              <a:gdLst/>
              <a:ahLst/>
              <a:cxnLst/>
              <a:rect l="l" t="t" r="r" b="b"/>
              <a:pathLst>
                <a:path h="319405">
                  <a:moveTo>
                    <a:pt x="0" y="0"/>
                  </a:moveTo>
                  <a:lnTo>
                    <a:pt x="0" y="318998"/>
                  </a:lnTo>
                </a:path>
              </a:pathLst>
            </a:custGeom>
            <a:ln w="22783">
              <a:solidFill>
                <a:srgbClr val="231F20"/>
              </a:solidFill>
              <a:prstDash val="sysDot"/>
            </a:ln>
          </p:spPr>
          <p:txBody>
            <a:bodyPr wrap="square" lIns="0" tIns="0" rIns="0" bIns="0" rtlCol="0"/>
            <a:lstStyle/>
            <a:p>
              <a:endParaRPr/>
            </a:p>
          </p:txBody>
        </p:sp>
        <p:sp>
          <p:nvSpPr>
            <p:cNvPr id="23" name="object 23"/>
            <p:cNvSpPr/>
            <p:nvPr/>
          </p:nvSpPr>
          <p:spPr>
            <a:xfrm>
              <a:off x="8712962" y="987246"/>
              <a:ext cx="160020" cy="1207770"/>
            </a:xfrm>
            <a:custGeom>
              <a:avLst/>
              <a:gdLst/>
              <a:ahLst/>
              <a:cxnLst/>
              <a:rect l="l" t="t" r="r" b="b"/>
              <a:pathLst>
                <a:path w="160020" h="1207770">
                  <a:moveTo>
                    <a:pt x="22771" y="1116469"/>
                  </a:moveTo>
                  <a:lnTo>
                    <a:pt x="0" y="1116469"/>
                  </a:lnTo>
                  <a:lnTo>
                    <a:pt x="0" y="1207604"/>
                  </a:lnTo>
                  <a:lnTo>
                    <a:pt x="22771" y="1207604"/>
                  </a:lnTo>
                  <a:lnTo>
                    <a:pt x="22771" y="1116469"/>
                  </a:lnTo>
                  <a:close/>
                </a:path>
                <a:path w="160020" h="1207770">
                  <a:moveTo>
                    <a:pt x="22771" y="1070902"/>
                  </a:moveTo>
                  <a:lnTo>
                    <a:pt x="0" y="1070902"/>
                  </a:lnTo>
                  <a:lnTo>
                    <a:pt x="0" y="1093685"/>
                  </a:lnTo>
                  <a:lnTo>
                    <a:pt x="22771" y="1093685"/>
                  </a:lnTo>
                  <a:lnTo>
                    <a:pt x="22771" y="1070902"/>
                  </a:lnTo>
                  <a:close/>
                </a:path>
                <a:path w="160020" h="1207770">
                  <a:moveTo>
                    <a:pt x="45567" y="1002550"/>
                  </a:moveTo>
                  <a:lnTo>
                    <a:pt x="22783" y="1002550"/>
                  </a:lnTo>
                  <a:lnTo>
                    <a:pt x="22783" y="1093685"/>
                  </a:lnTo>
                  <a:lnTo>
                    <a:pt x="45567" y="1093685"/>
                  </a:lnTo>
                  <a:lnTo>
                    <a:pt x="45567" y="1002550"/>
                  </a:lnTo>
                  <a:close/>
                </a:path>
                <a:path w="160020" h="1207770">
                  <a:moveTo>
                    <a:pt x="45567" y="934186"/>
                  </a:moveTo>
                  <a:lnTo>
                    <a:pt x="22783" y="934186"/>
                  </a:lnTo>
                  <a:lnTo>
                    <a:pt x="22783" y="956970"/>
                  </a:lnTo>
                  <a:lnTo>
                    <a:pt x="45567" y="956970"/>
                  </a:lnTo>
                  <a:lnTo>
                    <a:pt x="45567" y="934186"/>
                  </a:lnTo>
                  <a:close/>
                </a:path>
                <a:path w="160020" h="1207770">
                  <a:moveTo>
                    <a:pt x="45567" y="410133"/>
                  </a:moveTo>
                  <a:lnTo>
                    <a:pt x="22783" y="410133"/>
                  </a:lnTo>
                  <a:lnTo>
                    <a:pt x="22783" y="432917"/>
                  </a:lnTo>
                  <a:lnTo>
                    <a:pt x="45567" y="432917"/>
                  </a:lnTo>
                  <a:lnTo>
                    <a:pt x="45567" y="410133"/>
                  </a:lnTo>
                  <a:close/>
                </a:path>
                <a:path w="160020" h="1207770">
                  <a:moveTo>
                    <a:pt x="45567" y="364566"/>
                  </a:moveTo>
                  <a:lnTo>
                    <a:pt x="22783" y="364566"/>
                  </a:lnTo>
                  <a:lnTo>
                    <a:pt x="22783" y="387350"/>
                  </a:lnTo>
                  <a:lnTo>
                    <a:pt x="45567" y="387350"/>
                  </a:lnTo>
                  <a:lnTo>
                    <a:pt x="45567" y="364566"/>
                  </a:lnTo>
                  <a:close/>
                </a:path>
                <a:path w="160020" h="1207770">
                  <a:moveTo>
                    <a:pt x="45567" y="227850"/>
                  </a:moveTo>
                  <a:lnTo>
                    <a:pt x="22783" y="227850"/>
                  </a:lnTo>
                  <a:lnTo>
                    <a:pt x="22783" y="273418"/>
                  </a:lnTo>
                  <a:lnTo>
                    <a:pt x="45567" y="273418"/>
                  </a:lnTo>
                  <a:lnTo>
                    <a:pt x="45567" y="227850"/>
                  </a:lnTo>
                  <a:close/>
                </a:path>
                <a:path w="160020" h="1207770">
                  <a:moveTo>
                    <a:pt x="68351" y="956983"/>
                  </a:moveTo>
                  <a:lnTo>
                    <a:pt x="45567" y="956983"/>
                  </a:lnTo>
                  <a:lnTo>
                    <a:pt x="45567" y="1002550"/>
                  </a:lnTo>
                  <a:lnTo>
                    <a:pt x="68351" y="1002550"/>
                  </a:lnTo>
                  <a:lnTo>
                    <a:pt x="68351" y="956983"/>
                  </a:lnTo>
                  <a:close/>
                </a:path>
                <a:path w="160020" h="1207770">
                  <a:moveTo>
                    <a:pt x="68351" y="843051"/>
                  </a:moveTo>
                  <a:lnTo>
                    <a:pt x="45567" y="843051"/>
                  </a:lnTo>
                  <a:lnTo>
                    <a:pt x="45567" y="865835"/>
                  </a:lnTo>
                  <a:lnTo>
                    <a:pt x="68351" y="865835"/>
                  </a:lnTo>
                  <a:lnTo>
                    <a:pt x="68351" y="843051"/>
                  </a:lnTo>
                  <a:close/>
                </a:path>
                <a:path w="160020" h="1207770">
                  <a:moveTo>
                    <a:pt x="68351" y="706335"/>
                  </a:moveTo>
                  <a:lnTo>
                    <a:pt x="45567" y="706335"/>
                  </a:lnTo>
                  <a:lnTo>
                    <a:pt x="22783" y="706335"/>
                  </a:lnTo>
                  <a:lnTo>
                    <a:pt x="22783" y="820267"/>
                  </a:lnTo>
                  <a:lnTo>
                    <a:pt x="45567" y="820267"/>
                  </a:lnTo>
                  <a:lnTo>
                    <a:pt x="68351" y="820267"/>
                  </a:lnTo>
                  <a:lnTo>
                    <a:pt x="68351" y="797483"/>
                  </a:lnTo>
                  <a:lnTo>
                    <a:pt x="45567" y="797483"/>
                  </a:lnTo>
                  <a:lnTo>
                    <a:pt x="45567" y="729119"/>
                  </a:lnTo>
                  <a:lnTo>
                    <a:pt x="68351" y="729119"/>
                  </a:lnTo>
                  <a:lnTo>
                    <a:pt x="68351" y="706335"/>
                  </a:lnTo>
                  <a:close/>
                </a:path>
                <a:path w="160020" h="1207770">
                  <a:moveTo>
                    <a:pt x="91135" y="387350"/>
                  </a:moveTo>
                  <a:lnTo>
                    <a:pt x="68351" y="387350"/>
                  </a:lnTo>
                  <a:lnTo>
                    <a:pt x="68351" y="410133"/>
                  </a:lnTo>
                  <a:lnTo>
                    <a:pt x="91135" y="410133"/>
                  </a:lnTo>
                  <a:lnTo>
                    <a:pt x="91135" y="387350"/>
                  </a:lnTo>
                  <a:close/>
                </a:path>
                <a:path w="160020" h="1207770">
                  <a:moveTo>
                    <a:pt x="113919" y="888619"/>
                  </a:moveTo>
                  <a:lnTo>
                    <a:pt x="91135" y="888619"/>
                  </a:lnTo>
                  <a:lnTo>
                    <a:pt x="68351" y="888619"/>
                  </a:lnTo>
                  <a:lnTo>
                    <a:pt x="68351" y="911402"/>
                  </a:lnTo>
                  <a:lnTo>
                    <a:pt x="91135" y="911402"/>
                  </a:lnTo>
                  <a:lnTo>
                    <a:pt x="91135" y="934199"/>
                  </a:lnTo>
                  <a:lnTo>
                    <a:pt x="113919" y="934199"/>
                  </a:lnTo>
                  <a:lnTo>
                    <a:pt x="113919" y="888619"/>
                  </a:lnTo>
                  <a:close/>
                </a:path>
                <a:path w="160020" h="1207770">
                  <a:moveTo>
                    <a:pt x="113919" y="843051"/>
                  </a:moveTo>
                  <a:lnTo>
                    <a:pt x="91135" y="843051"/>
                  </a:lnTo>
                  <a:lnTo>
                    <a:pt x="91135" y="865835"/>
                  </a:lnTo>
                  <a:lnTo>
                    <a:pt x="113919" y="865835"/>
                  </a:lnTo>
                  <a:lnTo>
                    <a:pt x="113919" y="843051"/>
                  </a:lnTo>
                  <a:close/>
                </a:path>
                <a:path w="160020" h="1207770">
                  <a:moveTo>
                    <a:pt x="113919" y="637984"/>
                  </a:moveTo>
                  <a:lnTo>
                    <a:pt x="91135" y="637984"/>
                  </a:lnTo>
                  <a:lnTo>
                    <a:pt x="91135" y="615200"/>
                  </a:lnTo>
                  <a:lnTo>
                    <a:pt x="68351" y="615200"/>
                  </a:lnTo>
                  <a:lnTo>
                    <a:pt x="68351" y="637984"/>
                  </a:lnTo>
                  <a:lnTo>
                    <a:pt x="45567" y="637984"/>
                  </a:lnTo>
                  <a:lnTo>
                    <a:pt x="45567" y="592429"/>
                  </a:lnTo>
                  <a:lnTo>
                    <a:pt x="68351" y="592429"/>
                  </a:lnTo>
                  <a:lnTo>
                    <a:pt x="68351" y="546849"/>
                  </a:lnTo>
                  <a:lnTo>
                    <a:pt x="45567" y="546849"/>
                  </a:lnTo>
                  <a:lnTo>
                    <a:pt x="45567" y="524065"/>
                  </a:lnTo>
                  <a:lnTo>
                    <a:pt x="22783" y="524065"/>
                  </a:lnTo>
                  <a:lnTo>
                    <a:pt x="22783" y="660781"/>
                  </a:lnTo>
                  <a:lnTo>
                    <a:pt x="45567" y="660781"/>
                  </a:lnTo>
                  <a:lnTo>
                    <a:pt x="45567" y="683552"/>
                  </a:lnTo>
                  <a:lnTo>
                    <a:pt x="68351" y="683552"/>
                  </a:lnTo>
                  <a:lnTo>
                    <a:pt x="91135" y="683552"/>
                  </a:lnTo>
                  <a:lnTo>
                    <a:pt x="91135" y="660768"/>
                  </a:lnTo>
                  <a:lnTo>
                    <a:pt x="113919" y="660768"/>
                  </a:lnTo>
                  <a:lnTo>
                    <a:pt x="113919" y="637984"/>
                  </a:lnTo>
                  <a:close/>
                </a:path>
                <a:path w="160020" h="1207770">
                  <a:moveTo>
                    <a:pt x="113919" y="182295"/>
                  </a:moveTo>
                  <a:lnTo>
                    <a:pt x="91135" y="182295"/>
                  </a:lnTo>
                  <a:lnTo>
                    <a:pt x="68351" y="182295"/>
                  </a:lnTo>
                  <a:lnTo>
                    <a:pt x="68351" y="205079"/>
                  </a:lnTo>
                  <a:lnTo>
                    <a:pt x="45567" y="205079"/>
                  </a:lnTo>
                  <a:lnTo>
                    <a:pt x="45567" y="227850"/>
                  </a:lnTo>
                  <a:lnTo>
                    <a:pt x="68351" y="227850"/>
                  </a:lnTo>
                  <a:lnTo>
                    <a:pt x="68351" y="250634"/>
                  </a:lnTo>
                  <a:lnTo>
                    <a:pt x="91135" y="250634"/>
                  </a:lnTo>
                  <a:lnTo>
                    <a:pt x="113919" y="250634"/>
                  </a:lnTo>
                  <a:lnTo>
                    <a:pt x="113919" y="227850"/>
                  </a:lnTo>
                  <a:lnTo>
                    <a:pt x="91135" y="227850"/>
                  </a:lnTo>
                  <a:lnTo>
                    <a:pt x="91135" y="205079"/>
                  </a:lnTo>
                  <a:lnTo>
                    <a:pt x="113919" y="205079"/>
                  </a:lnTo>
                  <a:lnTo>
                    <a:pt x="113919" y="182295"/>
                  </a:lnTo>
                  <a:close/>
                </a:path>
                <a:path w="160020" h="1207770">
                  <a:moveTo>
                    <a:pt x="113919" y="113931"/>
                  </a:moveTo>
                  <a:lnTo>
                    <a:pt x="91135" y="113931"/>
                  </a:lnTo>
                  <a:lnTo>
                    <a:pt x="91135" y="91147"/>
                  </a:lnTo>
                  <a:lnTo>
                    <a:pt x="68351" y="91147"/>
                  </a:lnTo>
                  <a:lnTo>
                    <a:pt x="68351" y="68364"/>
                  </a:lnTo>
                  <a:lnTo>
                    <a:pt x="45567" y="68364"/>
                  </a:lnTo>
                  <a:lnTo>
                    <a:pt x="45567" y="22796"/>
                  </a:lnTo>
                  <a:lnTo>
                    <a:pt x="22783" y="22796"/>
                  </a:lnTo>
                  <a:lnTo>
                    <a:pt x="22783" y="205079"/>
                  </a:lnTo>
                  <a:lnTo>
                    <a:pt x="45567" y="205079"/>
                  </a:lnTo>
                  <a:lnTo>
                    <a:pt x="45567" y="182283"/>
                  </a:lnTo>
                  <a:lnTo>
                    <a:pt x="68351" y="182283"/>
                  </a:lnTo>
                  <a:lnTo>
                    <a:pt x="68351" y="159499"/>
                  </a:lnTo>
                  <a:lnTo>
                    <a:pt x="45567" y="159499"/>
                  </a:lnTo>
                  <a:lnTo>
                    <a:pt x="45567" y="113931"/>
                  </a:lnTo>
                  <a:lnTo>
                    <a:pt x="68351" y="113931"/>
                  </a:lnTo>
                  <a:lnTo>
                    <a:pt x="68351" y="159499"/>
                  </a:lnTo>
                  <a:lnTo>
                    <a:pt x="91135" y="159499"/>
                  </a:lnTo>
                  <a:lnTo>
                    <a:pt x="91135" y="136715"/>
                  </a:lnTo>
                  <a:lnTo>
                    <a:pt x="113919" y="136715"/>
                  </a:lnTo>
                  <a:lnTo>
                    <a:pt x="113919" y="113931"/>
                  </a:lnTo>
                  <a:close/>
                </a:path>
                <a:path w="160020" h="1207770">
                  <a:moveTo>
                    <a:pt x="136702" y="1048118"/>
                  </a:moveTo>
                  <a:lnTo>
                    <a:pt x="113919" y="1048118"/>
                  </a:lnTo>
                  <a:lnTo>
                    <a:pt x="91135" y="1048118"/>
                  </a:lnTo>
                  <a:lnTo>
                    <a:pt x="91135" y="1002550"/>
                  </a:lnTo>
                  <a:lnTo>
                    <a:pt x="68351" y="1002550"/>
                  </a:lnTo>
                  <a:lnTo>
                    <a:pt x="68351" y="1093685"/>
                  </a:lnTo>
                  <a:lnTo>
                    <a:pt x="91135" y="1093685"/>
                  </a:lnTo>
                  <a:lnTo>
                    <a:pt x="91135" y="1070902"/>
                  </a:lnTo>
                  <a:lnTo>
                    <a:pt x="113919" y="1070902"/>
                  </a:lnTo>
                  <a:lnTo>
                    <a:pt x="113919" y="1116469"/>
                  </a:lnTo>
                  <a:lnTo>
                    <a:pt x="91135" y="1116469"/>
                  </a:lnTo>
                  <a:lnTo>
                    <a:pt x="68351" y="1116469"/>
                  </a:lnTo>
                  <a:lnTo>
                    <a:pt x="45567" y="1116469"/>
                  </a:lnTo>
                  <a:lnTo>
                    <a:pt x="22783" y="1116469"/>
                  </a:lnTo>
                  <a:lnTo>
                    <a:pt x="22783" y="1184821"/>
                  </a:lnTo>
                  <a:lnTo>
                    <a:pt x="45567" y="1184821"/>
                  </a:lnTo>
                  <a:lnTo>
                    <a:pt x="45567" y="1162037"/>
                  </a:lnTo>
                  <a:lnTo>
                    <a:pt x="68351" y="1162037"/>
                  </a:lnTo>
                  <a:lnTo>
                    <a:pt x="68351" y="1139253"/>
                  </a:lnTo>
                  <a:lnTo>
                    <a:pt x="91135" y="1139253"/>
                  </a:lnTo>
                  <a:lnTo>
                    <a:pt x="113919" y="1139253"/>
                  </a:lnTo>
                  <a:lnTo>
                    <a:pt x="113919" y="1184833"/>
                  </a:lnTo>
                  <a:lnTo>
                    <a:pt x="136702" y="1184833"/>
                  </a:lnTo>
                  <a:lnTo>
                    <a:pt x="136702" y="1048118"/>
                  </a:lnTo>
                  <a:close/>
                </a:path>
                <a:path w="160020" h="1207770">
                  <a:moveTo>
                    <a:pt x="136702" y="979766"/>
                  </a:moveTo>
                  <a:lnTo>
                    <a:pt x="113919" y="979766"/>
                  </a:lnTo>
                  <a:lnTo>
                    <a:pt x="113919" y="1002550"/>
                  </a:lnTo>
                  <a:lnTo>
                    <a:pt x="136702" y="1002550"/>
                  </a:lnTo>
                  <a:lnTo>
                    <a:pt x="136702" y="979766"/>
                  </a:lnTo>
                  <a:close/>
                </a:path>
                <a:path w="160020" h="1207770">
                  <a:moveTo>
                    <a:pt x="136702" y="820267"/>
                  </a:moveTo>
                  <a:lnTo>
                    <a:pt x="113919" y="820267"/>
                  </a:lnTo>
                  <a:lnTo>
                    <a:pt x="113919" y="843051"/>
                  </a:lnTo>
                  <a:lnTo>
                    <a:pt x="136702" y="843051"/>
                  </a:lnTo>
                  <a:lnTo>
                    <a:pt x="136702" y="820267"/>
                  </a:lnTo>
                  <a:close/>
                </a:path>
                <a:path w="160020" h="1207770">
                  <a:moveTo>
                    <a:pt x="136702" y="729132"/>
                  </a:moveTo>
                  <a:lnTo>
                    <a:pt x="113919" y="729132"/>
                  </a:lnTo>
                  <a:lnTo>
                    <a:pt x="113919" y="706335"/>
                  </a:lnTo>
                  <a:lnTo>
                    <a:pt x="91135" y="706335"/>
                  </a:lnTo>
                  <a:lnTo>
                    <a:pt x="91135" y="729132"/>
                  </a:lnTo>
                  <a:lnTo>
                    <a:pt x="68351" y="729132"/>
                  </a:lnTo>
                  <a:lnTo>
                    <a:pt x="68351" y="774712"/>
                  </a:lnTo>
                  <a:lnTo>
                    <a:pt x="91135" y="774712"/>
                  </a:lnTo>
                  <a:lnTo>
                    <a:pt x="91135" y="820267"/>
                  </a:lnTo>
                  <a:lnTo>
                    <a:pt x="113919" y="820267"/>
                  </a:lnTo>
                  <a:lnTo>
                    <a:pt x="113919" y="751916"/>
                  </a:lnTo>
                  <a:lnTo>
                    <a:pt x="136702" y="751916"/>
                  </a:lnTo>
                  <a:lnTo>
                    <a:pt x="136702" y="729132"/>
                  </a:lnTo>
                  <a:close/>
                </a:path>
                <a:path w="160020" h="1207770">
                  <a:moveTo>
                    <a:pt x="136702" y="660768"/>
                  </a:moveTo>
                  <a:lnTo>
                    <a:pt x="113919" y="660768"/>
                  </a:lnTo>
                  <a:lnTo>
                    <a:pt x="113919" y="683552"/>
                  </a:lnTo>
                  <a:lnTo>
                    <a:pt x="136702" y="683552"/>
                  </a:lnTo>
                  <a:lnTo>
                    <a:pt x="136702" y="660768"/>
                  </a:lnTo>
                  <a:close/>
                </a:path>
                <a:path w="160020" h="1207770">
                  <a:moveTo>
                    <a:pt x="136702" y="569633"/>
                  </a:moveTo>
                  <a:lnTo>
                    <a:pt x="113919" y="569633"/>
                  </a:lnTo>
                  <a:lnTo>
                    <a:pt x="113919" y="546849"/>
                  </a:lnTo>
                  <a:lnTo>
                    <a:pt x="91135" y="546849"/>
                  </a:lnTo>
                  <a:lnTo>
                    <a:pt x="91135" y="592429"/>
                  </a:lnTo>
                  <a:lnTo>
                    <a:pt x="113919" y="592429"/>
                  </a:lnTo>
                  <a:lnTo>
                    <a:pt x="113919" y="637984"/>
                  </a:lnTo>
                  <a:lnTo>
                    <a:pt x="136702" y="637984"/>
                  </a:lnTo>
                  <a:lnTo>
                    <a:pt x="136702" y="569633"/>
                  </a:lnTo>
                  <a:close/>
                </a:path>
                <a:path w="160020" h="1207770">
                  <a:moveTo>
                    <a:pt x="136702" y="205079"/>
                  </a:moveTo>
                  <a:lnTo>
                    <a:pt x="113919" y="205079"/>
                  </a:lnTo>
                  <a:lnTo>
                    <a:pt x="113919" y="227850"/>
                  </a:lnTo>
                  <a:lnTo>
                    <a:pt x="136702" y="227850"/>
                  </a:lnTo>
                  <a:lnTo>
                    <a:pt x="136702" y="205079"/>
                  </a:lnTo>
                  <a:close/>
                </a:path>
                <a:path w="160020" h="1207770">
                  <a:moveTo>
                    <a:pt x="136702" y="45580"/>
                  </a:moveTo>
                  <a:lnTo>
                    <a:pt x="113919" y="45580"/>
                  </a:lnTo>
                  <a:lnTo>
                    <a:pt x="113919" y="68364"/>
                  </a:lnTo>
                  <a:lnTo>
                    <a:pt x="136702" y="68364"/>
                  </a:lnTo>
                  <a:lnTo>
                    <a:pt x="136702" y="45580"/>
                  </a:lnTo>
                  <a:close/>
                </a:path>
                <a:path w="160020" h="1207770">
                  <a:moveTo>
                    <a:pt x="136702" y="0"/>
                  </a:moveTo>
                  <a:lnTo>
                    <a:pt x="113919" y="0"/>
                  </a:lnTo>
                  <a:lnTo>
                    <a:pt x="91135" y="0"/>
                  </a:lnTo>
                  <a:lnTo>
                    <a:pt x="91135" y="22796"/>
                  </a:lnTo>
                  <a:lnTo>
                    <a:pt x="68351" y="22796"/>
                  </a:lnTo>
                  <a:lnTo>
                    <a:pt x="68351" y="68364"/>
                  </a:lnTo>
                  <a:lnTo>
                    <a:pt x="91135" y="68364"/>
                  </a:lnTo>
                  <a:lnTo>
                    <a:pt x="91135" y="45567"/>
                  </a:lnTo>
                  <a:lnTo>
                    <a:pt x="113919" y="45567"/>
                  </a:lnTo>
                  <a:lnTo>
                    <a:pt x="113919" y="22783"/>
                  </a:lnTo>
                  <a:lnTo>
                    <a:pt x="136702" y="22783"/>
                  </a:lnTo>
                  <a:lnTo>
                    <a:pt x="136702" y="0"/>
                  </a:lnTo>
                  <a:close/>
                </a:path>
                <a:path w="160020" h="1207770">
                  <a:moveTo>
                    <a:pt x="159473" y="478485"/>
                  </a:moveTo>
                  <a:lnTo>
                    <a:pt x="136702" y="478485"/>
                  </a:lnTo>
                  <a:lnTo>
                    <a:pt x="113919" y="478485"/>
                  </a:lnTo>
                  <a:lnTo>
                    <a:pt x="91135" y="478485"/>
                  </a:lnTo>
                  <a:lnTo>
                    <a:pt x="91135" y="432917"/>
                  </a:lnTo>
                  <a:lnTo>
                    <a:pt x="68351" y="432917"/>
                  </a:lnTo>
                  <a:lnTo>
                    <a:pt x="45567" y="432917"/>
                  </a:lnTo>
                  <a:lnTo>
                    <a:pt x="45567" y="455701"/>
                  </a:lnTo>
                  <a:lnTo>
                    <a:pt x="68351" y="455701"/>
                  </a:lnTo>
                  <a:lnTo>
                    <a:pt x="68351" y="478485"/>
                  </a:lnTo>
                  <a:lnTo>
                    <a:pt x="45567" y="478485"/>
                  </a:lnTo>
                  <a:lnTo>
                    <a:pt x="45567" y="455701"/>
                  </a:lnTo>
                  <a:lnTo>
                    <a:pt x="22783" y="455701"/>
                  </a:lnTo>
                  <a:lnTo>
                    <a:pt x="22783" y="501269"/>
                  </a:lnTo>
                  <a:lnTo>
                    <a:pt x="45567" y="501269"/>
                  </a:lnTo>
                  <a:lnTo>
                    <a:pt x="45567" y="524052"/>
                  </a:lnTo>
                  <a:lnTo>
                    <a:pt x="68351" y="524052"/>
                  </a:lnTo>
                  <a:lnTo>
                    <a:pt x="91135" y="524052"/>
                  </a:lnTo>
                  <a:lnTo>
                    <a:pt x="113919" y="524052"/>
                  </a:lnTo>
                  <a:lnTo>
                    <a:pt x="136702" y="524052"/>
                  </a:lnTo>
                  <a:lnTo>
                    <a:pt x="136702" y="501269"/>
                  </a:lnTo>
                  <a:lnTo>
                    <a:pt x="159473" y="501269"/>
                  </a:lnTo>
                  <a:lnTo>
                    <a:pt x="159473" y="478485"/>
                  </a:lnTo>
                  <a:close/>
                </a:path>
                <a:path w="160020" h="1207770">
                  <a:moveTo>
                    <a:pt x="159473" y="387350"/>
                  </a:moveTo>
                  <a:lnTo>
                    <a:pt x="136702" y="387350"/>
                  </a:lnTo>
                  <a:lnTo>
                    <a:pt x="136702" y="432917"/>
                  </a:lnTo>
                  <a:lnTo>
                    <a:pt x="113919" y="432917"/>
                  </a:lnTo>
                  <a:lnTo>
                    <a:pt x="113919" y="455701"/>
                  </a:lnTo>
                  <a:lnTo>
                    <a:pt x="136702" y="455701"/>
                  </a:lnTo>
                  <a:lnTo>
                    <a:pt x="159473" y="455701"/>
                  </a:lnTo>
                  <a:lnTo>
                    <a:pt x="159473" y="387350"/>
                  </a:lnTo>
                  <a:close/>
                </a:path>
                <a:path w="160020" h="1207770">
                  <a:moveTo>
                    <a:pt x="159473" y="318998"/>
                  </a:moveTo>
                  <a:lnTo>
                    <a:pt x="136702" y="318998"/>
                  </a:lnTo>
                  <a:lnTo>
                    <a:pt x="113919" y="318998"/>
                  </a:lnTo>
                  <a:lnTo>
                    <a:pt x="113919" y="296214"/>
                  </a:lnTo>
                  <a:lnTo>
                    <a:pt x="91135" y="296214"/>
                  </a:lnTo>
                  <a:lnTo>
                    <a:pt x="91135" y="318998"/>
                  </a:lnTo>
                  <a:lnTo>
                    <a:pt x="68351" y="318998"/>
                  </a:lnTo>
                  <a:lnTo>
                    <a:pt x="68351" y="273431"/>
                  </a:lnTo>
                  <a:lnTo>
                    <a:pt x="45567" y="273431"/>
                  </a:lnTo>
                  <a:lnTo>
                    <a:pt x="45567" y="318998"/>
                  </a:lnTo>
                  <a:lnTo>
                    <a:pt x="22783" y="318998"/>
                  </a:lnTo>
                  <a:lnTo>
                    <a:pt x="22783" y="341782"/>
                  </a:lnTo>
                  <a:lnTo>
                    <a:pt x="45567" y="341782"/>
                  </a:lnTo>
                  <a:lnTo>
                    <a:pt x="45567" y="364566"/>
                  </a:lnTo>
                  <a:lnTo>
                    <a:pt x="68351" y="364566"/>
                  </a:lnTo>
                  <a:lnTo>
                    <a:pt x="68351" y="341782"/>
                  </a:lnTo>
                  <a:lnTo>
                    <a:pt x="91135" y="341782"/>
                  </a:lnTo>
                  <a:lnTo>
                    <a:pt x="91135" y="387350"/>
                  </a:lnTo>
                  <a:lnTo>
                    <a:pt x="113919" y="387350"/>
                  </a:lnTo>
                  <a:lnTo>
                    <a:pt x="113919" y="341782"/>
                  </a:lnTo>
                  <a:lnTo>
                    <a:pt x="136702" y="341782"/>
                  </a:lnTo>
                  <a:lnTo>
                    <a:pt x="136702" y="364566"/>
                  </a:lnTo>
                  <a:lnTo>
                    <a:pt x="159473" y="364566"/>
                  </a:lnTo>
                  <a:lnTo>
                    <a:pt x="159473" y="318998"/>
                  </a:lnTo>
                  <a:close/>
                </a:path>
                <a:path w="160020" h="1207770">
                  <a:moveTo>
                    <a:pt x="159473" y="227850"/>
                  </a:moveTo>
                  <a:lnTo>
                    <a:pt x="136702" y="227850"/>
                  </a:lnTo>
                  <a:lnTo>
                    <a:pt x="136702" y="250634"/>
                  </a:lnTo>
                  <a:lnTo>
                    <a:pt x="159473" y="250634"/>
                  </a:lnTo>
                  <a:lnTo>
                    <a:pt x="159473" y="227850"/>
                  </a:lnTo>
                  <a:close/>
                </a:path>
                <a:path w="160020" h="1207770">
                  <a:moveTo>
                    <a:pt x="159473" y="159499"/>
                  </a:moveTo>
                  <a:lnTo>
                    <a:pt x="136702" y="159499"/>
                  </a:lnTo>
                  <a:lnTo>
                    <a:pt x="136702" y="136715"/>
                  </a:lnTo>
                  <a:lnTo>
                    <a:pt x="113919" y="136715"/>
                  </a:lnTo>
                  <a:lnTo>
                    <a:pt x="113919" y="182283"/>
                  </a:lnTo>
                  <a:lnTo>
                    <a:pt x="136702" y="182283"/>
                  </a:lnTo>
                  <a:lnTo>
                    <a:pt x="159473" y="182283"/>
                  </a:lnTo>
                  <a:lnTo>
                    <a:pt x="159473" y="159499"/>
                  </a:lnTo>
                  <a:close/>
                </a:path>
                <a:path w="160020" h="1207770">
                  <a:moveTo>
                    <a:pt x="159473" y="68364"/>
                  </a:moveTo>
                  <a:lnTo>
                    <a:pt x="136702" y="68364"/>
                  </a:lnTo>
                  <a:lnTo>
                    <a:pt x="136702" y="91147"/>
                  </a:lnTo>
                  <a:lnTo>
                    <a:pt x="113919" y="91147"/>
                  </a:lnTo>
                  <a:lnTo>
                    <a:pt x="113919" y="113931"/>
                  </a:lnTo>
                  <a:lnTo>
                    <a:pt x="136702" y="113931"/>
                  </a:lnTo>
                  <a:lnTo>
                    <a:pt x="159473" y="113931"/>
                  </a:lnTo>
                  <a:lnTo>
                    <a:pt x="159473" y="68364"/>
                  </a:lnTo>
                  <a:close/>
                </a:path>
                <a:path w="160020" h="1207770">
                  <a:moveTo>
                    <a:pt x="159473" y="22796"/>
                  </a:moveTo>
                  <a:lnTo>
                    <a:pt x="136702" y="22796"/>
                  </a:lnTo>
                  <a:lnTo>
                    <a:pt x="136702" y="45580"/>
                  </a:lnTo>
                  <a:lnTo>
                    <a:pt x="159473" y="45580"/>
                  </a:lnTo>
                  <a:lnTo>
                    <a:pt x="159473" y="22796"/>
                  </a:lnTo>
                  <a:close/>
                </a:path>
              </a:pathLst>
            </a:custGeom>
            <a:solidFill>
              <a:srgbClr val="231F20"/>
            </a:solidFill>
          </p:spPr>
          <p:txBody>
            <a:bodyPr wrap="square" lIns="0" tIns="0" rIns="0" bIns="0" rtlCol="0"/>
            <a:lstStyle/>
            <a:p>
              <a:endParaRPr/>
            </a:p>
          </p:txBody>
        </p:sp>
        <p:sp>
          <p:nvSpPr>
            <p:cNvPr id="24" name="object 24"/>
            <p:cNvSpPr/>
            <p:nvPr/>
          </p:nvSpPr>
          <p:spPr>
            <a:xfrm>
              <a:off x="8849665" y="1010043"/>
              <a:ext cx="114300" cy="1184910"/>
            </a:xfrm>
            <a:custGeom>
              <a:avLst/>
              <a:gdLst/>
              <a:ahLst/>
              <a:cxnLst/>
              <a:rect l="l" t="t" r="r" b="b"/>
              <a:pathLst>
                <a:path w="114300" h="1184910">
                  <a:moveTo>
                    <a:pt x="22771" y="1162037"/>
                  </a:moveTo>
                  <a:lnTo>
                    <a:pt x="0" y="1162037"/>
                  </a:lnTo>
                  <a:lnTo>
                    <a:pt x="0" y="1184821"/>
                  </a:lnTo>
                  <a:lnTo>
                    <a:pt x="22771" y="1184821"/>
                  </a:lnTo>
                  <a:lnTo>
                    <a:pt x="22771" y="1162037"/>
                  </a:lnTo>
                  <a:close/>
                </a:path>
                <a:path w="114300" h="1184910">
                  <a:moveTo>
                    <a:pt x="22771" y="1002538"/>
                  </a:moveTo>
                  <a:lnTo>
                    <a:pt x="0" y="1002538"/>
                  </a:lnTo>
                  <a:lnTo>
                    <a:pt x="0" y="1070889"/>
                  </a:lnTo>
                  <a:lnTo>
                    <a:pt x="22771" y="1070889"/>
                  </a:lnTo>
                  <a:lnTo>
                    <a:pt x="22771" y="1002538"/>
                  </a:lnTo>
                  <a:close/>
                </a:path>
                <a:path w="114300" h="1184910">
                  <a:moveTo>
                    <a:pt x="22771" y="956970"/>
                  </a:moveTo>
                  <a:lnTo>
                    <a:pt x="0" y="956970"/>
                  </a:lnTo>
                  <a:lnTo>
                    <a:pt x="0" y="979754"/>
                  </a:lnTo>
                  <a:lnTo>
                    <a:pt x="22771" y="979754"/>
                  </a:lnTo>
                  <a:lnTo>
                    <a:pt x="22771" y="956970"/>
                  </a:lnTo>
                  <a:close/>
                </a:path>
                <a:path w="114300" h="1184910">
                  <a:moveTo>
                    <a:pt x="22771" y="911390"/>
                  </a:moveTo>
                  <a:lnTo>
                    <a:pt x="0" y="911390"/>
                  </a:lnTo>
                  <a:lnTo>
                    <a:pt x="0" y="934173"/>
                  </a:lnTo>
                  <a:lnTo>
                    <a:pt x="22771" y="934173"/>
                  </a:lnTo>
                  <a:lnTo>
                    <a:pt x="22771" y="911390"/>
                  </a:lnTo>
                  <a:close/>
                </a:path>
                <a:path w="114300" h="1184910">
                  <a:moveTo>
                    <a:pt x="22771" y="820254"/>
                  </a:moveTo>
                  <a:lnTo>
                    <a:pt x="0" y="820254"/>
                  </a:lnTo>
                  <a:lnTo>
                    <a:pt x="0" y="865822"/>
                  </a:lnTo>
                  <a:lnTo>
                    <a:pt x="22771" y="865822"/>
                  </a:lnTo>
                  <a:lnTo>
                    <a:pt x="22771" y="820254"/>
                  </a:lnTo>
                  <a:close/>
                </a:path>
                <a:path w="114300" h="1184910">
                  <a:moveTo>
                    <a:pt x="22771" y="751903"/>
                  </a:moveTo>
                  <a:lnTo>
                    <a:pt x="0" y="751903"/>
                  </a:lnTo>
                  <a:lnTo>
                    <a:pt x="0" y="797471"/>
                  </a:lnTo>
                  <a:lnTo>
                    <a:pt x="22771" y="797471"/>
                  </a:lnTo>
                  <a:lnTo>
                    <a:pt x="22771" y="751903"/>
                  </a:lnTo>
                  <a:close/>
                </a:path>
                <a:path w="114300" h="1184910">
                  <a:moveTo>
                    <a:pt x="22771" y="615188"/>
                  </a:moveTo>
                  <a:lnTo>
                    <a:pt x="0" y="615188"/>
                  </a:lnTo>
                  <a:lnTo>
                    <a:pt x="0" y="683539"/>
                  </a:lnTo>
                  <a:lnTo>
                    <a:pt x="22771" y="683539"/>
                  </a:lnTo>
                  <a:lnTo>
                    <a:pt x="22771" y="615188"/>
                  </a:lnTo>
                  <a:close/>
                </a:path>
                <a:path w="114300" h="1184910">
                  <a:moveTo>
                    <a:pt x="22771" y="524052"/>
                  </a:moveTo>
                  <a:lnTo>
                    <a:pt x="0" y="524052"/>
                  </a:lnTo>
                  <a:lnTo>
                    <a:pt x="0" y="546836"/>
                  </a:lnTo>
                  <a:lnTo>
                    <a:pt x="22771" y="546836"/>
                  </a:lnTo>
                  <a:lnTo>
                    <a:pt x="22771" y="524052"/>
                  </a:lnTo>
                  <a:close/>
                </a:path>
                <a:path w="114300" h="1184910">
                  <a:moveTo>
                    <a:pt x="22771" y="455688"/>
                  </a:moveTo>
                  <a:lnTo>
                    <a:pt x="0" y="455688"/>
                  </a:lnTo>
                  <a:lnTo>
                    <a:pt x="0" y="478472"/>
                  </a:lnTo>
                  <a:lnTo>
                    <a:pt x="22771" y="478472"/>
                  </a:lnTo>
                  <a:lnTo>
                    <a:pt x="22771" y="455688"/>
                  </a:lnTo>
                  <a:close/>
                </a:path>
                <a:path w="114300" h="1184910">
                  <a:moveTo>
                    <a:pt x="45567" y="1162037"/>
                  </a:moveTo>
                  <a:lnTo>
                    <a:pt x="22783" y="1162037"/>
                  </a:lnTo>
                  <a:lnTo>
                    <a:pt x="22783" y="1184821"/>
                  </a:lnTo>
                  <a:lnTo>
                    <a:pt x="45567" y="1184821"/>
                  </a:lnTo>
                  <a:lnTo>
                    <a:pt x="45567" y="1162037"/>
                  </a:lnTo>
                  <a:close/>
                </a:path>
                <a:path w="114300" h="1184910">
                  <a:moveTo>
                    <a:pt x="45567" y="1002538"/>
                  </a:moveTo>
                  <a:lnTo>
                    <a:pt x="22783" y="1002538"/>
                  </a:lnTo>
                  <a:lnTo>
                    <a:pt x="22783" y="1025321"/>
                  </a:lnTo>
                  <a:lnTo>
                    <a:pt x="45567" y="1025321"/>
                  </a:lnTo>
                  <a:lnTo>
                    <a:pt x="45567" y="1002538"/>
                  </a:lnTo>
                  <a:close/>
                </a:path>
                <a:path w="114300" h="1184910">
                  <a:moveTo>
                    <a:pt x="45567" y="956970"/>
                  </a:moveTo>
                  <a:lnTo>
                    <a:pt x="22783" y="956970"/>
                  </a:lnTo>
                  <a:lnTo>
                    <a:pt x="22783" y="979754"/>
                  </a:lnTo>
                  <a:lnTo>
                    <a:pt x="45567" y="979754"/>
                  </a:lnTo>
                  <a:lnTo>
                    <a:pt x="45567" y="956970"/>
                  </a:lnTo>
                  <a:close/>
                </a:path>
                <a:path w="114300" h="1184910">
                  <a:moveTo>
                    <a:pt x="45567" y="45567"/>
                  </a:moveTo>
                  <a:lnTo>
                    <a:pt x="22783" y="45567"/>
                  </a:lnTo>
                  <a:lnTo>
                    <a:pt x="22783" y="68351"/>
                  </a:lnTo>
                  <a:lnTo>
                    <a:pt x="45567" y="68351"/>
                  </a:lnTo>
                  <a:lnTo>
                    <a:pt x="45567" y="45567"/>
                  </a:lnTo>
                  <a:close/>
                </a:path>
                <a:path w="114300" h="1184910">
                  <a:moveTo>
                    <a:pt x="45567" y="0"/>
                  </a:moveTo>
                  <a:lnTo>
                    <a:pt x="22783" y="0"/>
                  </a:lnTo>
                  <a:lnTo>
                    <a:pt x="22783" y="22783"/>
                  </a:lnTo>
                  <a:lnTo>
                    <a:pt x="45567" y="22783"/>
                  </a:lnTo>
                  <a:lnTo>
                    <a:pt x="45567" y="0"/>
                  </a:lnTo>
                  <a:close/>
                </a:path>
                <a:path w="114300" h="1184910">
                  <a:moveTo>
                    <a:pt x="68351" y="1093673"/>
                  </a:moveTo>
                  <a:lnTo>
                    <a:pt x="45567" y="1093673"/>
                  </a:lnTo>
                  <a:lnTo>
                    <a:pt x="45567" y="1116457"/>
                  </a:lnTo>
                  <a:lnTo>
                    <a:pt x="68351" y="1116457"/>
                  </a:lnTo>
                  <a:lnTo>
                    <a:pt x="68351" y="1093673"/>
                  </a:lnTo>
                  <a:close/>
                </a:path>
                <a:path w="114300" h="1184910">
                  <a:moveTo>
                    <a:pt x="68351" y="1048105"/>
                  </a:moveTo>
                  <a:lnTo>
                    <a:pt x="45567" y="1048105"/>
                  </a:lnTo>
                  <a:lnTo>
                    <a:pt x="22783" y="1048105"/>
                  </a:lnTo>
                  <a:lnTo>
                    <a:pt x="22783" y="1070889"/>
                  </a:lnTo>
                  <a:lnTo>
                    <a:pt x="45567" y="1070889"/>
                  </a:lnTo>
                  <a:lnTo>
                    <a:pt x="68351" y="1070889"/>
                  </a:lnTo>
                  <a:lnTo>
                    <a:pt x="68351" y="1048105"/>
                  </a:lnTo>
                  <a:close/>
                </a:path>
                <a:path w="114300" h="1184910">
                  <a:moveTo>
                    <a:pt x="68351" y="979754"/>
                  </a:moveTo>
                  <a:lnTo>
                    <a:pt x="45567" y="979754"/>
                  </a:lnTo>
                  <a:lnTo>
                    <a:pt x="45567" y="1002538"/>
                  </a:lnTo>
                  <a:lnTo>
                    <a:pt x="68351" y="1002538"/>
                  </a:lnTo>
                  <a:lnTo>
                    <a:pt x="68351" y="979754"/>
                  </a:lnTo>
                  <a:close/>
                </a:path>
                <a:path w="114300" h="1184910">
                  <a:moveTo>
                    <a:pt x="68351" y="934186"/>
                  </a:moveTo>
                  <a:lnTo>
                    <a:pt x="45567" y="934186"/>
                  </a:lnTo>
                  <a:lnTo>
                    <a:pt x="45567" y="956970"/>
                  </a:lnTo>
                  <a:lnTo>
                    <a:pt x="68351" y="956970"/>
                  </a:lnTo>
                  <a:lnTo>
                    <a:pt x="68351" y="934186"/>
                  </a:lnTo>
                  <a:close/>
                </a:path>
                <a:path w="114300" h="1184910">
                  <a:moveTo>
                    <a:pt x="68351" y="888606"/>
                  </a:moveTo>
                  <a:lnTo>
                    <a:pt x="45567" y="888606"/>
                  </a:lnTo>
                  <a:lnTo>
                    <a:pt x="45567" y="911390"/>
                  </a:lnTo>
                  <a:lnTo>
                    <a:pt x="68351" y="911390"/>
                  </a:lnTo>
                  <a:lnTo>
                    <a:pt x="68351" y="888606"/>
                  </a:lnTo>
                  <a:close/>
                </a:path>
                <a:path w="114300" h="1184910">
                  <a:moveTo>
                    <a:pt x="68351" y="843038"/>
                  </a:moveTo>
                  <a:lnTo>
                    <a:pt x="45567" y="843038"/>
                  </a:lnTo>
                  <a:lnTo>
                    <a:pt x="22783" y="843038"/>
                  </a:lnTo>
                  <a:lnTo>
                    <a:pt x="22783" y="888606"/>
                  </a:lnTo>
                  <a:lnTo>
                    <a:pt x="45567" y="888606"/>
                  </a:lnTo>
                  <a:lnTo>
                    <a:pt x="45567" y="865822"/>
                  </a:lnTo>
                  <a:lnTo>
                    <a:pt x="68351" y="865822"/>
                  </a:lnTo>
                  <a:lnTo>
                    <a:pt x="68351" y="843038"/>
                  </a:lnTo>
                  <a:close/>
                </a:path>
                <a:path w="114300" h="1184910">
                  <a:moveTo>
                    <a:pt x="68351" y="729119"/>
                  </a:moveTo>
                  <a:lnTo>
                    <a:pt x="45567" y="729119"/>
                  </a:lnTo>
                  <a:lnTo>
                    <a:pt x="45567" y="820254"/>
                  </a:lnTo>
                  <a:lnTo>
                    <a:pt x="68351" y="820254"/>
                  </a:lnTo>
                  <a:lnTo>
                    <a:pt x="68351" y="729119"/>
                  </a:lnTo>
                  <a:close/>
                </a:path>
                <a:path w="114300" h="1184910">
                  <a:moveTo>
                    <a:pt x="68351" y="637971"/>
                  </a:moveTo>
                  <a:lnTo>
                    <a:pt x="45567" y="637971"/>
                  </a:lnTo>
                  <a:lnTo>
                    <a:pt x="22783" y="637971"/>
                  </a:lnTo>
                  <a:lnTo>
                    <a:pt x="22783" y="683539"/>
                  </a:lnTo>
                  <a:lnTo>
                    <a:pt x="45567" y="683539"/>
                  </a:lnTo>
                  <a:lnTo>
                    <a:pt x="45567" y="706323"/>
                  </a:lnTo>
                  <a:lnTo>
                    <a:pt x="68351" y="706323"/>
                  </a:lnTo>
                  <a:lnTo>
                    <a:pt x="68351" y="637971"/>
                  </a:lnTo>
                  <a:close/>
                </a:path>
                <a:path w="114300" h="1184910">
                  <a:moveTo>
                    <a:pt x="68351" y="592404"/>
                  </a:moveTo>
                  <a:lnTo>
                    <a:pt x="45567" y="592404"/>
                  </a:lnTo>
                  <a:lnTo>
                    <a:pt x="22783" y="592404"/>
                  </a:lnTo>
                  <a:lnTo>
                    <a:pt x="22783" y="615188"/>
                  </a:lnTo>
                  <a:lnTo>
                    <a:pt x="45567" y="615188"/>
                  </a:lnTo>
                  <a:lnTo>
                    <a:pt x="68351" y="615188"/>
                  </a:lnTo>
                  <a:lnTo>
                    <a:pt x="68351" y="592404"/>
                  </a:lnTo>
                  <a:close/>
                </a:path>
                <a:path w="114300" h="1184910">
                  <a:moveTo>
                    <a:pt x="68351" y="455688"/>
                  </a:moveTo>
                  <a:lnTo>
                    <a:pt x="45567" y="455688"/>
                  </a:lnTo>
                  <a:lnTo>
                    <a:pt x="22783" y="455688"/>
                  </a:lnTo>
                  <a:lnTo>
                    <a:pt x="22783" y="478472"/>
                  </a:lnTo>
                  <a:lnTo>
                    <a:pt x="45567" y="478472"/>
                  </a:lnTo>
                  <a:lnTo>
                    <a:pt x="45567" y="501269"/>
                  </a:lnTo>
                  <a:lnTo>
                    <a:pt x="22783" y="501269"/>
                  </a:lnTo>
                  <a:lnTo>
                    <a:pt x="22783" y="569620"/>
                  </a:lnTo>
                  <a:lnTo>
                    <a:pt x="45567" y="569620"/>
                  </a:lnTo>
                  <a:lnTo>
                    <a:pt x="45567" y="524040"/>
                  </a:lnTo>
                  <a:lnTo>
                    <a:pt x="68351" y="524040"/>
                  </a:lnTo>
                  <a:lnTo>
                    <a:pt x="68351" y="455688"/>
                  </a:lnTo>
                  <a:close/>
                </a:path>
                <a:path w="114300" h="1184910">
                  <a:moveTo>
                    <a:pt x="68351" y="410121"/>
                  </a:moveTo>
                  <a:lnTo>
                    <a:pt x="45567" y="410121"/>
                  </a:lnTo>
                  <a:lnTo>
                    <a:pt x="22783" y="410121"/>
                  </a:lnTo>
                  <a:lnTo>
                    <a:pt x="22783" y="432904"/>
                  </a:lnTo>
                  <a:lnTo>
                    <a:pt x="45567" y="432904"/>
                  </a:lnTo>
                  <a:lnTo>
                    <a:pt x="68351" y="432904"/>
                  </a:lnTo>
                  <a:lnTo>
                    <a:pt x="68351" y="410121"/>
                  </a:lnTo>
                  <a:close/>
                </a:path>
                <a:path w="114300" h="1184910">
                  <a:moveTo>
                    <a:pt x="68351" y="364553"/>
                  </a:moveTo>
                  <a:lnTo>
                    <a:pt x="45567" y="364553"/>
                  </a:lnTo>
                  <a:lnTo>
                    <a:pt x="45567" y="387337"/>
                  </a:lnTo>
                  <a:lnTo>
                    <a:pt x="68351" y="387337"/>
                  </a:lnTo>
                  <a:lnTo>
                    <a:pt x="68351" y="364553"/>
                  </a:lnTo>
                  <a:close/>
                </a:path>
                <a:path w="114300" h="1184910">
                  <a:moveTo>
                    <a:pt x="68351" y="296202"/>
                  </a:moveTo>
                  <a:lnTo>
                    <a:pt x="45567" y="296202"/>
                  </a:lnTo>
                  <a:lnTo>
                    <a:pt x="22783" y="296202"/>
                  </a:lnTo>
                  <a:lnTo>
                    <a:pt x="22783" y="318985"/>
                  </a:lnTo>
                  <a:lnTo>
                    <a:pt x="45567" y="318985"/>
                  </a:lnTo>
                  <a:lnTo>
                    <a:pt x="45567" y="341769"/>
                  </a:lnTo>
                  <a:lnTo>
                    <a:pt x="68351" y="341769"/>
                  </a:lnTo>
                  <a:lnTo>
                    <a:pt x="68351" y="296202"/>
                  </a:lnTo>
                  <a:close/>
                </a:path>
                <a:path w="114300" h="1184910">
                  <a:moveTo>
                    <a:pt x="68351" y="182283"/>
                  </a:moveTo>
                  <a:lnTo>
                    <a:pt x="45567" y="182283"/>
                  </a:lnTo>
                  <a:lnTo>
                    <a:pt x="45567" y="159499"/>
                  </a:lnTo>
                  <a:lnTo>
                    <a:pt x="22783" y="159499"/>
                  </a:lnTo>
                  <a:lnTo>
                    <a:pt x="22783" y="273418"/>
                  </a:lnTo>
                  <a:lnTo>
                    <a:pt x="45567" y="273418"/>
                  </a:lnTo>
                  <a:lnTo>
                    <a:pt x="45567" y="227838"/>
                  </a:lnTo>
                  <a:lnTo>
                    <a:pt x="68351" y="227838"/>
                  </a:lnTo>
                  <a:lnTo>
                    <a:pt x="68351" y="182283"/>
                  </a:lnTo>
                  <a:close/>
                </a:path>
                <a:path w="114300" h="1184910">
                  <a:moveTo>
                    <a:pt x="68351" y="68351"/>
                  </a:moveTo>
                  <a:lnTo>
                    <a:pt x="45567" y="68351"/>
                  </a:lnTo>
                  <a:lnTo>
                    <a:pt x="45567" y="91135"/>
                  </a:lnTo>
                  <a:lnTo>
                    <a:pt x="22783" y="91135"/>
                  </a:lnTo>
                  <a:lnTo>
                    <a:pt x="22783" y="136702"/>
                  </a:lnTo>
                  <a:lnTo>
                    <a:pt x="45567" y="136702"/>
                  </a:lnTo>
                  <a:lnTo>
                    <a:pt x="45567" y="113919"/>
                  </a:lnTo>
                  <a:lnTo>
                    <a:pt x="68351" y="113919"/>
                  </a:lnTo>
                  <a:lnTo>
                    <a:pt x="68351" y="68351"/>
                  </a:lnTo>
                  <a:close/>
                </a:path>
                <a:path w="114300" h="1184910">
                  <a:moveTo>
                    <a:pt x="91147" y="1139240"/>
                  </a:moveTo>
                  <a:lnTo>
                    <a:pt x="68364" y="1139240"/>
                  </a:lnTo>
                  <a:lnTo>
                    <a:pt x="68364" y="1162024"/>
                  </a:lnTo>
                  <a:lnTo>
                    <a:pt x="91147" y="1162024"/>
                  </a:lnTo>
                  <a:lnTo>
                    <a:pt x="91147" y="1139240"/>
                  </a:lnTo>
                  <a:close/>
                </a:path>
                <a:path w="114300" h="1184910">
                  <a:moveTo>
                    <a:pt x="91147" y="774687"/>
                  </a:moveTo>
                  <a:lnTo>
                    <a:pt x="68364" y="774687"/>
                  </a:lnTo>
                  <a:lnTo>
                    <a:pt x="68364" y="797471"/>
                  </a:lnTo>
                  <a:lnTo>
                    <a:pt x="91147" y="797471"/>
                  </a:lnTo>
                  <a:lnTo>
                    <a:pt x="91147" y="774687"/>
                  </a:lnTo>
                  <a:close/>
                </a:path>
                <a:path w="114300" h="1184910">
                  <a:moveTo>
                    <a:pt x="91147" y="478485"/>
                  </a:moveTo>
                  <a:lnTo>
                    <a:pt x="68364" y="478485"/>
                  </a:lnTo>
                  <a:lnTo>
                    <a:pt x="68364" y="501269"/>
                  </a:lnTo>
                  <a:lnTo>
                    <a:pt x="91147" y="501269"/>
                  </a:lnTo>
                  <a:lnTo>
                    <a:pt x="91147" y="478485"/>
                  </a:lnTo>
                  <a:close/>
                </a:path>
                <a:path w="114300" h="1184910">
                  <a:moveTo>
                    <a:pt x="91147" y="182283"/>
                  </a:moveTo>
                  <a:lnTo>
                    <a:pt x="68364" y="182283"/>
                  </a:lnTo>
                  <a:lnTo>
                    <a:pt x="68364" y="205054"/>
                  </a:lnTo>
                  <a:lnTo>
                    <a:pt x="91147" y="205054"/>
                  </a:lnTo>
                  <a:lnTo>
                    <a:pt x="91147" y="182283"/>
                  </a:lnTo>
                  <a:close/>
                </a:path>
                <a:path w="114300" h="1184910">
                  <a:moveTo>
                    <a:pt x="113931" y="1093673"/>
                  </a:moveTo>
                  <a:lnTo>
                    <a:pt x="91147" y="1093673"/>
                  </a:lnTo>
                  <a:lnTo>
                    <a:pt x="91147" y="1116457"/>
                  </a:lnTo>
                  <a:lnTo>
                    <a:pt x="113931" y="1116457"/>
                  </a:lnTo>
                  <a:lnTo>
                    <a:pt x="113931" y="1093673"/>
                  </a:lnTo>
                  <a:close/>
                </a:path>
                <a:path w="114300" h="1184910">
                  <a:moveTo>
                    <a:pt x="113931" y="1002538"/>
                  </a:moveTo>
                  <a:lnTo>
                    <a:pt x="91147" y="1002538"/>
                  </a:lnTo>
                  <a:lnTo>
                    <a:pt x="68364" y="1002538"/>
                  </a:lnTo>
                  <a:lnTo>
                    <a:pt x="68364" y="1093673"/>
                  </a:lnTo>
                  <a:lnTo>
                    <a:pt x="91147" y="1093673"/>
                  </a:lnTo>
                  <a:lnTo>
                    <a:pt x="91147" y="1025321"/>
                  </a:lnTo>
                  <a:lnTo>
                    <a:pt x="113931" y="1025321"/>
                  </a:lnTo>
                  <a:lnTo>
                    <a:pt x="113931" y="1002538"/>
                  </a:lnTo>
                  <a:close/>
                </a:path>
                <a:path w="114300" h="1184910">
                  <a:moveTo>
                    <a:pt x="113931" y="956970"/>
                  </a:moveTo>
                  <a:lnTo>
                    <a:pt x="91147" y="956970"/>
                  </a:lnTo>
                  <a:lnTo>
                    <a:pt x="91147" y="979754"/>
                  </a:lnTo>
                  <a:lnTo>
                    <a:pt x="113931" y="979754"/>
                  </a:lnTo>
                  <a:lnTo>
                    <a:pt x="113931" y="956970"/>
                  </a:lnTo>
                  <a:close/>
                </a:path>
                <a:path w="114300" h="1184910">
                  <a:moveTo>
                    <a:pt x="113931" y="911390"/>
                  </a:moveTo>
                  <a:lnTo>
                    <a:pt x="91147" y="911390"/>
                  </a:lnTo>
                  <a:lnTo>
                    <a:pt x="91147" y="934173"/>
                  </a:lnTo>
                  <a:lnTo>
                    <a:pt x="113931" y="934173"/>
                  </a:lnTo>
                  <a:lnTo>
                    <a:pt x="113931" y="911390"/>
                  </a:lnTo>
                  <a:close/>
                </a:path>
                <a:path w="114300" h="1184910">
                  <a:moveTo>
                    <a:pt x="113931" y="865822"/>
                  </a:moveTo>
                  <a:lnTo>
                    <a:pt x="91147" y="865822"/>
                  </a:lnTo>
                  <a:lnTo>
                    <a:pt x="91147" y="888606"/>
                  </a:lnTo>
                  <a:lnTo>
                    <a:pt x="113931" y="888606"/>
                  </a:lnTo>
                  <a:lnTo>
                    <a:pt x="113931" y="865822"/>
                  </a:lnTo>
                  <a:close/>
                </a:path>
                <a:path w="114300" h="1184910">
                  <a:moveTo>
                    <a:pt x="113931" y="820254"/>
                  </a:moveTo>
                  <a:lnTo>
                    <a:pt x="91147" y="820254"/>
                  </a:lnTo>
                  <a:lnTo>
                    <a:pt x="68364" y="820254"/>
                  </a:lnTo>
                  <a:lnTo>
                    <a:pt x="68364" y="843038"/>
                  </a:lnTo>
                  <a:lnTo>
                    <a:pt x="91147" y="843038"/>
                  </a:lnTo>
                  <a:lnTo>
                    <a:pt x="113931" y="843038"/>
                  </a:lnTo>
                  <a:lnTo>
                    <a:pt x="113931" y="820254"/>
                  </a:lnTo>
                  <a:close/>
                </a:path>
                <a:path w="114300" h="1184910">
                  <a:moveTo>
                    <a:pt x="113931" y="729119"/>
                  </a:moveTo>
                  <a:lnTo>
                    <a:pt x="91147" y="729119"/>
                  </a:lnTo>
                  <a:lnTo>
                    <a:pt x="68364" y="729119"/>
                  </a:lnTo>
                  <a:lnTo>
                    <a:pt x="68364" y="751903"/>
                  </a:lnTo>
                  <a:lnTo>
                    <a:pt x="91147" y="751903"/>
                  </a:lnTo>
                  <a:lnTo>
                    <a:pt x="113931" y="751903"/>
                  </a:lnTo>
                  <a:lnTo>
                    <a:pt x="113931" y="729119"/>
                  </a:lnTo>
                  <a:close/>
                </a:path>
                <a:path w="114300" h="1184910">
                  <a:moveTo>
                    <a:pt x="113931" y="637971"/>
                  </a:moveTo>
                  <a:lnTo>
                    <a:pt x="91147" y="637971"/>
                  </a:lnTo>
                  <a:lnTo>
                    <a:pt x="68364" y="637971"/>
                  </a:lnTo>
                  <a:lnTo>
                    <a:pt x="68364" y="706323"/>
                  </a:lnTo>
                  <a:lnTo>
                    <a:pt x="91147" y="706323"/>
                  </a:lnTo>
                  <a:lnTo>
                    <a:pt x="91147" y="660755"/>
                  </a:lnTo>
                  <a:lnTo>
                    <a:pt x="113931" y="660755"/>
                  </a:lnTo>
                  <a:lnTo>
                    <a:pt x="113931" y="637971"/>
                  </a:lnTo>
                  <a:close/>
                </a:path>
                <a:path w="114300" h="1184910">
                  <a:moveTo>
                    <a:pt x="113931" y="546836"/>
                  </a:moveTo>
                  <a:lnTo>
                    <a:pt x="91147" y="546836"/>
                  </a:lnTo>
                  <a:lnTo>
                    <a:pt x="68364" y="546836"/>
                  </a:lnTo>
                  <a:lnTo>
                    <a:pt x="68364" y="592404"/>
                  </a:lnTo>
                  <a:lnTo>
                    <a:pt x="91147" y="592404"/>
                  </a:lnTo>
                  <a:lnTo>
                    <a:pt x="91147" y="615188"/>
                  </a:lnTo>
                  <a:lnTo>
                    <a:pt x="113931" y="615188"/>
                  </a:lnTo>
                  <a:lnTo>
                    <a:pt x="113931" y="546836"/>
                  </a:lnTo>
                  <a:close/>
                </a:path>
                <a:path w="114300" h="1184910">
                  <a:moveTo>
                    <a:pt x="113931" y="501269"/>
                  </a:moveTo>
                  <a:lnTo>
                    <a:pt x="91147" y="501269"/>
                  </a:lnTo>
                  <a:lnTo>
                    <a:pt x="91147" y="524052"/>
                  </a:lnTo>
                  <a:lnTo>
                    <a:pt x="113931" y="524052"/>
                  </a:lnTo>
                  <a:lnTo>
                    <a:pt x="113931" y="501269"/>
                  </a:lnTo>
                  <a:close/>
                </a:path>
                <a:path w="114300" h="1184910">
                  <a:moveTo>
                    <a:pt x="113931" y="455688"/>
                  </a:moveTo>
                  <a:lnTo>
                    <a:pt x="91147" y="455688"/>
                  </a:lnTo>
                  <a:lnTo>
                    <a:pt x="91147" y="478472"/>
                  </a:lnTo>
                  <a:lnTo>
                    <a:pt x="113931" y="478472"/>
                  </a:lnTo>
                  <a:lnTo>
                    <a:pt x="113931" y="455688"/>
                  </a:lnTo>
                  <a:close/>
                </a:path>
                <a:path w="114300" h="1184910">
                  <a:moveTo>
                    <a:pt x="113931" y="318985"/>
                  </a:moveTo>
                  <a:lnTo>
                    <a:pt x="91147" y="318985"/>
                  </a:lnTo>
                  <a:lnTo>
                    <a:pt x="68364" y="318985"/>
                  </a:lnTo>
                  <a:lnTo>
                    <a:pt x="68364" y="341769"/>
                  </a:lnTo>
                  <a:lnTo>
                    <a:pt x="91147" y="341769"/>
                  </a:lnTo>
                  <a:lnTo>
                    <a:pt x="91147" y="364553"/>
                  </a:lnTo>
                  <a:lnTo>
                    <a:pt x="68364" y="364553"/>
                  </a:lnTo>
                  <a:lnTo>
                    <a:pt x="68364" y="455688"/>
                  </a:lnTo>
                  <a:lnTo>
                    <a:pt x="91147" y="455688"/>
                  </a:lnTo>
                  <a:lnTo>
                    <a:pt x="91147" y="410121"/>
                  </a:lnTo>
                  <a:lnTo>
                    <a:pt x="113931" y="410121"/>
                  </a:lnTo>
                  <a:lnTo>
                    <a:pt x="113931" y="318985"/>
                  </a:lnTo>
                  <a:close/>
                </a:path>
                <a:path w="114300" h="1184910">
                  <a:moveTo>
                    <a:pt x="113931" y="273418"/>
                  </a:moveTo>
                  <a:lnTo>
                    <a:pt x="91147" y="273418"/>
                  </a:lnTo>
                  <a:lnTo>
                    <a:pt x="68364" y="273418"/>
                  </a:lnTo>
                  <a:lnTo>
                    <a:pt x="68364" y="296202"/>
                  </a:lnTo>
                  <a:lnTo>
                    <a:pt x="91147" y="296202"/>
                  </a:lnTo>
                  <a:lnTo>
                    <a:pt x="113931" y="296202"/>
                  </a:lnTo>
                  <a:lnTo>
                    <a:pt x="113931" y="273418"/>
                  </a:lnTo>
                  <a:close/>
                </a:path>
                <a:path w="114300" h="1184910">
                  <a:moveTo>
                    <a:pt x="113931" y="205054"/>
                  </a:moveTo>
                  <a:lnTo>
                    <a:pt x="91147" y="205054"/>
                  </a:lnTo>
                  <a:lnTo>
                    <a:pt x="91147" y="227838"/>
                  </a:lnTo>
                  <a:lnTo>
                    <a:pt x="68364" y="227838"/>
                  </a:lnTo>
                  <a:lnTo>
                    <a:pt x="68364" y="250621"/>
                  </a:lnTo>
                  <a:lnTo>
                    <a:pt x="91147" y="250621"/>
                  </a:lnTo>
                  <a:lnTo>
                    <a:pt x="113931" y="250621"/>
                  </a:lnTo>
                  <a:lnTo>
                    <a:pt x="113931" y="205054"/>
                  </a:lnTo>
                  <a:close/>
                </a:path>
                <a:path w="114300" h="1184910">
                  <a:moveTo>
                    <a:pt x="113931" y="136702"/>
                  </a:moveTo>
                  <a:lnTo>
                    <a:pt x="91147" y="136702"/>
                  </a:lnTo>
                  <a:lnTo>
                    <a:pt x="91147" y="182270"/>
                  </a:lnTo>
                  <a:lnTo>
                    <a:pt x="113931" y="182270"/>
                  </a:lnTo>
                  <a:lnTo>
                    <a:pt x="113931" y="136702"/>
                  </a:lnTo>
                  <a:close/>
                </a:path>
                <a:path w="114300" h="1184910">
                  <a:moveTo>
                    <a:pt x="113931" y="68351"/>
                  </a:moveTo>
                  <a:lnTo>
                    <a:pt x="91147" y="68351"/>
                  </a:lnTo>
                  <a:lnTo>
                    <a:pt x="68364" y="68351"/>
                  </a:lnTo>
                  <a:lnTo>
                    <a:pt x="68364" y="136702"/>
                  </a:lnTo>
                  <a:lnTo>
                    <a:pt x="91147" y="136702"/>
                  </a:lnTo>
                  <a:lnTo>
                    <a:pt x="91147" y="91135"/>
                  </a:lnTo>
                  <a:lnTo>
                    <a:pt x="113931" y="91135"/>
                  </a:lnTo>
                  <a:lnTo>
                    <a:pt x="113931" y="68351"/>
                  </a:lnTo>
                  <a:close/>
                </a:path>
                <a:path w="114300" h="1184910">
                  <a:moveTo>
                    <a:pt x="113931" y="0"/>
                  </a:moveTo>
                  <a:lnTo>
                    <a:pt x="91147" y="0"/>
                  </a:lnTo>
                  <a:lnTo>
                    <a:pt x="68364" y="0"/>
                  </a:lnTo>
                  <a:lnTo>
                    <a:pt x="68364" y="22783"/>
                  </a:lnTo>
                  <a:lnTo>
                    <a:pt x="91147" y="22783"/>
                  </a:lnTo>
                  <a:lnTo>
                    <a:pt x="113931" y="22783"/>
                  </a:lnTo>
                  <a:lnTo>
                    <a:pt x="113931" y="0"/>
                  </a:lnTo>
                  <a:close/>
                </a:path>
              </a:pathLst>
            </a:custGeom>
            <a:solidFill>
              <a:srgbClr val="231F20"/>
            </a:solidFill>
          </p:spPr>
          <p:txBody>
            <a:bodyPr wrap="square" lIns="0" tIns="0" rIns="0" bIns="0" rtlCol="0"/>
            <a:lstStyle/>
            <a:p>
              <a:endParaRPr/>
            </a:p>
          </p:txBody>
        </p:sp>
        <p:sp>
          <p:nvSpPr>
            <p:cNvPr id="25" name="object 25"/>
            <p:cNvSpPr/>
            <p:nvPr/>
          </p:nvSpPr>
          <p:spPr>
            <a:xfrm>
              <a:off x="8940813" y="987246"/>
              <a:ext cx="160020" cy="1207770"/>
            </a:xfrm>
            <a:custGeom>
              <a:avLst/>
              <a:gdLst/>
              <a:ahLst/>
              <a:cxnLst/>
              <a:rect l="l" t="t" r="r" b="b"/>
              <a:pathLst>
                <a:path w="160020" h="1207770">
                  <a:moveTo>
                    <a:pt x="45567" y="1184833"/>
                  </a:moveTo>
                  <a:lnTo>
                    <a:pt x="22783" y="1184833"/>
                  </a:lnTo>
                  <a:lnTo>
                    <a:pt x="0" y="1184833"/>
                  </a:lnTo>
                  <a:lnTo>
                    <a:pt x="0" y="1207617"/>
                  </a:lnTo>
                  <a:lnTo>
                    <a:pt x="22783" y="1207617"/>
                  </a:lnTo>
                  <a:lnTo>
                    <a:pt x="45567" y="1207617"/>
                  </a:lnTo>
                  <a:lnTo>
                    <a:pt x="45567" y="1184833"/>
                  </a:lnTo>
                  <a:close/>
                </a:path>
                <a:path w="160020" h="1207770">
                  <a:moveTo>
                    <a:pt x="68351" y="22796"/>
                  </a:moveTo>
                  <a:lnTo>
                    <a:pt x="45567" y="22796"/>
                  </a:lnTo>
                  <a:lnTo>
                    <a:pt x="45567" y="0"/>
                  </a:lnTo>
                  <a:lnTo>
                    <a:pt x="22783" y="0"/>
                  </a:lnTo>
                  <a:lnTo>
                    <a:pt x="22783" y="68351"/>
                  </a:lnTo>
                  <a:lnTo>
                    <a:pt x="45567" y="68351"/>
                  </a:lnTo>
                  <a:lnTo>
                    <a:pt x="45567" y="45580"/>
                  </a:lnTo>
                  <a:lnTo>
                    <a:pt x="68351" y="45580"/>
                  </a:lnTo>
                  <a:lnTo>
                    <a:pt x="68351" y="22796"/>
                  </a:lnTo>
                  <a:close/>
                </a:path>
                <a:path w="160020" h="1207770">
                  <a:moveTo>
                    <a:pt x="91135" y="1048118"/>
                  </a:moveTo>
                  <a:lnTo>
                    <a:pt x="68351" y="1048118"/>
                  </a:lnTo>
                  <a:lnTo>
                    <a:pt x="68351" y="1070902"/>
                  </a:lnTo>
                  <a:lnTo>
                    <a:pt x="91135" y="1070902"/>
                  </a:lnTo>
                  <a:lnTo>
                    <a:pt x="91135" y="1048118"/>
                  </a:lnTo>
                  <a:close/>
                </a:path>
                <a:path w="160020" h="1207770">
                  <a:moveTo>
                    <a:pt x="91135" y="843051"/>
                  </a:moveTo>
                  <a:lnTo>
                    <a:pt x="68351" y="843051"/>
                  </a:lnTo>
                  <a:lnTo>
                    <a:pt x="68351" y="774700"/>
                  </a:lnTo>
                  <a:lnTo>
                    <a:pt x="45567" y="774700"/>
                  </a:lnTo>
                  <a:lnTo>
                    <a:pt x="22783" y="774700"/>
                  </a:lnTo>
                  <a:lnTo>
                    <a:pt x="22783" y="797483"/>
                  </a:lnTo>
                  <a:lnTo>
                    <a:pt x="45567" y="797483"/>
                  </a:lnTo>
                  <a:lnTo>
                    <a:pt x="45567" y="865835"/>
                  </a:lnTo>
                  <a:lnTo>
                    <a:pt x="22783" y="865835"/>
                  </a:lnTo>
                  <a:lnTo>
                    <a:pt x="22783" y="934186"/>
                  </a:lnTo>
                  <a:lnTo>
                    <a:pt x="45567" y="934186"/>
                  </a:lnTo>
                  <a:lnTo>
                    <a:pt x="68351" y="934199"/>
                  </a:lnTo>
                  <a:lnTo>
                    <a:pt x="68351" y="956970"/>
                  </a:lnTo>
                  <a:lnTo>
                    <a:pt x="91135" y="956970"/>
                  </a:lnTo>
                  <a:lnTo>
                    <a:pt x="91135" y="934186"/>
                  </a:lnTo>
                  <a:lnTo>
                    <a:pt x="68351" y="934186"/>
                  </a:lnTo>
                  <a:lnTo>
                    <a:pt x="68351" y="888619"/>
                  </a:lnTo>
                  <a:lnTo>
                    <a:pt x="91135" y="888619"/>
                  </a:lnTo>
                  <a:lnTo>
                    <a:pt x="91135" y="843051"/>
                  </a:lnTo>
                  <a:close/>
                </a:path>
                <a:path w="160020" h="1207770">
                  <a:moveTo>
                    <a:pt x="91135" y="592416"/>
                  </a:moveTo>
                  <a:lnTo>
                    <a:pt x="68351" y="592416"/>
                  </a:lnTo>
                  <a:lnTo>
                    <a:pt x="68351" y="615200"/>
                  </a:lnTo>
                  <a:lnTo>
                    <a:pt x="91135" y="615200"/>
                  </a:lnTo>
                  <a:lnTo>
                    <a:pt x="91135" y="592416"/>
                  </a:lnTo>
                  <a:close/>
                </a:path>
                <a:path w="160020" h="1207770">
                  <a:moveTo>
                    <a:pt x="91135" y="364566"/>
                  </a:moveTo>
                  <a:lnTo>
                    <a:pt x="68351" y="364566"/>
                  </a:lnTo>
                  <a:lnTo>
                    <a:pt x="68351" y="387350"/>
                  </a:lnTo>
                  <a:lnTo>
                    <a:pt x="91135" y="387350"/>
                  </a:lnTo>
                  <a:lnTo>
                    <a:pt x="91135" y="364566"/>
                  </a:lnTo>
                  <a:close/>
                </a:path>
                <a:path w="160020" h="1207770">
                  <a:moveTo>
                    <a:pt x="91135" y="136715"/>
                  </a:moveTo>
                  <a:lnTo>
                    <a:pt x="68351" y="136715"/>
                  </a:lnTo>
                  <a:lnTo>
                    <a:pt x="68351" y="159499"/>
                  </a:lnTo>
                  <a:lnTo>
                    <a:pt x="91135" y="159499"/>
                  </a:lnTo>
                  <a:lnTo>
                    <a:pt x="91135" y="136715"/>
                  </a:lnTo>
                  <a:close/>
                </a:path>
                <a:path w="160020" h="1207770">
                  <a:moveTo>
                    <a:pt x="113919" y="1184833"/>
                  </a:moveTo>
                  <a:lnTo>
                    <a:pt x="91135" y="1184833"/>
                  </a:lnTo>
                  <a:lnTo>
                    <a:pt x="91135" y="1207617"/>
                  </a:lnTo>
                  <a:lnTo>
                    <a:pt x="113919" y="1207617"/>
                  </a:lnTo>
                  <a:lnTo>
                    <a:pt x="113919" y="1184833"/>
                  </a:lnTo>
                  <a:close/>
                </a:path>
                <a:path w="160020" h="1207770">
                  <a:moveTo>
                    <a:pt x="113919" y="820267"/>
                  </a:moveTo>
                  <a:lnTo>
                    <a:pt x="91135" y="820267"/>
                  </a:lnTo>
                  <a:lnTo>
                    <a:pt x="91135" y="843051"/>
                  </a:lnTo>
                  <a:lnTo>
                    <a:pt x="113919" y="843051"/>
                  </a:lnTo>
                  <a:lnTo>
                    <a:pt x="113919" y="820267"/>
                  </a:lnTo>
                  <a:close/>
                </a:path>
                <a:path w="160020" h="1207770">
                  <a:moveTo>
                    <a:pt x="113919" y="751916"/>
                  </a:moveTo>
                  <a:lnTo>
                    <a:pt x="91135" y="751916"/>
                  </a:lnTo>
                  <a:lnTo>
                    <a:pt x="91135" y="774700"/>
                  </a:lnTo>
                  <a:lnTo>
                    <a:pt x="113919" y="774700"/>
                  </a:lnTo>
                  <a:lnTo>
                    <a:pt x="113919" y="751916"/>
                  </a:lnTo>
                  <a:close/>
                </a:path>
                <a:path w="160020" h="1207770">
                  <a:moveTo>
                    <a:pt x="113919" y="410133"/>
                  </a:moveTo>
                  <a:lnTo>
                    <a:pt x="91135" y="410133"/>
                  </a:lnTo>
                  <a:lnTo>
                    <a:pt x="91135" y="432917"/>
                  </a:lnTo>
                  <a:lnTo>
                    <a:pt x="113919" y="432917"/>
                  </a:lnTo>
                  <a:lnTo>
                    <a:pt x="113919" y="410133"/>
                  </a:lnTo>
                  <a:close/>
                </a:path>
                <a:path w="160020" h="1207770">
                  <a:moveTo>
                    <a:pt x="113919" y="341782"/>
                  </a:moveTo>
                  <a:lnTo>
                    <a:pt x="91135" y="341782"/>
                  </a:lnTo>
                  <a:lnTo>
                    <a:pt x="91135" y="364566"/>
                  </a:lnTo>
                  <a:lnTo>
                    <a:pt x="113919" y="364566"/>
                  </a:lnTo>
                  <a:lnTo>
                    <a:pt x="113919" y="341782"/>
                  </a:lnTo>
                  <a:close/>
                </a:path>
                <a:path w="160020" h="1207770">
                  <a:moveTo>
                    <a:pt x="113919" y="22796"/>
                  </a:moveTo>
                  <a:lnTo>
                    <a:pt x="91135" y="22796"/>
                  </a:lnTo>
                  <a:lnTo>
                    <a:pt x="91135" y="45580"/>
                  </a:lnTo>
                  <a:lnTo>
                    <a:pt x="113919" y="45580"/>
                  </a:lnTo>
                  <a:lnTo>
                    <a:pt x="113919" y="22796"/>
                  </a:lnTo>
                  <a:close/>
                </a:path>
                <a:path w="160020" h="1207770">
                  <a:moveTo>
                    <a:pt x="136702" y="1002550"/>
                  </a:moveTo>
                  <a:lnTo>
                    <a:pt x="113919" y="1002550"/>
                  </a:lnTo>
                  <a:lnTo>
                    <a:pt x="113919" y="1025334"/>
                  </a:lnTo>
                  <a:lnTo>
                    <a:pt x="113919" y="1093685"/>
                  </a:lnTo>
                  <a:lnTo>
                    <a:pt x="91135" y="1093685"/>
                  </a:lnTo>
                  <a:lnTo>
                    <a:pt x="68351" y="1093685"/>
                  </a:lnTo>
                  <a:lnTo>
                    <a:pt x="45567" y="1093685"/>
                  </a:lnTo>
                  <a:lnTo>
                    <a:pt x="45567" y="1025334"/>
                  </a:lnTo>
                  <a:lnTo>
                    <a:pt x="68351" y="1025334"/>
                  </a:lnTo>
                  <a:lnTo>
                    <a:pt x="91135" y="1025334"/>
                  </a:lnTo>
                  <a:lnTo>
                    <a:pt x="113919" y="1025334"/>
                  </a:lnTo>
                  <a:lnTo>
                    <a:pt x="113919" y="1002550"/>
                  </a:lnTo>
                  <a:lnTo>
                    <a:pt x="91135" y="1002550"/>
                  </a:lnTo>
                  <a:lnTo>
                    <a:pt x="91135" y="979766"/>
                  </a:lnTo>
                  <a:lnTo>
                    <a:pt x="68351" y="979766"/>
                  </a:lnTo>
                  <a:lnTo>
                    <a:pt x="68351" y="956983"/>
                  </a:lnTo>
                  <a:lnTo>
                    <a:pt x="45567" y="956983"/>
                  </a:lnTo>
                  <a:lnTo>
                    <a:pt x="22783" y="956983"/>
                  </a:lnTo>
                  <a:lnTo>
                    <a:pt x="22783" y="1116469"/>
                  </a:lnTo>
                  <a:lnTo>
                    <a:pt x="0" y="1116469"/>
                  </a:lnTo>
                  <a:lnTo>
                    <a:pt x="0" y="1139253"/>
                  </a:lnTo>
                  <a:lnTo>
                    <a:pt x="22783" y="1139253"/>
                  </a:lnTo>
                  <a:lnTo>
                    <a:pt x="22783" y="1162050"/>
                  </a:lnTo>
                  <a:lnTo>
                    <a:pt x="45567" y="1162050"/>
                  </a:lnTo>
                  <a:lnTo>
                    <a:pt x="45567" y="1184821"/>
                  </a:lnTo>
                  <a:lnTo>
                    <a:pt x="68351" y="1184821"/>
                  </a:lnTo>
                  <a:lnTo>
                    <a:pt x="68351" y="1162037"/>
                  </a:lnTo>
                  <a:lnTo>
                    <a:pt x="91135" y="1162037"/>
                  </a:lnTo>
                  <a:lnTo>
                    <a:pt x="113919" y="1162037"/>
                  </a:lnTo>
                  <a:lnTo>
                    <a:pt x="136702" y="1162037"/>
                  </a:lnTo>
                  <a:lnTo>
                    <a:pt x="136702" y="1139253"/>
                  </a:lnTo>
                  <a:lnTo>
                    <a:pt x="113919" y="1139253"/>
                  </a:lnTo>
                  <a:lnTo>
                    <a:pt x="91135" y="1139253"/>
                  </a:lnTo>
                  <a:lnTo>
                    <a:pt x="68351" y="1139253"/>
                  </a:lnTo>
                  <a:lnTo>
                    <a:pt x="68351" y="1116469"/>
                  </a:lnTo>
                  <a:lnTo>
                    <a:pt x="91135" y="1116469"/>
                  </a:lnTo>
                  <a:lnTo>
                    <a:pt x="113919" y="1116469"/>
                  </a:lnTo>
                  <a:lnTo>
                    <a:pt x="136702" y="1116482"/>
                  </a:lnTo>
                  <a:lnTo>
                    <a:pt x="136702" y="1002550"/>
                  </a:lnTo>
                  <a:close/>
                </a:path>
                <a:path w="160020" h="1207770">
                  <a:moveTo>
                    <a:pt x="136702" y="934186"/>
                  </a:moveTo>
                  <a:lnTo>
                    <a:pt x="113919" y="934186"/>
                  </a:lnTo>
                  <a:lnTo>
                    <a:pt x="113919" y="956983"/>
                  </a:lnTo>
                  <a:lnTo>
                    <a:pt x="91135" y="956983"/>
                  </a:lnTo>
                  <a:lnTo>
                    <a:pt x="91135" y="979766"/>
                  </a:lnTo>
                  <a:lnTo>
                    <a:pt x="113919" y="979766"/>
                  </a:lnTo>
                  <a:lnTo>
                    <a:pt x="136702" y="979754"/>
                  </a:lnTo>
                  <a:lnTo>
                    <a:pt x="136702" y="934186"/>
                  </a:lnTo>
                  <a:close/>
                </a:path>
                <a:path w="160020" h="1207770">
                  <a:moveTo>
                    <a:pt x="136702" y="843051"/>
                  </a:moveTo>
                  <a:lnTo>
                    <a:pt x="113919" y="843051"/>
                  </a:lnTo>
                  <a:lnTo>
                    <a:pt x="113919" y="888619"/>
                  </a:lnTo>
                  <a:lnTo>
                    <a:pt x="136702" y="888619"/>
                  </a:lnTo>
                  <a:lnTo>
                    <a:pt x="136702" y="843051"/>
                  </a:lnTo>
                  <a:close/>
                </a:path>
                <a:path w="160020" h="1207770">
                  <a:moveTo>
                    <a:pt x="136702" y="774700"/>
                  </a:moveTo>
                  <a:lnTo>
                    <a:pt x="113919" y="774700"/>
                  </a:lnTo>
                  <a:lnTo>
                    <a:pt x="113919" y="797483"/>
                  </a:lnTo>
                  <a:lnTo>
                    <a:pt x="136702" y="797483"/>
                  </a:lnTo>
                  <a:lnTo>
                    <a:pt x="136702" y="774700"/>
                  </a:lnTo>
                  <a:close/>
                </a:path>
                <a:path w="160020" h="1207770">
                  <a:moveTo>
                    <a:pt x="136702" y="387350"/>
                  </a:moveTo>
                  <a:lnTo>
                    <a:pt x="113919" y="387350"/>
                  </a:lnTo>
                  <a:lnTo>
                    <a:pt x="113919" y="410133"/>
                  </a:lnTo>
                  <a:lnTo>
                    <a:pt x="136702" y="410133"/>
                  </a:lnTo>
                  <a:lnTo>
                    <a:pt x="136702" y="387350"/>
                  </a:lnTo>
                  <a:close/>
                </a:path>
                <a:path w="160020" h="1207770">
                  <a:moveTo>
                    <a:pt x="136702" y="250634"/>
                  </a:moveTo>
                  <a:lnTo>
                    <a:pt x="113919" y="250634"/>
                  </a:lnTo>
                  <a:lnTo>
                    <a:pt x="113919" y="273418"/>
                  </a:lnTo>
                  <a:lnTo>
                    <a:pt x="136702" y="273418"/>
                  </a:lnTo>
                  <a:lnTo>
                    <a:pt x="136702" y="250634"/>
                  </a:lnTo>
                  <a:close/>
                </a:path>
                <a:path w="160020" h="1207770">
                  <a:moveTo>
                    <a:pt x="159486" y="159499"/>
                  </a:moveTo>
                  <a:lnTo>
                    <a:pt x="136702" y="159499"/>
                  </a:lnTo>
                  <a:lnTo>
                    <a:pt x="136702" y="91147"/>
                  </a:lnTo>
                  <a:lnTo>
                    <a:pt x="113919" y="91147"/>
                  </a:lnTo>
                  <a:lnTo>
                    <a:pt x="113919" y="113931"/>
                  </a:lnTo>
                  <a:lnTo>
                    <a:pt x="113919" y="182295"/>
                  </a:lnTo>
                  <a:lnTo>
                    <a:pt x="91135" y="182295"/>
                  </a:lnTo>
                  <a:lnTo>
                    <a:pt x="68351" y="182295"/>
                  </a:lnTo>
                  <a:lnTo>
                    <a:pt x="45567" y="182295"/>
                  </a:lnTo>
                  <a:lnTo>
                    <a:pt x="45567" y="113931"/>
                  </a:lnTo>
                  <a:lnTo>
                    <a:pt x="68351" y="113931"/>
                  </a:lnTo>
                  <a:lnTo>
                    <a:pt x="91135" y="113931"/>
                  </a:lnTo>
                  <a:lnTo>
                    <a:pt x="113919" y="113931"/>
                  </a:lnTo>
                  <a:lnTo>
                    <a:pt x="113919" y="91147"/>
                  </a:lnTo>
                  <a:lnTo>
                    <a:pt x="113919" y="68364"/>
                  </a:lnTo>
                  <a:lnTo>
                    <a:pt x="91135" y="68364"/>
                  </a:lnTo>
                  <a:lnTo>
                    <a:pt x="91135" y="91147"/>
                  </a:lnTo>
                  <a:lnTo>
                    <a:pt x="68351" y="91147"/>
                  </a:lnTo>
                  <a:lnTo>
                    <a:pt x="68351" y="68364"/>
                  </a:lnTo>
                  <a:lnTo>
                    <a:pt x="45567" y="68364"/>
                  </a:lnTo>
                  <a:lnTo>
                    <a:pt x="45567" y="91147"/>
                  </a:lnTo>
                  <a:lnTo>
                    <a:pt x="22783" y="91147"/>
                  </a:lnTo>
                  <a:lnTo>
                    <a:pt x="22783" y="227863"/>
                  </a:lnTo>
                  <a:lnTo>
                    <a:pt x="45567" y="227863"/>
                  </a:lnTo>
                  <a:lnTo>
                    <a:pt x="45567" y="250634"/>
                  </a:lnTo>
                  <a:lnTo>
                    <a:pt x="22783" y="250634"/>
                  </a:lnTo>
                  <a:lnTo>
                    <a:pt x="22783" y="296202"/>
                  </a:lnTo>
                  <a:lnTo>
                    <a:pt x="45567" y="296202"/>
                  </a:lnTo>
                  <a:lnTo>
                    <a:pt x="45567" y="341782"/>
                  </a:lnTo>
                  <a:lnTo>
                    <a:pt x="22783" y="341782"/>
                  </a:lnTo>
                  <a:lnTo>
                    <a:pt x="22783" y="410146"/>
                  </a:lnTo>
                  <a:lnTo>
                    <a:pt x="45567" y="410146"/>
                  </a:lnTo>
                  <a:lnTo>
                    <a:pt x="45567" y="432917"/>
                  </a:lnTo>
                  <a:lnTo>
                    <a:pt x="22783" y="432917"/>
                  </a:lnTo>
                  <a:lnTo>
                    <a:pt x="22783" y="478497"/>
                  </a:lnTo>
                  <a:lnTo>
                    <a:pt x="45567" y="478497"/>
                  </a:lnTo>
                  <a:lnTo>
                    <a:pt x="45567" y="501281"/>
                  </a:lnTo>
                  <a:lnTo>
                    <a:pt x="22783" y="501281"/>
                  </a:lnTo>
                  <a:lnTo>
                    <a:pt x="22783" y="524065"/>
                  </a:lnTo>
                  <a:lnTo>
                    <a:pt x="45567" y="524065"/>
                  </a:lnTo>
                  <a:lnTo>
                    <a:pt x="45567" y="546849"/>
                  </a:lnTo>
                  <a:lnTo>
                    <a:pt x="22783" y="546849"/>
                  </a:lnTo>
                  <a:lnTo>
                    <a:pt x="22783" y="660781"/>
                  </a:lnTo>
                  <a:lnTo>
                    <a:pt x="45567" y="660781"/>
                  </a:lnTo>
                  <a:lnTo>
                    <a:pt x="68351" y="660768"/>
                  </a:lnTo>
                  <a:lnTo>
                    <a:pt x="68351" y="683552"/>
                  </a:lnTo>
                  <a:lnTo>
                    <a:pt x="45567" y="683552"/>
                  </a:lnTo>
                  <a:lnTo>
                    <a:pt x="22783" y="683552"/>
                  </a:lnTo>
                  <a:lnTo>
                    <a:pt x="22783" y="706335"/>
                  </a:lnTo>
                  <a:lnTo>
                    <a:pt x="45567" y="706335"/>
                  </a:lnTo>
                  <a:lnTo>
                    <a:pt x="68351" y="706335"/>
                  </a:lnTo>
                  <a:lnTo>
                    <a:pt x="68351" y="729132"/>
                  </a:lnTo>
                  <a:lnTo>
                    <a:pt x="45567" y="729132"/>
                  </a:lnTo>
                  <a:lnTo>
                    <a:pt x="22783" y="729132"/>
                  </a:lnTo>
                  <a:lnTo>
                    <a:pt x="22783" y="751916"/>
                  </a:lnTo>
                  <a:lnTo>
                    <a:pt x="45567" y="751916"/>
                  </a:lnTo>
                  <a:lnTo>
                    <a:pt x="68351" y="751916"/>
                  </a:lnTo>
                  <a:lnTo>
                    <a:pt x="91135" y="751916"/>
                  </a:lnTo>
                  <a:lnTo>
                    <a:pt x="91135" y="706335"/>
                  </a:lnTo>
                  <a:lnTo>
                    <a:pt x="113919" y="706335"/>
                  </a:lnTo>
                  <a:lnTo>
                    <a:pt x="136702" y="706348"/>
                  </a:lnTo>
                  <a:lnTo>
                    <a:pt x="136702" y="501281"/>
                  </a:lnTo>
                  <a:lnTo>
                    <a:pt x="113919" y="501281"/>
                  </a:lnTo>
                  <a:lnTo>
                    <a:pt x="113919" y="524065"/>
                  </a:lnTo>
                  <a:lnTo>
                    <a:pt x="113919" y="569633"/>
                  </a:lnTo>
                  <a:lnTo>
                    <a:pt x="113919" y="637984"/>
                  </a:lnTo>
                  <a:lnTo>
                    <a:pt x="113919" y="660768"/>
                  </a:lnTo>
                  <a:lnTo>
                    <a:pt x="113919" y="683552"/>
                  </a:lnTo>
                  <a:lnTo>
                    <a:pt x="91135" y="683552"/>
                  </a:lnTo>
                  <a:lnTo>
                    <a:pt x="91135" y="660768"/>
                  </a:lnTo>
                  <a:lnTo>
                    <a:pt x="113919" y="660768"/>
                  </a:lnTo>
                  <a:lnTo>
                    <a:pt x="113919" y="637984"/>
                  </a:lnTo>
                  <a:lnTo>
                    <a:pt x="91135" y="637984"/>
                  </a:lnTo>
                  <a:lnTo>
                    <a:pt x="68351" y="637984"/>
                  </a:lnTo>
                  <a:lnTo>
                    <a:pt x="45567" y="637984"/>
                  </a:lnTo>
                  <a:lnTo>
                    <a:pt x="45567" y="569633"/>
                  </a:lnTo>
                  <a:lnTo>
                    <a:pt x="68351" y="569633"/>
                  </a:lnTo>
                  <a:lnTo>
                    <a:pt x="91135" y="569633"/>
                  </a:lnTo>
                  <a:lnTo>
                    <a:pt x="113919" y="569633"/>
                  </a:lnTo>
                  <a:lnTo>
                    <a:pt x="113919" y="524065"/>
                  </a:lnTo>
                  <a:lnTo>
                    <a:pt x="91135" y="524065"/>
                  </a:lnTo>
                  <a:lnTo>
                    <a:pt x="91135" y="546849"/>
                  </a:lnTo>
                  <a:lnTo>
                    <a:pt x="68351" y="546849"/>
                  </a:lnTo>
                  <a:lnTo>
                    <a:pt x="68351" y="478485"/>
                  </a:lnTo>
                  <a:lnTo>
                    <a:pt x="91135" y="478485"/>
                  </a:lnTo>
                  <a:lnTo>
                    <a:pt x="91135" y="501269"/>
                  </a:lnTo>
                  <a:lnTo>
                    <a:pt x="113919" y="501269"/>
                  </a:lnTo>
                  <a:lnTo>
                    <a:pt x="113919" y="455701"/>
                  </a:lnTo>
                  <a:lnTo>
                    <a:pt x="91135" y="455701"/>
                  </a:lnTo>
                  <a:lnTo>
                    <a:pt x="68351" y="455701"/>
                  </a:lnTo>
                  <a:lnTo>
                    <a:pt x="68351" y="387350"/>
                  </a:lnTo>
                  <a:lnTo>
                    <a:pt x="45567" y="387350"/>
                  </a:lnTo>
                  <a:lnTo>
                    <a:pt x="45567" y="341795"/>
                  </a:lnTo>
                  <a:lnTo>
                    <a:pt x="68351" y="341795"/>
                  </a:lnTo>
                  <a:lnTo>
                    <a:pt x="91135" y="341782"/>
                  </a:lnTo>
                  <a:lnTo>
                    <a:pt x="91135" y="318998"/>
                  </a:lnTo>
                  <a:lnTo>
                    <a:pt x="113919" y="318998"/>
                  </a:lnTo>
                  <a:lnTo>
                    <a:pt x="136702" y="318998"/>
                  </a:lnTo>
                  <a:lnTo>
                    <a:pt x="136702" y="296214"/>
                  </a:lnTo>
                  <a:lnTo>
                    <a:pt x="113919" y="296214"/>
                  </a:lnTo>
                  <a:lnTo>
                    <a:pt x="113919" y="273431"/>
                  </a:lnTo>
                  <a:lnTo>
                    <a:pt x="91135" y="273431"/>
                  </a:lnTo>
                  <a:lnTo>
                    <a:pt x="68351" y="273431"/>
                  </a:lnTo>
                  <a:lnTo>
                    <a:pt x="68351" y="250634"/>
                  </a:lnTo>
                  <a:lnTo>
                    <a:pt x="91135" y="250634"/>
                  </a:lnTo>
                  <a:lnTo>
                    <a:pt x="91135" y="227850"/>
                  </a:lnTo>
                  <a:lnTo>
                    <a:pt x="113919" y="227850"/>
                  </a:lnTo>
                  <a:lnTo>
                    <a:pt x="136702" y="227863"/>
                  </a:lnTo>
                  <a:lnTo>
                    <a:pt x="159486" y="227850"/>
                  </a:lnTo>
                  <a:lnTo>
                    <a:pt x="159486" y="205079"/>
                  </a:lnTo>
                  <a:lnTo>
                    <a:pt x="136702" y="205079"/>
                  </a:lnTo>
                  <a:lnTo>
                    <a:pt x="136702" y="182283"/>
                  </a:lnTo>
                  <a:lnTo>
                    <a:pt x="159486" y="182283"/>
                  </a:lnTo>
                  <a:lnTo>
                    <a:pt x="159486" y="159499"/>
                  </a:lnTo>
                  <a:close/>
                </a:path>
                <a:path w="160020" h="1207770">
                  <a:moveTo>
                    <a:pt x="159486" y="0"/>
                  </a:moveTo>
                  <a:lnTo>
                    <a:pt x="136702" y="0"/>
                  </a:lnTo>
                  <a:lnTo>
                    <a:pt x="113919" y="0"/>
                  </a:lnTo>
                  <a:lnTo>
                    <a:pt x="113919" y="22783"/>
                  </a:lnTo>
                  <a:lnTo>
                    <a:pt x="136702" y="22783"/>
                  </a:lnTo>
                  <a:lnTo>
                    <a:pt x="159486" y="22783"/>
                  </a:lnTo>
                  <a:lnTo>
                    <a:pt x="159486" y="0"/>
                  </a:lnTo>
                  <a:close/>
                </a:path>
              </a:pathLst>
            </a:custGeom>
            <a:solidFill>
              <a:srgbClr val="231F20"/>
            </a:solidFill>
          </p:spPr>
          <p:txBody>
            <a:bodyPr wrap="square" lIns="0" tIns="0" rIns="0" bIns="0" rtlCol="0"/>
            <a:lstStyle/>
            <a:p>
              <a:endParaRPr/>
            </a:p>
          </p:txBody>
        </p:sp>
        <p:sp>
          <p:nvSpPr>
            <p:cNvPr id="26" name="object 26"/>
            <p:cNvSpPr/>
            <p:nvPr/>
          </p:nvSpPr>
          <p:spPr>
            <a:xfrm>
              <a:off x="9077516" y="987246"/>
              <a:ext cx="68580" cy="1207770"/>
            </a:xfrm>
            <a:custGeom>
              <a:avLst/>
              <a:gdLst/>
              <a:ahLst/>
              <a:cxnLst/>
              <a:rect l="l" t="t" r="r" b="b"/>
              <a:pathLst>
                <a:path w="68579" h="1207770">
                  <a:moveTo>
                    <a:pt x="22783" y="751916"/>
                  </a:moveTo>
                  <a:lnTo>
                    <a:pt x="0" y="751916"/>
                  </a:lnTo>
                  <a:lnTo>
                    <a:pt x="0" y="774700"/>
                  </a:lnTo>
                  <a:lnTo>
                    <a:pt x="22783" y="774700"/>
                  </a:lnTo>
                  <a:lnTo>
                    <a:pt x="22783" y="751916"/>
                  </a:lnTo>
                  <a:close/>
                </a:path>
                <a:path w="68579" h="1207770">
                  <a:moveTo>
                    <a:pt x="22783" y="683552"/>
                  </a:moveTo>
                  <a:lnTo>
                    <a:pt x="0" y="683552"/>
                  </a:lnTo>
                  <a:lnTo>
                    <a:pt x="0" y="729132"/>
                  </a:lnTo>
                  <a:lnTo>
                    <a:pt x="22783" y="729132"/>
                  </a:lnTo>
                  <a:lnTo>
                    <a:pt x="22783" y="683552"/>
                  </a:lnTo>
                  <a:close/>
                </a:path>
                <a:path w="68579" h="1207770">
                  <a:moveTo>
                    <a:pt x="45567" y="888619"/>
                  </a:moveTo>
                  <a:lnTo>
                    <a:pt x="22783" y="888619"/>
                  </a:lnTo>
                  <a:lnTo>
                    <a:pt x="0" y="888619"/>
                  </a:lnTo>
                  <a:lnTo>
                    <a:pt x="0" y="934199"/>
                  </a:lnTo>
                  <a:lnTo>
                    <a:pt x="22783" y="934199"/>
                  </a:lnTo>
                  <a:lnTo>
                    <a:pt x="22783" y="956970"/>
                  </a:lnTo>
                  <a:lnTo>
                    <a:pt x="45567" y="956970"/>
                  </a:lnTo>
                  <a:lnTo>
                    <a:pt x="45567" y="934186"/>
                  </a:lnTo>
                  <a:lnTo>
                    <a:pt x="22783" y="934186"/>
                  </a:lnTo>
                  <a:lnTo>
                    <a:pt x="22783" y="911402"/>
                  </a:lnTo>
                  <a:lnTo>
                    <a:pt x="45567" y="911402"/>
                  </a:lnTo>
                  <a:lnTo>
                    <a:pt x="45567" y="888619"/>
                  </a:lnTo>
                  <a:close/>
                </a:path>
                <a:path w="68579" h="1207770">
                  <a:moveTo>
                    <a:pt x="45567" y="0"/>
                  </a:moveTo>
                  <a:lnTo>
                    <a:pt x="22783" y="0"/>
                  </a:lnTo>
                  <a:lnTo>
                    <a:pt x="22783" y="22783"/>
                  </a:lnTo>
                  <a:lnTo>
                    <a:pt x="45567" y="22783"/>
                  </a:lnTo>
                  <a:lnTo>
                    <a:pt x="45567" y="0"/>
                  </a:lnTo>
                  <a:close/>
                </a:path>
                <a:path w="68579" h="1207770">
                  <a:moveTo>
                    <a:pt x="68338" y="1184833"/>
                  </a:moveTo>
                  <a:lnTo>
                    <a:pt x="45567" y="1184833"/>
                  </a:lnTo>
                  <a:lnTo>
                    <a:pt x="45567" y="1162037"/>
                  </a:lnTo>
                  <a:lnTo>
                    <a:pt x="22783" y="1162037"/>
                  </a:lnTo>
                  <a:lnTo>
                    <a:pt x="22783" y="1184833"/>
                  </a:lnTo>
                  <a:lnTo>
                    <a:pt x="0" y="1184833"/>
                  </a:lnTo>
                  <a:lnTo>
                    <a:pt x="0" y="1207617"/>
                  </a:lnTo>
                  <a:lnTo>
                    <a:pt x="22783" y="1207617"/>
                  </a:lnTo>
                  <a:lnTo>
                    <a:pt x="45567" y="1207617"/>
                  </a:lnTo>
                  <a:lnTo>
                    <a:pt x="68338" y="1207617"/>
                  </a:lnTo>
                  <a:lnTo>
                    <a:pt x="68338" y="1184833"/>
                  </a:lnTo>
                  <a:close/>
                </a:path>
                <a:path w="68579" h="1207770">
                  <a:moveTo>
                    <a:pt x="68338" y="1093685"/>
                  </a:moveTo>
                  <a:lnTo>
                    <a:pt x="45567" y="1093685"/>
                  </a:lnTo>
                  <a:lnTo>
                    <a:pt x="45567" y="1070902"/>
                  </a:lnTo>
                  <a:lnTo>
                    <a:pt x="22783" y="1070902"/>
                  </a:lnTo>
                  <a:lnTo>
                    <a:pt x="0" y="1070902"/>
                  </a:lnTo>
                  <a:lnTo>
                    <a:pt x="0" y="1093685"/>
                  </a:lnTo>
                  <a:lnTo>
                    <a:pt x="22783" y="1093685"/>
                  </a:lnTo>
                  <a:lnTo>
                    <a:pt x="22783" y="1116469"/>
                  </a:lnTo>
                  <a:lnTo>
                    <a:pt x="0" y="1116469"/>
                  </a:lnTo>
                  <a:lnTo>
                    <a:pt x="0" y="1139253"/>
                  </a:lnTo>
                  <a:lnTo>
                    <a:pt x="22783" y="1139253"/>
                  </a:lnTo>
                  <a:lnTo>
                    <a:pt x="45567" y="1139266"/>
                  </a:lnTo>
                  <a:lnTo>
                    <a:pt x="45567" y="1162037"/>
                  </a:lnTo>
                  <a:lnTo>
                    <a:pt x="68338" y="1162037"/>
                  </a:lnTo>
                  <a:lnTo>
                    <a:pt x="68338" y="1139253"/>
                  </a:lnTo>
                  <a:lnTo>
                    <a:pt x="45567" y="1139253"/>
                  </a:lnTo>
                  <a:lnTo>
                    <a:pt x="45567" y="1116469"/>
                  </a:lnTo>
                  <a:lnTo>
                    <a:pt x="68338" y="1116469"/>
                  </a:lnTo>
                  <a:lnTo>
                    <a:pt x="68338" y="1093685"/>
                  </a:lnTo>
                  <a:close/>
                </a:path>
                <a:path w="68579" h="1207770">
                  <a:moveTo>
                    <a:pt x="68338" y="1025334"/>
                  </a:moveTo>
                  <a:lnTo>
                    <a:pt x="45567" y="1025334"/>
                  </a:lnTo>
                  <a:lnTo>
                    <a:pt x="22783" y="1025334"/>
                  </a:lnTo>
                  <a:lnTo>
                    <a:pt x="22783" y="1002550"/>
                  </a:lnTo>
                  <a:lnTo>
                    <a:pt x="45567" y="1002550"/>
                  </a:lnTo>
                  <a:lnTo>
                    <a:pt x="45567" y="979766"/>
                  </a:lnTo>
                  <a:lnTo>
                    <a:pt x="22783" y="979766"/>
                  </a:lnTo>
                  <a:lnTo>
                    <a:pt x="0" y="979766"/>
                  </a:lnTo>
                  <a:lnTo>
                    <a:pt x="0" y="1048118"/>
                  </a:lnTo>
                  <a:lnTo>
                    <a:pt x="22783" y="1048118"/>
                  </a:lnTo>
                  <a:lnTo>
                    <a:pt x="45567" y="1048118"/>
                  </a:lnTo>
                  <a:lnTo>
                    <a:pt x="45567" y="1070902"/>
                  </a:lnTo>
                  <a:lnTo>
                    <a:pt x="68338" y="1070902"/>
                  </a:lnTo>
                  <a:lnTo>
                    <a:pt x="68338" y="1025334"/>
                  </a:lnTo>
                  <a:close/>
                </a:path>
                <a:path w="68579" h="1207770">
                  <a:moveTo>
                    <a:pt x="68338" y="911402"/>
                  </a:moveTo>
                  <a:lnTo>
                    <a:pt x="45567" y="911402"/>
                  </a:lnTo>
                  <a:lnTo>
                    <a:pt x="45567" y="934186"/>
                  </a:lnTo>
                  <a:lnTo>
                    <a:pt x="68338" y="934186"/>
                  </a:lnTo>
                  <a:lnTo>
                    <a:pt x="68338" y="911402"/>
                  </a:lnTo>
                  <a:close/>
                </a:path>
                <a:path w="68579" h="1207770">
                  <a:moveTo>
                    <a:pt x="68338" y="774700"/>
                  </a:moveTo>
                  <a:lnTo>
                    <a:pt x="45567" y="774700"/>
                  </a:lnTo>
                  <a:lnTo>
                    <a:pt x="22783" y="774700"/>
                  </a:lnTo>
                  <a:lnTo>
                    <a:pt x="22783" y="797483"/>
                  </a:lnTo>
                  <a:lnTo>
                    <a:pt x="0" y="797483"/>
                  </a:lnTo>
                  <a:lnTo>
                    <a:pt x="0" y="820267"/>
                  </a:lnTo>
                  <a:lnTo>
                    <a:pt x="22783" y="820267"/>
                  </a:lnTo>
                  <a:lnTo>
                    <a:pt x="22783" y="843051"/>
                  </a:lnTo>
                  <a:lnTo>
                    <a:pt x="0" y="843051"/>
                  </a:lnTo>
                  <a:lnTo>
                    <a:pt x="0" y="865835"/>
                  </a:lnTo>
                  <a:lnTo>
                    <a:pt x="22783" y="865835"/>
                  </a:lnTo>
                  <a:lnTo>
                    <a:pt x="45567" y="865835"/>
                  </a:lnTo>
                  <a:lnTo>
                    <a:pt x="45567" y="888619"/>
                  </a:lnTo>
                  <a:lnTo>
                    <a:pt x="68338" y="888619"/>
                  </a:lnTo>
                  <a:lnTo>
                    <a:pt x="68338" y="774700"/>
                  </a:lnTo>
                  <a:close/>
                </a:path>
                <a:path w="68579" h="1207770">
                  <a:moveTo>
                    <a:pt x="68338" y="706335"/>
                  </a:moveTo>
                  <a:lnTo>
                    <a:pt x="45567" y="706335"/>
                  </a:lnTo>
                  <a:lnTo>
                    <a:pt x="45567" y="729119"/>
                  </a:lnTo>
                  <a:lnTo>
                    <a:pt x="68338" y="729119"/>
                  </a:lnTo>
                  <a:lnTo>
                    <a:pt x="68338" y="706335"/>
                  </a:lnTo>
                  <a:close/>
                </a:path>
                <a:path w="68579" h="1207770">
                  <a:moveTo>
                    <a:pt x="68338" y="546849"/>
                  </a:moveTo>
                  <a:lnTo>
                    <a:pt x="45567" y="546849"/>
                  </a:lnTo>
                  <a:lnTo>
                    <a:pt x="45567" y="592429"/>
                  </a:lnTo>
                  <a:lnTo>
                    <a:pt x="45567" y="615200"/>
                  </a:lnTo>
                  <a:lnTo>
                    <a:pt x="22783" y="615200"/>
                  </a:lnTo>
                  <a:lnTo>
                    <a:pt x="22783" y="592429"/>
                  </a:lnTo>
                  <a:lnTo>
                    <a:pt x="45567" y="592429"/>
                  </a:lnTo>
                  <a:lnTo>
                    <a:pt x="45567" y="546849"/>
                  </a:lnTo>
                  <a:lnTo>
                    <a:pt x="22783" y="546849"/>
                  </a:lnTo>
                  <a:lnTo>
                    <a:pt x="22783" y="501269"/>
                  </a:lnTo>
                  <a:lnTo>
                    <a:pt x="45567" y="501269"/>
                  </a:lnTo>
                  <a:lnTo>
                    <a:pt x="45567" y="478485"/>
                  </a:lnTo>
                  <a:lnTo>
                    <a:pt x="22783" y="478485"/>
                  </a:lnTo>
                  <a:lnTo>
                    <a:pt x="22783" y="432917"/>
                  </a:lnTo>
                  <a:lnTo>
                    <a:pt x="0" y="432917"/>
                  </a:lnTo>
                  <a:lnTo>
                    <a:pt x="0" y="569633"/>
                  </a:lnTo>
                  <a:lnTo>
                    <a:pt x="22783" y="569633"/>
                  </a:lnTo>
                  <a:lnTo>
                    <a:pt x="22783" y="592416"/>
                  </a:lnTo>
                  <a:lnTo>
                    <a:pt x="0" y="592416"/>
                  </a:lnTo>
                  <a:lnTo>
                    <a:pt x="0" y="660768"/>
                  </a:lnTo>
                  <a:lnTo>
                    <a:pt x="22783" y="660768"/>
                  </a:lnTo>
                  <a:lnTo>
                    <a:pt x="22783" y="683552"/>
                  </a:lnTo>
                  <a:lnTo>
                    <a:pt x="45567" y="683552"/>
                  </a:lnTo>
                  <a:lnTo>
                    <a:pt x="68338" y="683552"/>
                  </a:lnTo>
                  <a:lnTo>
                    <a:pt x="68338" y="660768"/>
                  </a:lnTo>
                  <a:lnTo>
                    <a:pt x="45567" y="660768"/>
                  </a:lnTo>
                  <a:lnTo>
                    <a:pt x="45567" y="637984"/>
                  </a:lnTo>
                  <a:lnTo>
                    <a:pt x="68338" y="637984"/>
                  </a:lnTo>
                  <a:lnTo>
                    <a:pt x="68338" y="546849"/>
                  </a:lnTo>
                  <a:close/>
                </a:path>
                <a:path w="68579" h="1207770">
                  <a:moveTo>
                    <a:pt x="68338" y="501281"/>
                  </a:moveTo>
                  <a:lnTo>
                    <a:pt x="45567" y="501281"/>
                  </a:lnTo>
                  <a:lnTo>
                    <a:pt x="45567" y="524065"/>
                  </a:lnTo>
                  <a:lnTo>
                    <a:pt x="68338" y="524065"/>
                  </a:lnTo>
                  <a:lnTo>
                    <a:pt x="68338" y="501281"/>
                  </a:lnTo>
                  <a:close/>
                </a:path>
                <a:path w="68579" h="1207770">
                  <a:moveTo>
                    <a:pt x="68338" y="455701"/>
                  </a:moveTo>
                  <a:lnTo>
                    <a:pt x="45567" y="455701"/>
                  </a:lnTo>
                  <a:lnTo>
                    <a:pt x="45567" y="478485"/>
                  </a:lnTo>
                  <a:lnTo>
                    <a:pt x="68338" y="478485"/>
                  </a:lnTo>
                  <a:lnTo>
                    <a:pt x="68338" y="455701"/>
                  </a:lnTo>
                  <a:close/>
                </a:path>
                <a:path w="68579" h="1207770">
                  <a:moveTo>
                    <a:pt x="68338" y="273431"/>
                  </a:moveTo>
                  <a:lnTo>
                    <a:pt x="45567" y="273431"/>
                  </a:lnTo>
                  <a:lnTo>
                    <a:pt x="45567" y="250634"/>
                  </a:lnTo>
                  <a:lnTo>
                    <a:pt x="22783" y="250634"/>
                  </a:lnTo>
                  <a:lnTo>
                    <a:pt x="22783" y="273431"/>
                  </a:lnTo>
                  <a:lnTo>
                    <a:pt x="0" y="273431"/>
                  </a:lnTo>
                  <a:lnTo>
                    <a:pt x="0" y="296214"/>
                  </a:lnTo>
                  <a:lnTo>
                    <a:pt x="22783" y="296214"/>
                  </a:lnTo>
                  <a:lnTo>
                    <a:pt x="22783" y="318998"/>
                  </a:lnTo>
                  <a:lnTo>
                    <a:pt x="0" y="318998"/>
                  </a:lnTo>
                  <a:lnTo>
                    <a:pt x="0" y="410133"/>
                  </a:lnTo>
                  <a:lnTo>
                    <a:pt x="22783" y="410133"/>
                  </a:lnTo>
                  <a:lnTo>
                    <a:pt x="45567" y="410146"/>
                  </a:lnTo>
                  <a:lnTo>
                    <a:pt x="45567" y="432917"/>
                  </a:lnTo>
                  <a:lnTo>
                    <a:pt x="68338" y="432917"/>
                  </a:lnTo>
                  <a:lnTo>
                    <a:pt x="68338" y="410133"/>
                  </a:lnTo>
                  <a:lnTo>
                    <a:pt x="45567" y="410133"/>
                  </a:lnTo>
                  <a:lnTo>
                    <a:pt x="45567" y="364566"/>
                  </a:lnTo>
                  <a:lnTo>
                    <a:pt x="68338" y="364566"/>
                  </a:lnTo>
                  <a:lnTo>
                    <a:pt x="68338" y="273431"/>
                  </a:lnTo>
                  <a:close/>
                </a:path>
                <a:path w="68579" h="1207770">
                  <a:moveTo>
                    <a:pt x="68338" y="227850"/>
                  </a:moveTo>
                  <a:lnTo>
                    <a:pt x="45567" y="227850"/>
                  </a:lnTo>
                  <a:lnTo>
                    <a:pt x="45567" y="250634"/>
                  </a:lnTo>
                  <a:lnTo>
                    <a:pt x="68338" y="250634"/>
                  </a:lnTo>
                  <a:lnTo>
                    <a:pt x="68338" y="227850"/>
                  </a:lnTo>
                  <a:close/>
                </a:path>
                <a:path w="68579" h="1207770">
                  <a:moveTo>
                    <a:pt x="68338" y="182295"/>
                  </a:moveTo>
                  <a:lnTo>
                    <a:pt x="45567" y="182295"/>
                  </a:lnTo>
                  <a:lnTo>
                    <a:pt x="45567" y="136715"/>
                  </a:lnTo>
                  <a:lnTo>
                    <a:pt x="22783" y="136715"/>
                  </a:lnTo>
                  <a:lnTo>
                    <a:pt x="22783" y="205079"/>
                  </a:lnTo>
                  <a:lnTo>
                    <a:pt x="0" y="205079"/>
                  </a:lnTo>
                  <a:lnTo>
                    <a:pt x="0" y="227850"/>
                  </a:lnTo>
                  <a:lnTo>
                    <a:pt x="22783" y="227850"/>
                  </a:lnTo>
                  <a:lnTo>
                    <a:pt x="45567" y="227850"/>
                  </a:lnTo>
                  <a:lnTo>
                    <a:pt x="45567" y="205079"/>
                  </a:lnTo>
                  <a:lnTo>
                    <a:pt x="68338" y="205079"/>
                  </a:lnTo>
                  <a:lnTo>
                    <a:pt x="68338" y="182295"/>
                  </a:lnTo>
                  <a:close/>
                </a:path>
                <a:path w="68579" h="1207770">
                  <a:moveTo>
                    <a:pt x="68338" y="68364"/>
                  </a:moveTo>
                  <a:lnTo>
                    <a:pt x="45567" y="68364"/>
                  </a:lnTo>
                  <a:lnTo>
                    <a:pt x="45567" y="45580"/>
                  </a:lnTo>
                  <a:lnTo>
                    <a:pt x="22783" y="45580"/>
                  </a:lnTo>
                  <a:lnTo>
                    <a:pt x="22783" y="113931"/>
                  </a:lnTo>
                  <a:lnTo>
                    <a:pt x="45567" y="113931"/>
                  </a:lnTo>
                  <a:lnTo>
                    <a:pt x="45567" y="136715"/>
                  </a:lnTo>
                  <a:lnTo>
                    <a:pt x="68338" y="136715"/>
                  </a:lnTo>
                  <a:lnTo>
                    <a:pt x="68338" y="68364"/>
                  </a:lnTo>
                  <a:close/>
                </a:path>
              </a:pathLst>
            </a:custGeom>
            <a:solidFill>
              <a:srgbClr val="231F20"/>
            </a:solidFill>
          </p:spPr>
          <p:txBody>
            <a:bodyPr wrap="square" lIns="0" tIns="0" rIns="0" bIns="0" rtlCol="0"/>
            <a:lstStyle/>
            <a:p>
              <a:endParaRPr/>
            </a:p>
          </p:txBody>
        </p:sp>
        <p:sp>
          <p:nvSpPr>
            <p:cNvPr id="27" name="object 27"/>
            <p:cNvSpPr/>
            <p:nvPr/>
          </p:nvSpPr>
          <p:spPr>
            <a:xfrm>
              <a:off x="9157271" y="1010043"/>
              <a:ext cx="0" cy="592455"/>
            </a:xfrm>
            <a:custGeom>
              <a:avLst/>
              <a:gdLst/>
              <a:ahLst/>
              <a:cxnLst/>
              <a:rect l="l" t="t" r="r" b="b"/>
              <a:pathLst>
                <a:path h="592455">
                  <a:moveTo>
                    <a:pt x="0" y="0"/>
                  </a:moveTo>
                  <a:lnTo>
                    <a:pt x="0" y="592404"/>
                  </a:lnTo>
                </a:path>
              </a:pathLst>
            </a:custGeom>
            <a:ln w="22783">
              <a:solidFill>
                <a:srgbClr val="231F20"/>
              </a:solidFill>
              <a:prstDash val="sysDot"/>
            </a:ln>
          </p:spPr>
          <p:txBody>
            <a:bodyPr wrap="square" lIns="0" tIns="0" rIns="0" bIns="0" rtlCol="0"/>
            <a:lstStyle/>
            <a:p>
              <a:endParaRPr/>
            </a:p>
          </p:txBody>
        </p:sp>
        <p:sp>
          <p:nvSpPr>
            <p:cNvPr id="28" name="object 28"/>
            <p:cNvSpPr/>
            <p:nvPr/>
          </p:nvSpPr>
          <p:spPr>
            <a:xfrm>
              <a:off x="9145880" y="987246"/>
              <a:ext cx="137160" cy="1207770"/>
            </a:xfrm>
            <a:custGeom>
              <a:avLst/>
              <a:gdLst/>
              <a:ahLst/>
              <a:cxnLst/>
              <a:rect l="l" t="t" r="r" b="b"/>
              <a:pathLst>
                <a:path w="137159" h="1207770">
                  <a:moveTo>
                    <a:pt x="22783" y="1048118"/>
                  </a:moveTo>
                  <a:lnTo>
                    <a:pt x="0" y="1048118"/>
                  </a:lnTo>
                  <a:lnTo>
                    <a:pt x="0" y="1070902"/>
                  </a:lnTo>
                  <a:lnTo>
                    <a:pt x="22783" y="1070902"/>
                  </a:lnTo>
                  <a:lnTo>
                    <a:pt x="22783" y="1048118"/>
                  </a:lnTo>
                  <a:close/>
                </a:path>
                <a:path w="137159" h="1207770">
                  <a:moveTo>
                    <a:pt x="22783" y="979766"/>
                  </a:moveTo>
                  <a:lnTo>
                    <a:pt x="0" y="979766"/>
                  </a:lnTo>
                  <a:lnTo>
                    <a:pt x="0" y="1002550"/>
                  </a:lnTo>
                  <a:lnTo>
                    <a:pt x="22783" y="1002550"/>
                  </a:lnTo>
                  <a:lnTo>
                    <a:pt x="22783" y="979766"/>
                  </a:lnTo>
                  <a:close/>
                </a:path>
                <a:path w="137159" h="1207770">
                  <a:moveTo>
                    <a:pt x="22783" y="934186"/>
                  </a:moveTo>
                  <a:lnTo>
                    <a:pt x="0" y="934186"/>
                  </a:lnTo>
                  <a:lnTo>
                    <a:pt x="0" y="956970"/>
                  </a:lnTo>
                  <a:lnTo>
                    <a:pt x="22783" y="956970"/>
                  </a:lnTo>
                  <a:lnTo>
                    <a:pt x="22783" y="934186"/>
                  </a:lnTo>
                  <a:close/>
                </a:path>
                <a:path w="137159" h="1207770">
                  <a:moveTo>
                    <a:pt x="22783" y="865835"/>
                  </a:moveTo>
                  <a:lnTo>
                    <a:pt x="0" y="865835"/>
                  </a:lnTo>
                  <a:lnTo>
                    <a:pt x="0" y="888619"/>
                  </a:lnTo>
                  <a:lnTo>
                    <a:pt x="22783" y="888619"/>
                  </a:lnTo>
                  <a:lnTo>
                    <a:pt x="22783" y="865835"/>
                  </a:lnTo>
                  <a:close/>
                </a:path>
                <a:path w="137159" h="1207770">
                  <a:moveTo>
                    <a:pt x="22783" y="706335"/>
                  </a:moveTo>
                  <a:lnTo>
                    <a:pt x="0" y="706335"/>
                  </a:lnTo>
                  <a:lnTo>
                    <a:pt x="0" y="729119"/>
                  </a:lnTo>
                  <a:lnTo>
                    <a:pt x="22783" y="729119"/>
                  </a:lnTo>
                  <a:lnTo>
                    <a:pt x="22783" y="706335"/>
                  </a:lnTo>
                  <a:close/>
                </a:path>
                <a:path w="137159" h="1207770">
                  <a:moveTo>
                    <a:pt x="45567" y="1025334"/>
                  </a:moveTo>
                  <a:lnTo>
                    <a:pt x="22783" y="1025334"/>
                  </a:lnTo>
                  <a:lnTo>
                    <a:pt x="22783" y="1048118"/>
                  </a:lnTo>
                  <a:lnTo>
                    <a:pt x="45567" y="1048118"/>
                  </a:lnTo>
                  <a:lnTo>
                    <a:pt x="45567" y="1025334"/>
                  </a:lnTo>
                  <a:close/>
                </a:path>
                <a:path w="137159" h="1207770">
                  <a:moveTo>
                    <a:pt x="45567" y="843051"/>
                  </a:moveTo>
                  <a:lnTo>
                    <a:pt x="22783" y="843051"/>
                  </a:lnTo>
                  <a:lnTo>
                    <a:pt x="22783" y="865835"/>
                  </a:lnTo>
                  <a:lnTo>
                    <a:pt x="45567" y="865835"/>
                  </a:lnTo>
                  <a:lnTo>
                    <a:pt x="45567" y="843051"/>
                  </a:lnTo>
                  <a:close/>
                </a:path>
                <a:path w="137159" h="1207770">
                  <a:moveTo>
                    <a:pt x="45567" y="797483"/>
                  </a:moveTo>
                  <a:lnTo>
                    <a:pt x="22783" y="797483"/>
                  </a:lnTo>
                  <a:lnTo>
                    <a:pt x="0" y="797483"/>
                  </a:lnTo>
                  <a:lnTo>
                    <a:pt x="0" y="820267"/>
                  </a:lnTo>
                  <a:lnTo>
                    <a:pt x="22783" y="820267"/>
                  </a:lnTo>
                  <a:lnTo>
                    <a:pt x="45567" y="820267"/>
                  </a:lnTo>
                  <a:lnTo>
                    <a:pt x="45567" y="797483"/>
                  </a:lnTo>
                  <a:close/>
                </a:path>
                <a:path w="137159" h="1207770">
                  <a:moveTo>
                    <a:pt x="45567" y="410133"/>
                  </a:moveTo>
                  <a:lnTo>
                    <a:pt x="22783" y="410133"/>
                  </a:lnTo>
                  <a:lnTo>
                    <a:pt x="22783" y="455701"/>
                  </a:lnTo>
                  <a:lnTo>
                    <a:pt x="45567" y="455701"/>
                  </a:lnTo>
                  <a:lnTo>
                    <a:pt x="45567" y="410133"/>
                  </a:lnTo>
                  <a:close/>
                </a:path>
                <a:path w="137159" h="1207770">
                  <a:moveTo>
                    <a:pt x="68351" y="956983"/>
                  </a:moveTo>
                  <a:lnTo>
                    <a:pt x="45567" y="956983"/>
                  </a:lnTo>
                  <a:lnTo>
                    <a:pt x="22783" y="956983"/>
                  </a:lnTo>
                  <a:lnTo>
                    <a:pt x="22783" y="979766"/>
                  </a:lnTo>
                  <a:lnTo>
                    <a:pt x="45567" y="979766"/>
                  </a:lnTo>
                  <a:lnTo>
                    <a:pt x="68351" y="979766"/>
                  </a:lnTo>
                  <a:lnTo>
                    <a:pt x="68351" y="956983"/>
                  </a:lnTo>
                  <a:close/>
                </a:path>
                <a:path w="137159" h="1207770">
                  <a:moveTo>
                    <a:pt x="68351" y="683552"/>
                  </a:moveTo>
                  <a:lnTo>
                    <a:pt x="45567" y="683552"/>
                  </a:lnTo>
                  <a:lnTo>
                    <a:pt x="45567" y="706335"/>
                  </a:lnTo>
                  <a:lnTo>
                    <a:pt x="68351" y="706335"/>
                  </a:lnTo>
                  <a:lnTo>
                    <a:pt x="68351" y="683552"/>
                  </a:lnTo>
                  <a:close/>
                </a:path>
                <a:path w="137159" h="1207770">
                  <a:moveTo>
                    <a:pt x="68351" y="455701"/>
                  </a:moveTo>
                  <a:lnTo>
                    <a:pt x="45567" y="455701"/>
                  </a:lnTo>
                  <a:lnTo>
                    <a:pt x="45567" y="478485"/>
                  </a:lnTo>
                  <a:lnTo>
                    <a:pt x="68351" y="478485"/>
                  </a:lnTo>
                  <a:lnTo>
                    <a:pt x="68351" y="455701"/>
                  </a:lnTo>
                  <a:close/>
                </a:path>
                <a:path w="137159" h="1207770">
                  <a:moveTo>
                    <a:pt x="68351" y="113931"/>
                  </a:moveTo>
                  <a:lnTo>
                    <a:pt x="45567" y="113931"/>
                  </a:lnTo>
                  <a:lnTo>
                    <a:pt x="45567" y="159499"/>
                  </a:lnTo>
                  <a:lnTo>
                    <a:pt x="68351" y="159499"/>
                  </a:lnTo>
                  <a:lnTo>
                    <a:pt x="68351" y="113931"/>
                  </a:lnTo>
                  <a:close/>
                </a:path>
                <a:path w="137159" h="1207770">
                  <a:moveTo>
                    <a:pt x="91135" y="1116469"/>
                  </a:moveTo>
                  <a:lnTo>
                    <a:pt x="68351" y="1116469"/>
                  </a:lnTo>
                  <a:lnTo>
                    <a:pt x="68351" y="1139253"/>
                  </a:lnTo>
                  <a:lnTo>
                    <a:pt x="91135" y="1139253"/>
                  </a:lnTo>
                  <a:lnTo>
                    <a:pt x="91135" y="1116469"/>
                  </a:lnTo>
                  <a:close/>
                </a:path>
                <a:path w="137159" h="1207770">
                  <a:moveTo>
                    <a:pt x="91135" y="1070902"/>
                  </a:moveTo>
                  <a:lnTo>
                    <a:pt x="68351" y="1070902"/>
                  </a:lnTo>
                  <a:lnTo>
                    <a:pt x="68351" y="1048118"/>
                  </a:lnTo>
                  <a:lnTo>
                    <a:pt x="45567" y="1048118"/>
                  </a:lnTo>
                  <a:lnTo>
                    <a:pt x="45567" y="1070902"/>
                  </a:lnTo>
                  <a:lnTo>
                    <a:pt x="22783" y="1070902"/>
                  </a:lnTo>
                  <a:lnTo>
                    <a:pt x="22783" y="1093685"/>
                  </a:lnTo>
                  <a:lnTo>
                    <a:pt x="0" y="1093685"/>
                  </a:lnTo>
                  <a:lnTo>
                    <a:pt x="0" y="1184821"/>
                  </a:lnTo>
                  <a:lnTo>
                    <a:pt x="22783" y="1184821"/>
                  </a:lnTo>
                  <a:lnTo>
                    <a:pt x="45567" y="1184846"/>
                  </a:lnTo>
                  <a:lnTo>
                    <a:pt x="45567" y="1162037"/>
                  </a:lnTo>
                  <a:lnTo>
                    <a:pt x="68351" y="1162037"/>
                  </a:lnTo>
                  <a:lnTo>
                    <a:pt x="68351" y="1139253"/>
                  </a:lnTo>
                  <a:lnTo>
                    <a:pt x="45567" y="1139253"/>
                  </a:lnTo>
                  <a:lnTo>
                    <a:pt x="45567" y="1093685"/>
                  </a:lnTo>
                  <a:lnTo>
                    <a:pt x="68351" y="1093685"/>
                  </a:lnTo>
                  <a:lnTo>
                    <a:pt x="91135" y="1093685"/>
                  </a:lnTo>
                  <a:lnTo>
                    <a:pt x="91135" y="1070902"/>
                  </a:lnTo>
                  <a:close/>
                </a:path>
                <a:path w="137159" h="1207770">
                  <a:moveTo>
                    <a:pt x="91135" y="592416"/>
                  </a:moveTo>
                  <a:lnTo>
                    <a:pt x="68351" y="592416"/>
                  </a:lnTo>
                  <a:lnTo>
                    <a:pt x="45567" y="592416"/>
                  </a:lnTo>
                  <a:lnTo>
                    <a:pt x="45567" y="546849"/>
                  </a:lnTo>
                  <a:lnTo>
                    <a:pt x="22783" y="546849"/>
                  </a:lnTo>
                  <a:lnTo>
                    <a:pt x="22783" y="615200"/>
                  </a:lnTo>
                  <a:lnTo>
                    <a:pt x="45567" y="615200"/>
                  </a:lnTo>
                  <a:lnTo>
                    <a:pt x="45567" y="660768"/>
                  </a:lnTo>
                  <a:lnTo>
                    <a:pt x="68351" y="660768"/>
                  </a:lnTo>
                  <a:lnTo>
                    <a:pt x="68351" y="637984"/>
                  </a:lnTo>
                  <a:lnTo>
                    <a:pt x="91135" y="637984"/>
                  </a:lnTo>
                  <a:lnTo>
                    <a:pt x="91135" y="592416"/>
                  </a:lnTo>
                  <a:close/>
                </a:path>
                <a:path w="137159" h="1207770">
                  <a:moveTo>
                    <a:pt x="91135" y="546849"/>
                  </a:moveTo>
                  <a:lnTo>
                    <a:pt x="68351" y="546849"/>
                  </a:lnTo>
                  <a:lnTo>
                    <a:pt x="68351" y="569633"/>
                  </a:lnTo>
                  <a:lnTo>
                    <a:pt x="91135" y="569633"/>
                  </a:lnTo>
                  <a:lnTo>
                    <a:pt x="91135" y="546849"/>
                  </a:lnTo>
                  <a:close/>
                </a:path>
                <a:path w="137159" h="1207770">
                  <a:moveTo>
                    <a:pt x="91135" y="410133"/>
                  </a:moveTo>
                  <a:lnTo>
                    <a:pt x="68351" y="410133"/>
                  </a:lnTo>
                  <a:lnTo>
                    <a:pt x="68351" y="432917"/>
                  </a:lnTo>
                  <a:lnTo>
                    <a:pt x="91135" y="432917"/>
                  </a:lnTo>
                  <a:lnTo>
                    <a:pt x="91135" y="410133"/>
                  </a:lnTo>
                  <a:close/>
                </a:path>
                <a:path w="137159" h="1207770">
                  <a:moveTo>
                    <a:pt x="113906" y="1184833"/>
                  </a:moveTo>
                  <a:lnTo>
                    <a:pt x="91135" y="1184833"/>
                  </a:lnTo>
                  <a:lnTo>
                    <a:pt x="68351" y="1184833"/>
                  </a:lnTo>
                  <a:lnTo>
                    <a:pt x="68351" y="1207617"/>
                  </a:lnTo>
                  <a:lnTo>
                    <a:pt x="91135" y="1207617"/>
                  </a:lnTo>
                  <a:lnTo>
                    <a:pt x="113906" y="1207617"/>
                  </a:lnTo>
                  <a:lnTo>
                    <a:pt x="113906" y="1184833"/>
                  </a:lnTo>
                  <a:close/>
                </a:path>
                <a:path w="137159" h="1207770">
                  <a:moveTo>
                    <a:pt x="113906" y="1139253"/>
                  </a:moveTo>
                  <a:lnTo>
                    <a:pt x="91135" y="1139253"/>
                  </a:lnTo>
                  <a:lnTo>
                    <a:pt x="91135" y="1162037"/>
                  </a:lnTo>
                  <a:lnTo>
                    <a:pt x="113906" y="1162037"/>
                  </a:lnTo>
                  <a:lnTo>
                    <a:pt x="113906" y="1139253"/>
                  </a:lnTo>
                  <a:close/>
                </a:path>
                <a:path w="137159" h="1207770">
                  <a:moveTo>
                    <a:pt x="113906" y="1093685"/>
                  </a:moveTo>
                  <a:lnTo>
                    <a:pt x="91135" y="1093685"/>
                  </a:lnTo>
                  <a:lnTo>
                    <a:pt x="91135" y="1116469"/>
                  </a:lnTo>
                  <a:lnTo>
                    <a:pt x="113906" y="1116469"/>
                  </a:lnTo>
                  <a:lnTo>
                    <a:pt x="113906" y="1093685"/>
                  </a:lnTo>
                  <a:close/>
                </a:path>
                <a:path w="137159" h="1207770">
                  <a:moveTo>
                    <a:pt x="113906" y="979766"/>
                  </a:moveTo>
                  <a:lnTo>
                    <a:pt x="91135" y="979766"/>
                  </a:lnTo>
                  <a:lnTo>
                    <a:pt x="91135" y="1070902"/>
                  </a:lnTo>
                  <a:lnTo>
                    <a:pt x="113906" y="1070902"/>
                  </a:lnTo>
                  <a:lnTo>
                    <a:pt x="113906" y="979766"/>
                  </a:lnTo>
                  <a:close/>
                </a:path>
                <a:path w="137159" h="1207770">
                  <a:moveTo>
                    <a:pt x="113906" y="820267"/>
                  </a:moveTo>
                  <a:lnTo>
                    <a:pt x="91135" y="820267"/>
                  </a:lnTo>
                  <a:lnTo>
                    <a:pt x="91135" y="865835"/>
                  </a:lnTo>
                  <a:lnTo>
                    <a:pt x="68351" y="865835"/>
                  </a:lnTo>
                  <a:lnTo>
                    <a:pt x="68351" y="888619"/>
                  </a:lnTo>
                  <a:lnTo>
                    <a:pt x="45567" y="888619"/>
                  </a:lnTo>
                  <a:lnTo>
                    <a:pt x="45567" y="934199"/>
                  </a:lnTo>
                  <a:lnTo>
                    <a:pt x="68351" y="934199"/>
                  </a:lnTo>
                  <a:lnTo>
                    <a:pt x="68351" y="956970"/>
                  </a:lnTo>
                  <a:lnTo>
                    <a:pt x="91135" y="956970"/>
                  </a:lnTo>
                  <a:lnTo>
                    <a:pt x="113906" y="956970"/>
                  </a:lnTo>
                  <a:lnTo>
                    <a:pt x="113906" y="911402"/>
                  </a:lnTo>
                  <a:lnTo>
                    <a:pt x="91135" y="911402"/>
                  </a:lnTo>
                  <a:lnTo>
                    <a:pt x="91135" y="888619"/>
                  </a:lnTo>
                  <a:lnTo>
                    <a:pt x="113906" y="888619"/>
                  </a:lnTo>
                  <a:lnTo>
                    <a:pt x="113906" y="820267"/>
                  </a:lnTo>
                  <a:close/>
                </a:path>
                <a:path w="137159" h="1207770">
                  <a:moveTo>
                    <a:pt x="113906" y="729132"/>
                  </a:moveTo>
                  <a:lnTo>
                    <a:pt x="91135" y="729132"/>
                  </a:lnTo>
                  <a:lnTo>
                    <a:pt x="91135" y="774700"/>
                  </a:lnTo>
                  <a:lnTo>
                    <a:pt x="68351" y="774700"/>
                  </a:lnTo>
                  <a:lnTo>
                    <a:pt x="45567" y="774700"/>
                  </a:lnTo>
                  <a:lnTo>
                    <a:pt x="45567" y="729132"/>
                  </a:lnTo>
                  <a:lnTo>
                    <a:pt x="22783" y="729132"/>
                  </a:lnTo>
                  <a:lnTo>
                    <a:pt x="22783" y="774712"/>
                  </a:lnTo>
                  <a:lnTo>
                    <a:pt x="45567" y="774712"/>
                  </a:lnTo>
                  <a:lnTo>
                    <a:pt x="45567" y="797483"/>
                  </a:lnTo>
                  <a:lnTo>
                    <a:pt x="68351" y="797483"/>
                  </a:lnTo>
                  <a:lnTo>
                    <a:pt x="91135" y="797483"/>
                  </a:lnTo>
                  <a:lnTo>
                    <a:pt x="91135" y="774712"/>
                  </a:lnTo>
                  <a:lnTo>
                    <a:pt x="113906" y="774712"/>
                  </a:lnTo>
                  <a:lnTo>
                    <a:pt x="113906" y="729132"/>
                  </a:lnTo>
                  <a:close/>
                </a:path>
                <a:path w="137159" h="1207770">
                  <a:moveTo>
                    <a:pt x="113906" y="637984"/>
                  </a:moveTo>
                  <a:lnTo>
                    <a:pt x="91135" y="637984"/>
                  </a:lnTo>
                  <a:lnTo>
                    <a:pt x="91135" y="660768"/>
                  </a:lnTo>
                  <a:lnTo>
                    <a:pt x="68351" y="660768"/>
                  </a:lnTo>
                  <a:lnTo>
                    <a:pt x="68351" y="683552"/>
                  </a:lnTo>
                  <a:lnTo>
                    <a:pt x="91135" y="683552"/>
                  </a:lnTo>
                  <a:lnTo>
                    <a:pt x="113906" y="683552"/>
                  </a:lnTo>
                  <a:lnTo>
                    <a:pt x="113906" y="637984"/>
                  </a:lnTo>
                  <a:close/>
                </a:path>
                <a:path w="137159" h="1207770">
                  <a:moveTo>
                    <a:pt x="113906" y="455701"/>
                  </a:moveTo>
                  <a:lnTo>
                    <a:pt x="91135" y="455701"/>
                  </a:lnTo>
                  <a:lnTo>
                    <a:pt x="91135" y="501281"/>
                  </a:lnTo>
                  <a:lnTo>
                    <a:pt x="68351" y="501281"/>
                  </a:lnTo>
                  <a:lnTo>
                    <a:pt x="45567" y="501281"/>
                  </a:lnTo>
                  <a:lnTo>
                    <a:pt x="22783" y="501281"/>
                  </a:lnTo>
                  <a:lnTo>
                    <a:pt x="22783" y="524065"/>
                  </a:lnTo>
                  <a:lnTo>
                    <a:pt x="45567" y="524065"/>
                  </a:lnTo>
                  <a:lnTo>
                    <a:pt x="68351" y="524065"/>
                  </a:lnTo>
                  <a:lnTo>
                    <a:pt x="91135" y="524065"/>
                  </a:lnTo>
                  <a:lnTo>
                    <a:pt x="91135" y="546836"/>
                  </a:lnTo>
                  <a:lnTo>
                    <a:pt x="113906" y="546836"/>
                  </a:lnTo>
                  <a:lnTo>
                    <a:pt x="113906" y="455701"/>
                  </a:lnTo>
                  <a:close/>
                </a:path>
                <a:path w="137159" h="1207770">
                  <a:moveTo>
                    <a:pt x="113906" y="273431"/>
                  </a:moveTo>
                  <a:lnTo>
                    <a:pt x="91135" y="273431"/>
                  </a:lnTo>
                  <a:lnTo>
                    <a:pt x="68351" y="273431"/>
                  </a:lnTo>
                  <a:lnTo>
                    <a:pt x="45567" y="273431"/>
                  </a:lnTo>
                  <a:lnTo>
                    <a:pt x="22783" y="273431"/>
                  </a:lnTo>
                  <a:lnTo>
                    <a:pt x="22783" y="296214"/>
                  </a:lnTo>
                  <a:lnTo>
                    <a:pt x="45567" y="296214"/>
                  </a:lnTo>
                  <a:lnTo>
                    <a:pt x="68351" y="296214"/>
                  </a:lnTo>
                  <a:lnTo>
                    <a:pt x="68351" y="318998"/>
                  </a:lnTo>
                  <a:lnTo>
                    <a:pt x="45567" y="318998"/>
                  </a:lnTo>
                  <a:lnTo>
                    <a:pt x="22783" y="318998"/>
                  </a:lnTo>
                  <a:lnTo>
                    <a:pt x="22783" y="341782"/>
                  </a:lnTo>
                  <a:lnTo>
                    <a:pt x="45567" y="341782"/>
                  </a:lnTo>
                  <a:lnTo>
                    <a:pt x="45567" y="364566"/>
                  </a:lnTo>
                  <a:lnTo>
                    <a:pt x="22783" y="364566"/>
                  </a:lnTo>
                  <a:lnTo>
                    <a:pt x="22783" y="387350"/>
                  </a:lnTo>
                  <a:lnTo>
                    <a:pt x="45567" y="387350"/>
                  </a:lnTo>
                  <a:lnTo>
                    <a:pt x="45567" y="410133"/>
                  </a:lnTo>
                  <a:lnTo>
                    <a:pt x="68351" y="410133"/>
                  </a:lnTo>
                  <a:lnTo>
                    <a:pt x="68351" y="387350"/>
                  </a:lnTo>
                  <a:lnTo>
                    <a:pt x="91135" y="387350"/>
                  </a:lnTo>
                  <a:lnTo>
                    <a:pt x="113906" y="387350"/>
                  </a:lnTo>
                  <a:lnTo>
                    <a:pt x="113906" y="364566"/>
                  </a:lnTo>
                  <a:lnTo>
                    <a:pt x="91135" y="364566"/>
                  </a:lnTo>
                  <a:lnTo>
                    <a:pt x="68351" y="364566"/>
                  </a:lnTo>
                  <a:lnTo>
                    <a:pt x="68351" y="341782"/>
                  </a:lnTo>
                  <a:lnTo>
                    <a:pt x="91135" y="341782"/>
                  </a:lnTo>
                  <a:lnTo>
                    <a:pt x="91135" y="318998"/>
                  </a:lnTo>
                  <a:lnTo>
                    <a:pt x="113906" y="318998"/>
                  </a:lnTo>
                  <a:lnTo>
                    <a:pt x="113906" y="273431"/>
                  </a:lnTo>
                  <a:close/>
                </a:path>
                <a:path w="137159" h="1207770">
                  <a:moveTo>
                    <a:pt x="113906" y="182295"/>
                  </a:moveTo>
                  <a:lnTo>
                    <a:pt x="91135" y="182295"/>
                  </a:lnTo>
                  <a:lnTo>
                    <a:pt x="68351" y="182295"/>
                  </a:lnTo>
                  <a:lnTo>
                    <a:pt x="45567" y="182295"/>
                  </a:lnTo>
                  <a:lnTo>
                    <a:pt x="45567" y="159499"/>
                  </a:lnTo>
                  <a:lnTo>
                    <a:pt x="22783" y="159499"/>
                  </a:lnTo>
                  <a:lnTo>
                    <a:pt x="22783" y="205066"/>
                  </a:lnTo>
                  <a:lnTo>
                    <a:pt x="45567" y="205066"/>
                  </a:lnTo>
                  <a:lnTo>
                    <a:pt x="68351" y="205079"/>
                  </a:lnTo>
                  <a:lnTo>
                    <a:pt x="91135" y="205079"/>
                  </a:lnTo>
                  <a:lnTo>
                    <a:pt x="91135" y="227850"/>
                  </a:lnTo>
                  <a:lnTo>
                    <a:pt x="68351" y="227850"/>
                  </a:lnTo>
                  <a:lnTo>
                    <a:pt x="45567" y="227850"/>
                  </a:lnTo>
                  <a:lnTo>
                    <a:pt x="22783" y="227850"/>
                  </a:lnTo>
                  <a:lnTo>
                    <a:pt x="22783" y="250634"/>
                  </a:lnTo>
                  <a:lnTo>
                    <a:pt x="45567" y="250634"/>
                  </a:lnTo>
                  <a:lnTo>
                    <a:pt x="68351" y="250634"/>
                  </a:lnTo>
                  <a:lnTo>
                    <a:pt x="91135" y="250634"/>
                  </a:lnTo>
                  <a:lnTo>
                    <a:pt x="113906" y="250634"/>
                  </a:lnTo>
                  <a:lnTo>
                    <a:pt x="113906" y="182295"/>
                  </a:lnTo>
                  <a:close/>
                </a:path>
                <a:path w="137159" h="1207770">
                  <a:moveTo>
                    <a:pt x="113906" y="45580"/>
                  </a:moveTo>
                  <a:lnTo>
                    <a:pt x="91135" y="45580"/>
                  </a:lnTo>
                  <a:lnTo>
                    <a:pt x="91135" y="22796"/>
                  </a:lnTo>
                  <a:lnTo>
                    <a:pt x="68351" y="22796"/>
                  </a:lnTo>
                  <a:lnTo>
                    <a:pt x="45567" y="22796"/>
                  </a:lnTo>
                  <a:lnTo>
                    <a:pt x="22783" y="22796"/>
                  </a:lnTo>
                  <a:lnTo>
                    <a:pt x="22783" y="68364"/>
                  </a:lnTo>
                  <a:lnTo>
                    <a:pt x="45567" y="68364"/>
                  </a:lnTo>
                  <a:lnTo>
                    <a:pt x="68351" y="68364"/>
                  </a:lnTo>
                  <a:lnTo>
                    <a:pt x="91135" y="68364"/>
                  </a:lnTo>
                  <a:lnTo>
                    <a:pt x="91135" y="91147"/>
                  </a:lnTo>
                  <a:lnTo>
                    <a:pt x="68351" y="91147"/>
                  </a:lnTo>
                  <a:lnTo>
                    <a:pt x="68351" y="113931"/>
                  </a:lnTo>
                  <a:lnTo>
                    <a:pt x="91135" y="113931"/>
                  </a:lnTo>
                  <a:lnTo>
                    <a:pt x="91135" y="159524"/>
                  </a:lnTo>
                  <a:lnTo>
                    <a:pt x="113906" y="159524"/>
                  </a:lnTo>
                  <a:lnTo>
                    <a:pt x="113906" y="45580"/>
                  </a:lnTo>
                  <a:close/>
                </a:path>
                <a:path w="137159" h="1207770">
                  <a:moveTo>
                    <a:pt x="136702" y="364566"/>
                  </a:moveTo>
                  <a:lnTo>
                    <a:pt x="113919" y="364566"/>
                  </a:lnTo>
                  <a:lnTo>
                    <a:pt x="113919" y="387350"/>
                  </a:lnTo>
                  <a:lnTo>
                    <a:pt x="136702" y="387350"/>
                  </a:lnTo>
                  <a:lnTo>
                    <a:pt x="136702" y="364566"/>
                  </a:lnTo>
                  <a:close/>
                </a:path>
                <a:path w="137159" h="1207770">
                  <a:moveTo>
                    <a:pt x="136702" y="296214"/>
                  </a:moveTo>
                  <a:lnTo>
                    <a:pt x="113919" y="296214"/>
                  </a:lnTo>
                  <a:lnTo>
                    <a:pt x="113919" y="318998"/>
                  </a:lnTo>
                  <a:lnTo>
                    <a:pt x="136702" y="318998"/>
                  </a:lnTo>
                  <a:lnTo>
                    <a:pt x="136702" y="296214"/>
                  </a:lnTo>
                  <a:close/>
                </a:path>
                <a:path w="137159" h="1207770">
                  <a:moveTo>
                    <a:pt x="136702" y="250634"/>
                  </a:moveTo>
                  <a:lnTo>
                    <a:pt x="113919" y="250634"/>
                  </a:lnTo>
                  <a:lnTo>
                    <a:pt x="113919" y="273418"/>
                  </a:lnTo>
                  <a:lnTo>
                    <a:pt x="136702" y="273418"/>
                  </a:lnTo>
                  <a:lnTo>
                    <a:pt x="136702" y="250634"/>
                  </a:lnTo>
                  <a:close/>
                </a:path>
                <a:path w="137159" h="1207770">
                  <a:moveTo>
                    <a:pt x="136702" y="205079"/>
                  </a:moveTo>
                  <a:lnTo>
                    <a:pt x="113919" y="205079"/>
                  </a:lnTo>
                  <a:lnTo>
                    <a:pt x="113919" y="227850"/>
                  </a:lnTo>
                  <a:lnTo>
                    <a:pt x="136702" y="227850"/>
                  </a:lnTo>
                  <a:lnTo>
                    <a:pt x="136702" y="205079"/>
                  </a:lnTo>
                  <a:close/>
                </a:path>
                <a:path w="137159" h="1207770">
                  <a:moveTo>
                    <a:pt x="136702" y="0"/>
                  </a:moveTo>
                  <a:lnTo>
                    <a:pt x="113919" y="0"/>
                  </a:lnTo>
                  <a:lnTo>
                    <a:pt x="113919" y="113931"/>
                  </a:lnTo>
                  <a:lnTo>
                    <a:pt x="136702" y="113931"/>
                  </a:lnTo>
                  <a:lnTo>
                    <a:pt x="136702" y="0"/>
                  </a:lnTo>
                  <a:close/>
                </a:path>
              </a:pathLst>
            </a:custGeom>
            <a:solidFill>
              <a:srgbClr val="231F20"/>
            </a:solidFill>
          </p:spPr>
          <p:txBody>
            <a:bodyPr wrap="square" lIns="0" tIns="0" rIns="0" bIns="0" rtlCol="0"/>
            <a:lstStyle/>
            <a:p>
              <a:endParaRPr/>
            </a:p>
          </p:txBody>
        </p:sp>
        <p:sp>
          <p:nvSpPr>
            <p:cNvPr id="29" name="object 29"/>
            <p:cNvSpPr/>
            <p:nvPr/>
          </p:nvSpPr>
          <p:spPr>
            <a:xfrm>
              <a:off x="9259799" y="987246"/>
              <a:ext cx="114300" cy="1207770"/>
            </a:xfrm>
            <a:custGeom>
              <a:avLst/>
              <a:gdLst/>
              <a:ahLst/>
              <a:cxnLst/>
              <a:rect l="l" t="t" r="r" b="b"/>
              <a:pathLst>
                <a:path w="114300" h="1207770">
                  <a:moveTo>
                    <a:pt x="22783" y="1184833"/>
                  </a:moveTo>
                  <a:lnTo>
                    <a:pt x="0" y="1184833"/>
                  </a:lnTo>
                  <a:lnTo>
                    <a:pt x="0" y="1207617"/>
                  </a:lnTo>
                  <a:lnTo>
                    <a:pt x="22783" y="1207617"/>
                  </a:lnTo>
                  <a:lnTo>
                    <a:pt x="22783" y="1184833"/>
                  </a:lnTo>
                  <a:close/>
                </a:path>
                <a:path w="114300" h="1207770">
                  <a:moveTo>
                    <a:pt x="22783" y="1116469"/>
                  </a:moveTo>
                  <a:lnTo>
                    <a:pt x="0" y="1116469"/>
                  </a:lnTo>
                  <a:lnTo>
                    <a:pt x="0" y="1139253"/>
                  </a:lnTo>
                  <a:lnTo>
                    <a:pt x="22783" y="1139253"/>
                  </a:lnTo>
                  <a:lnTo>
                    <a:pt x="22783" y="1116469"/>
                  </a:lnTo>
                  <a:close/>
                </a:path>
                <a:path w="114300" h="1207770">
                  <a:moveTo>
                    <a:pt x="22783" y="1070902"/>
                  </a:moveTo>
                  <a:lnTo>
                    <a:pt x="0" y="1070902"/>
                  </a:lnTo>
                  <a:lnTo>
                    <a:pt x="0" y="1093685"/>
                  </a:lnTo>
                  <a:lnTo>
                    <a:pt x="22783" y="1093685"/>
                  </a:lnTo>
                  <a:lnTo>
                    <a:pt x="22783" y="1070902"/>
                  </a:lnTo>
                  <a:close/>
                </a:path>
                <a:path w="114300" h="1207770">
                  <a:moveTo>
                    <a:pt x="22783" y="1025334"/>
                  </a:moveTo>
                  <a:lnTo>
                    <a:pt x="0" y="1025334"/>
                  </a:lnTo>
                  <a:lnTo>
                    <a:pt x="0" y="1048118"/>
                  </a:lnTo>
                  <a:lnTo>
                    <a:pt x="22783" y="1048118"/>
                  </a:lnTo>
                  <a:lnTo>
                    <a:pt x="22783" y="1025334"/>
                  </a:lnTo>
                  <a:close/>
                </a:path>
                <a:path w="114300" h="1207770">
                  <a:moveTo>
                    <a:pt x="22783" y="979766"/>
                  </a:moveTo>
                  <a:lnTo>
                    <a:pt x="0" y="979766"/>
                  </a:lnTo>
                  <a:lnTo>
                    <a:pt x="0" y="1002550"/>
                  </a:lnTo>
                  <a:lnTo>
                    <a:pt x="22783" y="1002550"/>
                  </a:lnTo>
                  <a:lnTo>
                    <a:pt x="22783" y="979766"/>
                  </a:lnTo>
                  <a:close/>
                </a:path>
                <a:path w="114300" h="1207770">
                  <a:moveTo>
                    <a:pt x="22783" y="751916"/>
                  </a:moveTo>
                  <a:lnTo>
                    <a:pt x="0" y="751916"/>
                  </a:lnTo>
                  <a:lnTo>
                    <a:pt x="0" y="774700"/>
                  </a:lnTo>
                  <a:lnTo>
                    <a:pt x="22783" y="774700"/>
                  </a:lnTo>
                  <a:lnTo>
                    <a:pt x="22783" y="751916"/>
                  </a:lnTo>
                  <a:close/>
                </a:path>
                <a:path w="114300" h="1207770">
                  <a:moveTo>
                    <a:pt x="22783" y="615200"/>
                  </a:moveTo>
                  <a:lnTo>
                    <a:pt x="0" y="615200"/>
                  </a:lnTo>
                  <a:lnTo>
                    <a:pt x="0" y="683552"/>
                  </a:lnTo>
                  <a:lnTo>
                    <a:pt x="22783" y="683552"/>
                  </a:lnTo>
                  <a:lnTo>
                    <a:pt x="22783" y="615200"/>
                  </a:lnTo>
                  <a:close/>
                </a:path>
                <a:path w="114300" h="1207770">
                  <a:moveTo>
                    <a:pt x="22783" y="569633"/>
                  </a:moveTo>
                  <a:lnTo>
                    <a:pt x="0" y="569633"/>
                  </a:lnTo>
                  <a:lnTo>
                    <a:pt x="0" y="592416"/>
                  </a:lnTo>
                  <a:lnTo>
                    <a:pt x="22783" y="592416"/>
                  </a:lnTo>
                  <a:lnTo>
                    <a:pt x="22783" y="569633"/>
                  </a:lnTo>
                  <a:close/>
                </a:path>
                <a:path w="114300" h="1207770">
                  <a:moveTo>
                    <a:pt x="22783" y="524065"/>
                  </a:moveTo>
                  <a:lnTo>
                    <a:pt x="0" y="524065"/>
                  </a:lnTo>
                  <a:lnTo>
                    <a:pt x="0" y="546849"/>
                  </a:lnTo>
                  <a:lnTo>
                    <a:pt x="22783" y="546849"/>
                  </a:lnTo>
                  <a:lnTo>
                    <a:pt x="22783" y="524065"/>
                  </a:lnTo>
                  <a:close/>
                </a:path>
                <a:path w="114300" h="1207770">
                  <a:moveTo>
                    <a:pt x="22783" y="364566"/>
                  </a:moveTo>
                  <a:lnTo>
                    <a:pt x="0" y="364566"/>
                  </a:lnTo>
                  <a:lnTo>
                    <a:pt x="0" y="387350"/>
                  </a:lnTo>
                  <a:lnTo>
                    <a:pt x="22783" y="387350"/>
                  </a:lnTo>
                  <a:lnTo>
                    <a:pt x="22783" y="364566"/>
                  </a:lnTo>
                  <a:close/>
                </a:path>
                <a:path w="114300" h="1207770">
                  <a:moveTo>
                    <a:pt x="45567" y="1048118"/>
                  </a:moveTo>
                  <a:lnTo>
                    <a:pt x="22783" y="1048118"/>
                  </a:lnTo>
                  <a:lnTo>
                    <a:pt x="22783" y="1070902"/>
                  </a:lnTo>
                  <a:lnTo>
                    <a:pt x="45567" y="1070902"/>
                  </a:lnTo>
                  <a:lnTo>
                    <a:pt x="45567" y="1048118"/>
                  </a:lnTo>
                  <a:close/>
                </a:path>
                <a:path w="114300" h="1207770">
                  <a:moveTo>
                    <a:pt x="45567" y="865835"/>
                  </a:moveTo>
                  <a:lnTo>
                    <a:pt x="22783" y="865835"/>
                  </a:lnTo>
                  <a:lnTo>
                    <a:pt x="0" y="865835"/>
                  </a:lnTo>
                  <a:lnTo>
                    <a:pt x="0" y="934186"/>
                  </a:lnTo>
                  <a:lnTo>
                    <a:pt x="22783" y="934186"/>
                  </a:lnTo>
                  <a:lnTo>
                    <a:pt x="22783" y="911402"/>
                  </a:lnTo>
                  <a:lnTo>
                    <a:pt x="45567" y="911402"/>
                  </a:lnTo>
                  <a:lnTo>
                    <a:pt x="45567" y="865835"/>
                  </a:lnTo>
                  <a:close/>
                </a:path>
                <a:path w="114300" h="1207770">
                  <a:moveTo>
                    <a:pt x="45567" y="820267"/>
                  </a:moveTo>
                  <a:lnTo>
                    <a:pt x="22783" y="820267"/>
                  </a:lnTo>
                  <a:lnTo>
                    <a:pt x="22783" y="843051"/>
                  </a:lnTo>
                  <a:lnTo>
                    <a:pt x="45567" y="843051"/>
                  </a:lnTo>
                  <a:lnTo>
                    <a:pt x="45567" y="820267"/>
                  </a:lnTo>
                  <a:close/>
                </a:path>
                <a:path w="114300" h="1207770">
                  <a:moveTo>
                    <a:pt x="45567" y="318998"/>
                  </a:moveTo>
                  <a:lnTo>
                    <a:pt x="22783" y="318998"/>
                  </a:lnTo>
                  <a:lnTo>
                    <a:pt x="22783" y="341782"/>
                  </a:lnTo>
                  <a:lnTo>
                    <a:pt x="45567" y="341782"/>
                  </a:lnTo>
                  <a:lnTo>
                    <a:pt x="45567" y="318998"/>
                  </a:lnTo>
                  <a:close/>
                </a:path>
                <a:path w="114300" h="1207770">
                  <a:moveTo>
                    <a:pt x="45567" y="227850"/>
                  </a:moveTo>
                  <a:lnTo>
                    <a:pt x="22783" y="227850"/>
                  </a:lnTo>
                  <a:lnTo>
                    <a:pt x="22783" y="250634"/>
                  </a:lnTo>
                  <a:lnTo>
                    <a:pt x="45567" y="250634"/>
                  </a:lnTo>
                  <a:lnTo>
                    <a:pt x="45567" y="227850"/>
                  </a:lnTo>
                  <a:close/>
                </a:path>
                <a:path w="114300" h="1207770">
                  <a:moveTo>
                    <a:pt x="45567" y="182295"/>
                  </a:moveTo>
                  <a:lnTo>
                    <a:pt x="22783" y="182295"/>
                  </a:lnTo>
                  <a:lnTo>
                    <a:pt x="22783" y="205079"/>
                  </a:lnTo>
                  <a:lnTo>
                    <a:pt x="45567" y="205079"/>
                  </a:lnTo>
                  <a:lnTo>
                    <a:pt x="45567" y="182295"/>
                  </a:lnTo>
                  <a:close/>
                </a:path>
                <a:path w="114300" h="1207770">
                  <a:moveTo>
                    <a:pt x="45567" y="113931"/>
                  </a:moveTo>
                  <a:lnTo>
                    <a:pt x="22783" y="113931"/>
                  </a:lnTo>
                  <a:lnTo>
                    <a:pt x="22783" y="159499"/>
                  </a:lnTo>
                  <a:lnTo>
                    <a:pt x="45567" y="159499"/>
                  </a:lnTo>
                  <a:lnTo>
                    <a:pt x="45567" y="113931"/>
                  </a:lnTo>
                  <a:close/>
                </a:path>
                <a:path w="114300" h="1207770">
                  <a:moveTo>
                    <a:pt x="68351" y="1002550"/>
                  </a:moveTo>
                  <a:lnTo>
                    <a:pt x="45567" y="1002550"/>
                  </a:lnTo>
                  <a:lnTo>
                    <a:pt x="45567" y="1025334"/>
                  </a:lnTo>
                  <a:lnTo>
                    <a:pt x="68351" y="1025334"/>
                  </a:lnTo>
                  <a:lnTo>
                    <a:pt x="68351" y="1002550"/>
                  </a:lnTo>
                  <a:close/>
                </a:path>
                <a:path w="114300" h="1207770">
                  <a:moveTo>
                    <a:pt x="68351" y="934186"/>
                  </a:moveTo>
                  <a:lnTo>
                    <a:pt x="45567" y="934186"/>
                  </a:lnTo>
                  <a:lnTo>
                    <a:pt x="22783" y="934186"/>
                  </a:lnTo>
                  <a:lnTo>
                    <a:pt x="22783" y="956970"/>
                  </a:lnTo>
                  <a:lnTo>
                    <a:pt x="45567" y="956970"/>
                  </a:lnTo>
                  <a:lnTo>
                    <a:pt x="68351" y="956970"/>
                  </a:lnTo>
                  <a:lnTo>
                    <a:pt x="68351" y="934186"/>
                  </a:lnTo>
                  <a:close/>
                </a:path>
                <a:path w="114300" h="1207770">
                  <a:moveTo>
                    <a:pt x="68351" y="68364"/>
                  </a:moveTo>
                  <a:lnTo>
                    <a:pt x="45567" y="68364"/>
                  </a:lnTo>
                  <a:lnTo>
                    <a:pt x="45567" y="113931"/>
                  </a:lnTo>
                  <a:lnTo>
                    <a:pt x="68351" y="113931"/>
                  </a:lnTo>
                  <a:lnTo>
                    <a:pt x="68351" y="68364"/>
                  </a:lnTo>
                  <a:close/>
                </a:path>
                <a:path w="114300" h="1207770">
                  <a:moveTo>
                    <a:pt x="68351" y="0"/>
                  </a:moveTo>
                  <a:lnTo>
                    <a:pt x="45567" y="0"/>
                  </a:lnTo>
                  <a:lnTo>
                    <a:pt x="22783" y="0"/>
                  </a:lnTo>
                  <a:lnTo>
                    <a:pt x="22783" y="22783"/>
                  </a:lnTo>
                  <a:lnTo>
                    <a:pt x="45567" y="22783"/>
                  </a:lnTo>
                  <a:lnTo>
                    <a:pt x="68351" y="22783"/>
                  </a:lnTo>
                  <a:lnTo>
                    <a:pt x="68351" y="0"/>
                  </a:lnTo>
                  <a:close/>
                </a:path>
                <a:path w="114300" h="1207770">
                  <a:moveTo>
                    <a:pt x="91135" y="1162037"/>
                  </a:moveTo>
                  <a:lnTo>
                    <a:pt x="68351" y="1162037"/>
                  </a:lnTo>
                  <a:lnTo>
                    <a:pt x="68351" y="1139253"/>
                  </a:lnTo>
                  <a:lnTo>
                    <a:pt x="45567" y="1139253"/>
                  </a:lnTo>
                  <a:lnTo>
                    <a:pt x="22783" y="1139253"/>
                  </a:lnTo>
                  <a:lnTo>
                    <a:pt x="22783" y="1162037"/>
                  </a:lnTo>
                  <a:lnTo>
                    <a:pt x="45567" y="1162037"/>
                  </a:lnTo>
                  <a:lnTo>
                    <a:pt x="45567" y="1184821"/>
                  </a:lnTo>
                  <a:lnTo>
                    <a:pt x="68351" y="1184821"/>
                  </a:lnTo>
                  <a:lnTo>
                    <a:pt x="91135" y="1184821"/>
                  </a:lnTo>
                  <a:lnTo>
                    <a:pt x="91135" y="1162037"/>
                  </a:lnTo>
                  <a:close/>
                </a:path>
                <a:path w="114300" h="1207770">
                  <a:moveTo>
                    <a:pt x="91135" y="1116469"/>
                  </a:moveTo>
                  <a:lnTo>
                    <a:pt x="68351" y="1116469"/>
                  </a:lnTo>
                  <a:lnTo>
                    <a:pt x="68351" y="1139253"/>
                  </a:lnTo>
                  <a:lnTo>
                    <a:pt x="91135" y="1139253"/>
                  </a:lnTo>
                  <a:lnTo>
                    <a:pt x="91135" y="1116469"/>
                  </a:lnTo>
                  <a:close/>
                </a:path>
                <a:path w="114300" h="1207770">
                  <a:moveTo>
                    <a:pt x="91135" y="1070902"/>
                  </a:moveTo>
                  <a:lnTo>
                    <a:pt x="68351" y="1070902"/>
                  </a:lnTo>
                  <a:lnTo>
                    <a:pt x="45567" y="1070902"/>
                  </a:lnTo>
                  <a:lnTo>
                    <a:pt x="45567" y="1093685"/>
                  </a:lnTo>
                  <a:lnTo>
                    <a:pt x="68351" y="1093685"/>
                  </a:lnTo>
                  <a:lnTo>
                    <a:pt x="91135" y="1093685"/>
                  </a:lnTo>
                  <a:lnTo>
                    <a:pt x="91135" y="1070902"/>
                  </a:lnTo>
                  <a:close/>
                </a:path>
                <a:path w="114300" h="1207770">
                  <a:moveTo>
                    <a:pt x="91135" y="956983"/>
                  </a:moveTo>
                  <a:lnTo>
                    <a:pt x="68351" y="956983"/>
                  </a:lnTo>
                  <a:lnTo>
                    <a:pt x="68351" y="1002550"/>
                  </a:lnTo>
                  <a:lnTo>
                    <a:pt x="91135" y="1002550"/>
                  </a:lnTo>
                  <a:lnTo>
                    <a:pt x="91135" y="956983"/>
                  </a:lnTo>
                  <a:close/>
                </a:path>
                <a:path w="114300" h="1207770">
                  <a:moveTo>
                    <a:pt x="91135" y="569633"/>
                  </a:moveTo>
                  <a:lnTo>
                    <a:pt x="68351" y="569633"/>
                  </a:lnTo>
                  <a:lnTo>
                    <a:pt x="68351" y="592416"/>
                  </a:lnTo>
                  <a:lnTo>
                    <a:pt x="91135" y="592416"/>
                  </a:lnTo>
                  <a:lnTo>
                    <a:pt x="91135" y="569633"/>
                  </a:lnTo>
                  <a:close/>
                </a:path>
                <a:path w="114300" h="1207770">
                  <a:moveTo>
                    <a:pt x="113919" y="1002550"/>
                  </a:moveTo>
                  <a:lnTo>
                    <a:pt x="91135" y="1002550"/>
                  </a:lnTo>
                  <a:lnTo>
                    <a:pt x="91135" y="1025334"/>
                  </a:lnTo>
                  <a:lnTo>
                    <a:pt x="113919" y="1025334"/>
                  </a:lnTo>
                  <a:lnTo>
                    <a:pt x="113919" y="1002550"/>
                  </a:lnTo>
                  <a:close/>
                </a:path>
                <a:path w="114300" h="1207770">
                  <a:moveTo>
                    <a:pt x="113919" y="911402"/>
                  </a:moveTo>
                  <a:lnTo>
                    <a:pt x="91135" y="911402"/>
                  </a:lnTo>
                  <a:lnTo>
                    <a:pt x="68351" y="911402"/>
                  </a:lnTo>
                  <a:lnTo>
                    <a:pt x="68351" y="934186"/>
                  </a:lnTo>
                  <a:lnTo>
                    <a:pt x="91135" y="934186"/>
                  </a:lnTo>
                  <a:lnTo>
                    <a:pt x="113919" y="934186"/>
                  </a:lnTo>
                  <a:lnTo>
                    <a:pt x="113919" y="911402"/>
                  </a:lnTo>
                  <a:close/>
                </a:path>
                <a:path w="114300" h="1207770">
                  <a:moveTo>
                    <a:pt x="113919" y="797483"/>
                  </a:moveTo>
                  <a:lnTo>
                    <a:pt x="91135" y="797483"/>
                  </a:lnTo>
                  <a:lnTo>
                    <a:pt x="91135" y="774700"/>
                  </a:lnTo>
                  <a:lnTo>
                    <a:pt x="68351" y="774700"/>
                  </a:lnTo>
                  <a:lnTo>
                    <a:pt x="45567" y="774700"/>
                  </a:lnTo>
                  <a:lnTo>
                    <a:pt x="22783" y="774700"/>
                  </a:lnTo>
                  <a:lnTo>
                    <a:pt x="22783" y="797483"/>
                  </a:lnTo>
                  <a:lnTo>
                    <a:pt x="45567" y="797483"/>
                  </a:lnTo>
                  <a:lnTo>
                    <a:pt x="68351" y="797483"/>
                  </a:lnTo>
                  <a:lnTo>
                    <a:pt x="68351" y="820267"/>
                  </a:lnTo>
                  <a:lnTo>
                    <a:pt x="91135" y="820267"/>
                  </a:lnTo>
                  <a:lnTo>
                    <a:pt x="91135" y="843051"/>
                  </a:lnTo>
                  <a:lnTo>
                    <a:pt x="68351" y="843051"/>
                  </a:lnTo>
                  <a:lnTo>
                    <a:pt x="45567" y="843051"/>
                  </a:lnTo>
                  <a:lnTo>
                    <a:pt x="45567" y="865835"/>
                  </a:lnTo>
                  <a:lnTo>
                    <a:pt x="68351" y="865835"/>
                  </a:lnTo>
                  <a:lnTo>
                    <a:pt x="68351" y="888619"/>
                  </a:lnTo>
                  <a:lnTo>
                    <a:pt x="91135" y="888619"/>
                  </a:lnTo>
                  <a:lnTo>
                    <a:pt x="113919" y="888619"/>
                  </a:lnTo>
                  <a:lnTo>
                    <a:pt x="113919" y="797483"/>
                  </a:lnTo>
                  <a:close/>
                </a:path>
                <a:path w="114300" h="1207770">
                  <a:moveTo>
                    <a:pt x="113919" y="751916"/>
                  </a:moveTo>
                  <a:lnTo>
                    <a:pt x="91135" y="751916"/>
                  </a:lnTo>
                  <a:lnTo>
                    <a:pt x="91135" y="774700"/>
                  </a:lnTo>
                  <a:lnTo>
                    <a:pt x="113919" y="774700"/>
                  </a:lnTo>
                  <a:lnTo>
                    <a:pt x="113919" y="751916"/>
                  </a:lnTo>
                  <a:close/>
                </a:path>
                <a:path w="114300" h="1207770">
                  <a:moveTo>
                    <a:pt x="113919" y="592416"/>
                  </a:moveTo>
                  <a:lnTo>
                    <a:pt x="91135" y="592416"/>
                  </a:lnTo>
                  <a:lnTo>
                    <a:pt x="91135" y="615200"/>
                  </a:lnTo>
                  <a:lnTo>
                    <a:pt x="68351" y="615200"/>
                  </a:lnTo>
                  <a:lnTo>
                    <a:pt x="68351" y="592416"/>
                  </a:lnTo>
                  <a:lnTo>
                    <a:pt x="45567" y="592416"/>
                  </a:lnTo>
                  <a:lnTo>
                    <a:pt x="22783" y="592416"/>
                  </a:lnTo>
                  <a:lnTo>
                    <a:pt x="22783" y="615200"/>
                  </a:lnTo>
                  <a:lnTo>
                    <a:pt x="45567" y="615200"/>
                  </a:lnTo>
                  <a:lnTo>
                    <a:pt x="45567" y="637984"/>
                  </a:lnTo>
                  <a:lnTo>
                    <a:pt x="68351" y="637984"/>
                  </a:lnTo>
                  <a:lnTo>
                    <a:pt x="91135" y="637984"/>
                  </a:lnTo>
                  <a:lnTo>
                    <a:pt x="91135" y="706335"/>
                  </a:lnTo>
                  <a:lnTo>
                    <a:pt x="68351" y="706335"/>
                  </a:lnTo>
                  <a:lnTo>
                    <a:pt x="45567" y="706335"/>
                  </a:lnTo>
                  <a:lnTo>
                    <a:pt x="45567" y="683552"/>
                  </a:lnTo>
                  <a:lnTo>
                    <a:pt x="22783" y="683552"/>
                  </a:lnTo>
                  <a:lnTo>
                    <a:pt x="22783" y="729132"/>
                  </a:lnTo>
                  <a:lnTo>
                    <a:pt x="45567" y="729132"/>
                  </a:lnTo>
                  <a:lnTo>
                    <a:pt x="45567" y="751916"/>
                  </a:lnTo>
                  <a:lnTo>
                    <a:pt x="68351" y="751916"/>
                  </a:lnTo>
                  <a:lnTo>
                    <a:pt x="68351" y="729119"/>
                  </a:lnTo>
                  <a:lnTo>
                    <a:pt x="91135" y="729119"/>
                  </a:lnTo>
                  <a:lnTo>
                    <a:pt x="91135" y="706348"/>
                  </a:lnTo>
                  <a:lnTo>
                    <a:pt x="113919" y="706348"/>
                  </a:lnTo>
                  <a:lnTo>
                    <a:pt x="113919" y="592416"/>
                  </a:lnTo>
                  <a:close/>
                </a:path>
                <a:path w="114300" h="1207770">
                  <a:moveTo>
                    <a:pt x="113919" y="546849"/>
                  </a:moveTo>
                  <a:lnTo>
                    <a:pt x="91135" y="546849"/>
                  </a:lnTo>
                  <a:lnTo>
                    <a:pt x="91135" y="569633"/>
                  </a:lnTo>
                  <a:lnTo>
                    <a:pt x="113919" y="569633"/>
                  </a:lnTo>
                  <a:lnTo>
                    <a:pt x="113919" y="546849"/>
                  </a:lnTo>
                  <a:close/>
                </a:path>
                <a:path w="114300" h="1207770">
                  <a:moveTo>
                    <a:pt x="113919" y="478485"/>
                  </a:moveTo>
                  <a:lnTo>
                    <a:pt x="91135" y="478485"/>
                  </a:lnTo>
                  <a:lnTo>
                    <a:pt x="91135" y="501281"/>
                  </a:lnTo>
                  <a:lnTo>
                    <a:pt x="68351" y="501281"/>
                  </a:lnTo>
                  <a:lnTo>
                    <a:pt x="68351" y="478485"/>
                  </a:lnTo>
                  <a:lnTo>
                    <a:pt x="45567" y="478485"/>
                  </a:lnTo>
                  <a:lnTo>
                    <a:pt x="22783" y="478485"/>
                  </a:lnTo>
                  <a:lnTo>
                    <a:pt x="0" y="478485"/>
                  </a:lnTo>
                  <a:lnTo>
                    <a:pt x="0" y="501269"/>
                  </a:lnTo>
                  <a:lnTo>
                    <a:pt x="22783" y="501269"/>
                  </a:lnTo>
                  <a:lnTo>
                    <a:pt x="45567" y="501269"/>
                  </a:lnTo>
                  <a:lnTo>
                    <a:pt x="45567" y="546836"/>
                  </a:lnTo>
                  <a:lnTo>
                    <a:pt x="68351" y="546836"/>
                  </a:lnTo>
                  <a:lnTo>
                    <a:pt x="68351" y="524065"/>
                  </a:lnTo>
                  <a:lnTo>
                    <a:pt x="91135" y="524065"/>
                  </a:lnTo>
                  <a:lnTo>
                    <a:pt x="113919" y="524052"/>
                  </a:lnTo>
                  <a:lnTo>
                    <a:pt x="113919" y="478485"/>
                  </a:lnTo>
                  <a:close/>
                </a:path>
                <a:path w="114300" h="1207770">
                  <a:moveTo>
                    <a:pt x="113919" y="432917"/>
                  </a:moveTo>
                  <a:lnTo>
                    <a:pt x="91135" y="432917"/>
                  </a:lnTo>
                  <a:lnTo>
                    <a:pt x="91135" y="455701"/>
                  </a:lnTo>
                  <a:lnTo>
                    <a:pt x="113919" y="455701"/>
                  </a:lnTo>
                  <a:lnTo>
                    <a:pt x="113919" y="432917"/>
                  </a:lnTo>
                  <a:close/>
                </a:path>
                <a:path w="114300" h="1207770">
                  <a:moveTo>
                    <a:pt x="113919" y="387350"/>
                  </a:moveTo>
                  <a:lnTo>
                    <a:pt x="91135" y="387350"/>
                  </a:lnTo>
                  <a:lnTo>
                    <a:pt x="68351" y="387350"/>
                  </a:lnTo>
                  <a:lnTo>
                    <a:pt x="45567" y="387350"/>
                  </a:lnTo>
                  <a:lnTo>
                    <a:pt x="45567" y="410133"/>
                  </a:lnTo>
                  <a:lnTo>
                    <a:pt x="22783" y="410133"/>
                  </a:lnTo>
                  <a:lnTo>
                    <a:pt x="0" y="410133"/>
                  </a:lnTo>
                  <a:lnTo>
                    <a:pt x="0" y="432917"/>
                  </a:lnTo>
                  <a:lnTo>
                    <a:pt x="22783" y="432917"/>
                  </a:lnTo>
                  <a:lnTo>
                    <a:pt x="22783" y="455701"/>
                  </a:lnTo>
                  <a:lnTo>
                    <a:pt x="45567" y="455701"/>
                  </a:lnTo>
                  <a:lnTo>
                    <a:pt x="68351" y="455701"/>
                  </a:lnTo>
                  <a:lnTo>
                    <a:pt x="68351" y="410133"/>
                  </a:lnTo>
                  <a:lnTo>
                    <a:pt x="91135" y="410133"/>
                  </a:lnTo>
                  <a:lnTo>
                    <a:pt x="113919" y="410133"/>
                  </a:lnTo>
                  <a:lnTo>
                    <a:pt x="113919" y="387350"/>
                  </a:lnTo>
                  <a:close/>
                </a:path>
                <a:path w="114300" h="1207770">
                  <a:moveTo>
                    <a:pt x="113919" y="318998"/>
                  </a:moveTo>
                  <a:lnTo>
                    <a:pt x="91135" y="318998"/>
                  </a:lnTo>
                  <a:lnTo>
                    <a:pt x="91135" y="296214"/>
                  </a:lnTo>
                  <a:lnTo>
                    <a:pt x="68351" y="296214"/>
                  </a:lnTo>
                  <a:lnTo>
                    <a:pt x="45567" y="296214"/>
                  </a:lnTo>
                  <a:lnTo>
                    <a:pt x="45567" y="318998"/>
                  </a:lnTo>
                  <a:lnTo>
                    <a:pt x="68351" y="318998"/>
                  </a:lnTo>
                  <a:lnTo>
                    <a:pt x="68351" y="341782"/>
                  </a:lnTo>
                  <a:lnTo>
                    <a:pt x="45567" y="341782"/>
                  </a:lnTo>
                  <a:lnTo>
                    <a:pt x="45567" y="364566"/>
                  </a:lnTo>
                  <a:lnTo>
                    <a:pt x="68351" y="364566"/>
                  </a:lnTo>
                  <a:lnTo>
                    <a:pt x="91135" y="364566"/>
                  </a:lnTo>
                  <a:lnTo>
                    <a:pt x="91135" y="341782"/>
                  </a:lnTo>
                  <a:lnTo>
                    <a:pt x="113919" y="341782"/>
                  </a:lnTo>
                  <a:lnTo>
                    <a:pt x="113919" y="318998"/>
                  </a:lnTo>
                  <a:close/>
                </a:path>
                <a:path w="114300" h="1207770">
                  <a:moveTo>
                    <a:pt x="113919" y="159499"/>
                  </a:moveTo>
                  <a:lnTo>
                    <a:pt x="91135" y="159499"/>
                  </a:lnTo>
                  <a:lnTo>
                    <a:pt x="91135" y="136715"/>
                  </a:lnTo>
                  <a:lnTo>
                    <a:pt x="68351" y="136715"/>
                  </a:lnTo>
                  <a:lnTo>
                    <a:pt x="68351" y="182283"/>
                  </a:lnTo>
                  <a:lnTo>
                    <a:pt x="91135" y="182283"/>
                  </a:lnTo>
                  <a:lnTo>
                    <a:pt x="91135" y="205079"/>
                  </a:lnTo>
                  <a:lnTo>
                    <a:pt x="68351" y="205079"/>
                  </a:lnTo>
                  <a:lnTo>
                    <a:pt x="45567" y="205079"/>
                  </a:lnTo>
                  <a:lnTo>
                    <a:pt x="45567" y="227850"/>
                  </a:lnTo>
                  <a:lnTo>
                    <a:pt x="68351" y="227850"/>
                  </a:lnTo>
                  <a:lnTo>
                    <a:pt x="68351" y="273418"/>
                  </a:lnTo>
                  <a:lnTo>
                    <a:pt x="91135" y="273418"/>
                  </a:lnTo>
                  <a:lnTo>
                    <a:pt x="91135" y="296214"/>
                  </a:lnTo>
                  <a:lnTo>
                    <a:pt x="113919" y="296214"/>
                  </a:lnTo>
                  <a:lnTo>
                    <a:pt x="113919" y="159499"/>
                  </a:lnTo>
                  <a:close/>
                </a:path>
                <a:path w="114300" h="1207770">
                  <a:moveTo>
                    <a:pt x="113919" y="22796"/>
                  </a:moveTo>
                  <a:lnTo>
                    <a:pt x="91135" y="22796"/>
                  </a:lnTo>
                  <a:lnTo>
                    <a:pt x="68351" y="22796"/>
                  </a:lnTo>
                  <a:lnTo>
                    <a:pt x="68351" y="68364"/>
                  </a:lnTo>
                  <a:lnTo>
                    <a:pt x="91135" y="68364"/>
                  </a:lnTo>
                  <a:lnTo>
                    <a:pt x="91135" y="45580"/>
                  </a:lnTo>
                  <a:lnTo>
                    <a:pt x="113919" y="45580"/>
                  </a:lnTo>
                  <a:lnTo>
                    <a:pt x="113919" y="22796"/>
                  </a:lnTo>
                  <a:close/>
                </a:path>
              </a:pathLst>
            </a:custGeom>
            <a:solidFill>
              <a:srgbClr val="231F20"/>
            </a:solidFill>
          </p:spPr>
          <p:txBody>
            <a:bodyPr wrap="square" lIns="0" tIns="0" rIns="0" bIns="0" rtlCol="0"/>
            <a:lstStyle/>
            <a:p>
              <a:endParaRPr/>
            </a:p>
          </p:txBody>
        </p:sp>
        <p:sp>
          <p:nvSpPr>
            <p:cNvPr id="30" name="object 30"/>
            <p:cNvSpPr/>
            <p:nvPr/>
          </p:nvSpPr>
          <p:spPr>
            <a:xfrm>
              <a:off x="9350934" y="987246"/>
              <a:ext cx="137160" cy="1207770"/>
            </a:xfrm>
            <a:custGeom>
              <a:avLst/>
              <a:gdLst/>
              <a:ahLst/>
              <a:cxnLst/>
              <a:rect l="l" t="t" r="r" b="b"/>
              <a:pathLst>
                <a:path w="137159" h="1207770">
                  <a:moveTo>
                    <a:pt x="22783" y="1162037"/>
                  </a:moveTo>
                  <a:lnTo>
                    <a:pt x="0" y="1162037"/>
                  </a:lnTo>
                  <a:lnTo>
                    <a:pt x="0" y="1184821"/>
                  </a:lnTo>
                  <a:lnTo>
                    <a:pt x="22783" y="1184821"/>
                  </a:lnTo>
                  <a:lnTo>
                    <a:pt x="22783" y="1162037"/>
                  </a:lnTo>
                  <a:close/>
                </a:path>
                <a:path w="137159" h="1207770">
                  <a:moveTo>
                    <a:pt x="22783" y="1070902"/>
                  </a:moveTo>
                  <a:lnTo>
                    <a:pt x="0" y="1070902"/>
                  </a:lnTo>
                  <a:lnTo>
                    <a:pt x="0" y="1116482"/>
                  </a:lnTo>
                  <a:lnTo>
                    <a:pt x="22783" y="1116482"/>
                  </a:lnTo>
                  <a:lnTo>
                    <a:pt x="22783" y="1070902"/>
                  </a:lnTo>
                  <a:close/>
                </a:path>
                <a:path w="137159" h="1207770">
                  <a:moveTo>
                    <a:pt x="22783" y="1002550"/>
                  </a:moveTo>
                  <a:lnTo>
                    <a:pt x="0" y="1002550"/>
                  </a:lnTo>
                  <a:lnTo>
                    <a:pt x="0" y="1025334"/>
                  </a:lnTo>
                  <a:lnTo>
                    <a:pt x="22783" y="1025334"/>
                  </a:lnTo>
                  <a:lnTo>
                    <a:pt x="22783" y="1002550"/>
                  </a:lnTo>
                  <a:close/>
                </a:path>
                <a:path w="137159" h="1207770">
                  <a:moveTo>
                    <a:pt x="45580" y="1002550"/>
                  </a:moveTo>
                  <a:lnTo>
                    <a:pt x="22796" y="1002550"/>
                  </a:lnTo>
                  <a:lnTo>
                    <a:pt x="22796" y="1025334"/>
                  </a:lnTo>
                  <a:lnTo>
                    <a:pt x="45580" y="1025334"/>
                  </a:lnTo>
                  <a:lnTo>
                    <a:pt x="45580" y="1002550"/>
                  </a:lnTo>
                  <a:close/>
                </a:path>
                <a:path w="137159" h="1207770">
                  <a:moveTo>
                    <a:pt x="45580" y="888619"/>
                  </a:moveTo>
                  <a:lnTo>
                    <a:pt x="22796" y="888619"/>
                  </a:lnTo>
                  <a:lnTo>
                    <a:pt x="22796" y="911402"/>
                  </a:lnTo>
                  <a:lnTo>
                    <a:pt x="45580" y="911402"/>
                  </a:lnTo>
                  <a:lnTo>
                    <a:pt x="45580" y="888619"/>
                  </a:lnTo>
                  <a:close/>
                </a:path>
                <a:path w="137159" h="1207770">
                  <a:moveTo>
                    <a:pt x="45580" y="843051"/>
                  </a:moveTo>
                  <a:lnTo>
                    <a:pt x="22796" y="843051"/>
                  </a:lnTo>
                  <a:lnTo>
                    <a:pt x="22796" y="865835"/>
                  </a:lnTo>
                  <a:lnTo>
                    <a:pt x="45580" y="865835"/>
                  </a:lnTo>
                  <a:lnTo>
                    <a:pt x="45580" y="843051"/>
                  </a:lnTo>
                  <a:close/>
                </a:path>
                <a:path w="137159" h="1207770">
                  <a:moveTo>
                    <a:pt x="45580" y="592416"/>
                  </a:moveTo>
                  <a:lnTo>
                    <a:pt x="22796" y="592416"/>
                  </a:lnTo>
                  <a:lnTo>
                    <a:pt x="22796" y="637984"/>
                  </a:lnTo>
                  <a:lnTo>
                    <a:pt x="45580" y="637984"/>
                  </a:lnTo>
                  <a:lnTo>
                    <a:pt x="45580" y="592416"/>
                  </a:lnTo>
                  <a:close/>
                </a:path>
                <a:path w="137159" h="1207770">
                  <a:moveTo>
                    <a:pt x="45580" y="387350"/>
                  </a:moveTo>
                  <a:lnTo>
                    <a:pt x="22796" y="387350"/>
                  </a:lnTo>
                  <a:lnTo>
                    <a:pt x="22796" y="410133"/>
                  </a:lnTo>
                  <a:lnTo>
                    <a:pt x="45580" y="410133"/>
                  </a:lnTo>
                  <a:lnTo>
                    <a:pt x="45580" y="387350"/>
                  </a:lnTo>
                  <a:close/>
                </a:path>
                <a:path w="137159" h="1207770">
                  <a:moveTo>
                    <a:pt x="45580" y="68364"/>
                  </a:moveTo>
                  <a:lnTo>
                    <a:pt x="22796" y="68364"/>
                  </a:lnTo>
                  <a:lnTo>
                    <a:pt x="22796" y="182308"/>
                  </a:lnTo>
                  <a:lnTo>
                    <a:pt x="45580" y="182308"/>
                  </a:lnTo>
                  <a:lnTo>
                    <a:pt x="45580" y="68364"/>
                  </a:lnTo>
                  <a:close/>
                </a:path>
                <a:path w="137159" h="1207770">
                  <a:moveTo>
                    <a:pt x="68364" y="979766"/>
                  </a:moveTo>
                  <a:lnTo>
                    <a:pt x="45580" y="979766"/>
                  </a:lnTo>
                  <a:lnTo>
                    <a:pt x="45580" y="1002550"/>
                  </a:lnTo>
                  <a:lnTo>
                    <a:pt x="68364" y="1002550"/>
                  </a:lnTo>
                  <a:lnTo>
                    <a:pt x="68364" y="979766"/>
                  </a:lnTo>
                  <a:close/>
                </a:path>
                <a:path w="137159" h="1207770">
                  <a:moveTo>
                    <a:pt x="68364" y="934186"/>
                  </a:moveTo>
                  <a:lnTo>
                    <a:pt x="45580" y="934186"/>
                  </a:lnTo>
                  <a:lnTo>
                    <a:pt x="22796" y="934186"/>
                  </a:lnTo>
                  <a:lnTo>
                    <a:pt x="22796" y="956970"/>
                  </a:lnTo>
                  <a:lnTo>
                    <a:pt x="45580" y="956970"/>
                  </a:lnTo>
                  <a:lnTo>
                    <a:pt x="68364" y="956970"/>
                  </a:lnTo>
                  <a:lnTo>
                    <a:pt x="68364" y="934186"/>
                  </a:lnTo>
                  <a:close/>
                </a:path>
                <a:path w="137159" h="1207770">
                  <a:moveTo>
                    <a:pt x="68364" y="865835"/>
                  </a:moveTo>
                  <a:lnTo>
                    <a:pt x="45580" y="865835"/>
                  </a:lnTo>
                  <a:lnTo>
                    <a:pt x="45580" y="888619"/>
                  </a:lnTo>
                  <a:lnTo>
                    <a:pt x="68364" y="888619"/>
                  </a:lnTo>
                  <a:lnTo>
                    <a:pt x="68364" y="865835"/>
                  </a:lnTo>
                  <a:close/>
                </a:path>
                <a:path w="137159" h="1207770">
                  <a:moveTo>
                    <a:pt x="68364" y="797483"/>
                  </a:moveTo>
                  <a:lnTo>
                    <a:pt x="45580" y="797483"/>
                  </a:lnTo>
                  <a:lnTo>
                    <a:pt x="45580" y="751916"/>
                  </a:lnTo>
                  <a:lnTo>
                    <a:pt x="22796" y="751916"/>
                  </a:lnTo>
                  <a:lnTo>
                    <a:pt x="22796" y="797496"/>
                  </a:lnTo>
                  <a:lnTo>
                    <a:pt x="45580" y="797496"/>
                  </a:lnTo>
                  <a:lnTo>
                    <a:pt x="45580" y="820267"/>
                  </a:lnTo>
                  <a:lnTo>
                    <a:pt x="68364" y="820267"/>
                  </a:lnTo>
                  <a:lnTo>
                    <a:pt x="68364" y="797483"/>
                  </a:lnTo>
                  <a:close/>
                </a:path>
                <a:path w="137159" h="1207770">
                  <a:moveTo>
                    <a:pt x="68364" y="22796"/>
                  </a:moveTo>
                  <a:lnTo>
                    <a:pt x="45580" y="22796"/>
                  </a:lnTo>
                  <a:lnTo>
                    <a:pt x="45580" y="0"/>
                  </a:lnTo>
                  <a:lnTo>
                    <a:pt x="22796" y="0"/>
                  </a:lnTo>
                  <a:lnTo>
                    <a:pt x="22796" y="45567"/>
                  </a:lnTo>
                  <a:lnTo>
                    <a:pt x="45580" y="45567"/>
                  </a:lnTo>
                  <a:lnTo>
                    <a:pt x="45580" y="68364"/>
                  </a:lnTo>
                  <a:lnTo>
                    <a:pt x="68364" y="68364"/>
                  </a:lnTo>
                  <a:lnTo>
                    <a:pt x="68364" y="22796"/>
                  </a:lnTo>
                  <a:close/>
                </a:path>
                <a:path w="137159" h="1207770">
                  <a:moveTo>
                    <a:pt x="91147" y="888619"/>
                  </a:moveTo>
                  <a:lnTo>
                    <a:pt x="68364" y="888619"/>
                  </a:lnTo>
                  <a:lnTo>
                    <a:pt x="68364" y="911402"/>
                  </a:lnTo>
                  <a:lnTo>
                    <a:pt x="91147" y="911402"/>
                  </a:lnTo>
                  <a:lnTo>
                    <a:pt x="91147" y="888619"/>
                  </a:lnTo>
                  <a:close/>
                </a:path>
                <a:path w="137159" h="1207770">
                  <a:moveTo>
                    <a:pt x="91147" y="820267"/>
                  </a:moveTo>
                  <a:lnTo>
                    <a:pt x="68364" y="820267"/>
                  </a:lnTo>
                  <a:lnTo>
                    <a:pt x="68364" y="843051"/>
                  </a:lnTo>
                  <a:lnTo>
                    <a:pt x="91147" y="843051"/>
                  </a:lnTo>
                  <a:lnTo>
                    <a:pt x="91147" y="820267"/>
                  </a:lnTo>
                  <a:close/>
                </a:path>
                <a:path w="137159" h="1207770">
                  <a:moveTo>
                    <a:pt x="91147" y="410133"/>
                  </a:moveTo>
                  <a:lnTo>
                    <a:pt x="68364" y="410133"/>
                  </a:lnTo>
                  <a:lnTo>
                    <a:pt x="68364" y="432917"/>
                  </a:lnTo>
                  <a:lnTo>
                    <a:pt x="91147" y="432917"/>
                  </a:lnTo>
                  <a:lnTo>
                    <a:pt x="91147" y="410133"/>
                  </a:lnTo>
                  <a:close/>
                </a:path>
                <a:path w="137159" h="1207770">
                  <a:moveTo>
                    <a:pt x="91147" y="227850"/>
                  </a:moveTo>
                  <a:lnTo>
                    <a:pt x="68364" y="227850"/>
                  </a:lnTo>
                  <a:lnTo>
                    <a:pt x="68364" y="205079"/>
                  </a:lnTo>
                  <a:lnTo>
                    <a:pt x="45580" y="205079"/>
                  </a:lnTo>
                  <a:lnTo>
                    <a:pt x="22796" y="205079"/>
                  </a:lnTo>
                  <a:lnTo>
                    <a:pt x="22796" y="227850"/>
                  </a:lnTo>
                  <a:lnTo>
                    <a:pt x="45580" y="227850"/>
                  </a:lnTo>
                  <a:lnTo>
                    <a:pt x="45580" y="250634"/>
                  </a:lnTo>
                  <a:lnTo>
                    <a:pt x="68364" y="250634"/>
                  </a:lnTo>
                  <a:lnTo>
                    <a:pt x="91147" y="250634"/>
                  </a:lnTo>
                  <a:lnTo>
                    <a:pt x="91147" y="227850"/>
                  </a:lnTo>
                  <a:close/>
                </a:path>
                <a:path w="137159" h="1207770">
                  <a:moveTo>
                    <a:pt x="91147" y="136715"/>
                  </a:moveTo>
                  <a:lnTo>
                    <a:pt x="68364" y="136715"/>
                  </a:lnTo>
                  <a:lnTo>
                    <a:pt x="68364" y="182283"/>
                  </a:lnTo>
                  <a:lnTo>
                    <a:pt x="91147" y="182283"/>
                  </a:lnTo>
                  <a:lnTo>
                    <a:pt x="91147" y="136715"/>
                  </a:lnTo>
                  <a:close/>
                </a:path>
                <a:path w="137159" h="1207770">
                  <a:moveTo>
                    <a:pt x="91147" y="68364"/>
                  </a:moveTo>
                  <a:lnTo>
                    <a:pt x="68364" y="68364"/>
                  </a:lnTo>
                  <a:lnTo>
                    <a:pt x="68364" y="91147"/>
                  </a:lnTo>
                  <a:lnTo>
                    <a:pt x="91147" y="91147"/>
                  </a:lnTo>
                  <a:lnTo>
                    <a:pt x="91147" y="68364"/>
                  </a:lnTo>
                  <a:close/>
                </a:path>
                <a:path w="137159" h="1207770">
                  <a:moveTo>
                    <a:pt x="113931" y="979766"/>
                  </a:moveTo>
                  <a:lnTo>
                    <a:pt x="91147" y="979766"/>
                  </a:lnTo>
                  <a:lnTo>
                    <a:pt x="91147" y="1002550"/>
                  </a:lnTo>
                  <a:lnTo>
                    <a:pt x="68364" y="1002550"/>
                  </a:lnTo>
                  <a:lnTo>
                    <a:pt x="68364" y="1025334"/>
                  </a:lnTo>
                  <a:lnTo>
                    <a:pt x="45580" y="1025334"/>
                  </a:lnTo>
                  <a:lnTo>
                    <a:pt x="45580" y="1048118"/>
                  </a:lnTo>
                  <a:lnTo>
                    <a:pt x="22796" y="1048118"/>
                  </a:lnTo>
                  <a:lnTo>
                    <a:pt x="22796" y="1093685"/>
                  </a:lnTo>
                  <a:lnTo>
                    <a:pt x="45580" y="1093685"/>
                  </a:lnTo>
                  <a:lnTo>
                    <a:pt x="45580" y="1116469"/>
                  </a:lnTo>
                  <a:lnTo>
                    <a:pt x="22796" y="1116469"/>
                  </a:lnTo>
                  <a:lnTo>
                    <a:pt x="22796" y="1139253"/>
                  </a:lnTo>
                  <a:lnTo>
                    <a:pt x="45580" y="1139253"/>
                  </a:lnTo>
                  <a:lnTo>
                    <a:pt x="45580" y="1162037"/>
                  </a:lnTo>
                  <a:lnTo>
                    <a:pt x="22796" y="1162037"/>
                  </a:lnTo>
                  <a:lnTo>
                    <a:pt x="22796" y="1184821"/>
                  </a:lnTo>
                  <a:lnTo>
                    <a:pt x="45580" y="1184821"/>
                  </a:lnTo>
                  <a:lnTo>
                    <a:pt x="45580" y="1162050"/>
                  </a:lnTo>
                  <a:lnTo>
                    <a:pt x="68364" y="1162050"/>
                  </a:lnTo>
                  <a:lnTo>
                    <a:pt x="68364" y="1207617"/>
                  </a:lnTo>
                  <a:lnTo>
                    <a:pt x="91147" y="1207617"/>
                  </a:lnTo>
                  <a:lnTo>
                    <a:pt x="113931" y="1207617"/>
                  </a:lnTo>
                  <a:lnTo>
                    <a:pt x="113931" y="1162037"/>
                  </a:lnTo>
                  <a:lnTo>
                    <a:pt x="91147" y="1162037"/>
                  </a:lnTo>
                  <a:lnTo>
                    <a:pt x="68364" y="1162037"/>
                  </a:lnTo>
                  <a:lnTo>
                    <a:pt x="68364" y="1116482"/>
                  </a:lnTo>
                  <a:lnTo>
                    <a:pt x="91147" y="1116482"/>
                  </a:lnTo>
                  <a:lnTo>
                    <a:pt x="113931" y="1116469"/>
                  </a:lnTo>
                  <a:lnTo>
                    <a:pt x="113931" y="1093685"/>
                  </a:lnTo>
                  <a:lnTo>
                    <a:pt x="91147" y="1093685"/>
                  </a:lnTo>
                  <a:lnTo>
                    <a:pt x="91147" y="1025334"/>
                  </a:lnTo>
                  <a:lnTo>
                    <a:pt x="113931" y="1025334"/>
                  </a:lnTo>
                  <a:lnTo>
                    <a:pt x="113931" y="979766"/>
                  </a:lnTo>
                  <a:close/>
                </a:path>
                <a:path w="137159" h="1207770">
                  <a:moveTo>
                    <a:pt x="113931" y="911402"/>
                  </a:moveTo>
                  <a:lnTo>
                    <a:pt x="91147" y="911402"/>
                  </a:lnTo>
                  <a:lnTo>
                    <a:pt x="91147" y="934186"/>
                  </a:lnTo>
                  <a:lnTo>
                    <a:pt x="113931" y="934186"/>
                  </a:lnTo>
                  <a:lnTo>
                    <a:pt x="113931" y="911402"/>
                  </a:lnTo>
                  <a:close/>
                </a:path>
                <a:path w="137159" h="1207770">
                  <a:moveTo>
                    <a:pt x="113931" y="865835"/>
                  </a:moveTo>
                  <a:lnTo>
                    <a:pt x="91147" y="865835"/>
                  </a:lnTo>
                  <a:lnTo>
                    <a:pt x="91147" y="888619"/>
                  </a:lnTo>
                  <a:lnTo>
                    <a:pt x="113931" y="888619"/>
                  </a:lnTo>
                  <a:lnTo>
                    <a:pt x="113931" y="865835"/>
                  </a:lnTo>
                  <a:close/>
                </a:path>
                <a:path w="137159" h="1207770">
                  <a:moveTo>
                    <a:pt x="113931" y="250634"/>
                  </a:moveTo>
                  <a:lnTo>
                    <a:pt x="91147" y="250634"/>
                  </a:lnTo>
                  <a:lnTo>
                    <a:pt x="91147" y="273418"/>
                  </a:lnTo>
                  <a:lnTo>
                    <a:pt x="113931" y="273418"/>
                  </a:lnTo>
                  <a:lnTo>
                    <a:pt x="113931" y="250634"/>
                  </a:lnTo>
                  <a:close/>
                </a:path>
                <a:path w="137159" h="1207770">
                  <a:moveTo>
                    <a:pt x="113931" y="205079"/>
                  </a:moveTo>
                  <a:lnTo>
                    <a:pt x="91147" y="205079"/>
                  </a:lnTo>
                  <a:lnTo>
                    <a:pt x="91147" y="227850"/>
                  </a:lnTo>
                  <a:lnTo>
                    <a:pt x="113931" y="227850"/>
                  </a:lnTo>
                  <a:lnTo>
                    <a:pt x="113931" y="205079"/>
                  </a:lnTo>
                  <a:close/>
                </a:path>
                <a:path w="137159" h="1207770">
                  <a:moveTo>
                    <a:pt x="136715" y="729132"/>
                  </a:moveTo>
                  <a:lnTo>
                    <a:pt x="113931" y="729132"/>
                  </a:lnTo>
                  <a:lnTo>
                    <a:pt x="91147" y="729132"/>
                  </a:lnTo>
                  <a:lnTo>
                    <a:pt x="68364" y="729132"/>
                  </a:lnTo>
                  <a:lnTo>
                    <a:pt x="68364" y="774712"/>
                  </a:lnTo>
                  <a:lnTo>
                    <a:pt x="91147" y="774712"/>
                  </a:lnTo>
                  <a:lnTo>
                    <a:pt x="91147" y="820267"/>
                  </a:lnTo>
                  <a:lnTo>
                    <a:pt x="113931" y="820267"/>
                  </a:lnTo>
                  <a:lnTo>
                    <a:pt x="113931" y="774712"/>
                  </a:lnTo>
                  <a:lnTo>
                    <a:pt x="136715" y="774712"/>
                  </a:lnTo>
                  <a:lnTo>
                    <a:pt x="136715" y="729132"/>
                  </a:lnTo>
                  <a:close/>
                </a:path>
                <a:path w="137159" h="1207770">
                  <a:moveTo>
                    <a:pt x="136715" y="592416"/>
                  </a:moveTo>
                  <a:lnTo>
                    <a:pt x="113931" y="592416"/>
                  </a:lnTo>
                  <a:lnTo>
                    <a:pt x="113931" y="615200"/>
                  </a:lnTo>
                  <a:lnTo>
                    <a:pt x="136715" y="615200"/>
                  </a:lnTo>
                  <a:lnTo>
                    <a:pt x="136715" y="592416"/>
                  </a:lnTo>
                  <a:close/>
                </a:path>
                <a:path w="137159" h="1207770">
                  <a:moveTo>
                    <a:pt x="136715" y="501281"/>
                  </a:moveTo>
                  <a:lnTo>
                    <a:pt x="113931" y="501281"/>
                  </a:lnTo>
                  <a:lnTo>
                    <a:pt x="113931" y="524065"/>
                  </a:lnTo>
                  <a:lnTo>
                    <a:pt x="113931" y="546849"/>
                  </a:lnTo>
                  <a:lnTo>
                    <a:pt x="91147" y="546849"/>
                  </a:lnTo>
                  <a:lnTo>
                    <a:pt x="91147" y="524065"/>
                  </a:lnTo>
                  <a:lnTo>
                    <a:pt x="113931" y="524065"/>
                  </a:lnTo>
                  <a:lnTo>
                    <a:pt x="113931" y="501281"/>
                  </a:lnTo>
                  <a:lnTo>
                    <a:pt x="91147" y="501281"/>
                  </a:lnTo>
                  <a:lnTo>
                    <a:pt x="68364" y="501281"/>
                  </a:lnTo>
                  <a:lnTo>
                    <a:pt x="68364" y="478485"/>
                  </a:lnTo>
                  <a:lnTo>
                    <a:pt x="91147" y="478485"/>
                  </a:lnTo>
                  <a:lnTo>
                    <a:pt x="113931" y="478497"/>
                  </a:lnTo>
                  <a:lnTo>
                    <a:pt x="113931" y="432917"/>
                  </a:lnTo>
                  <a:lnTo>
                    <a:pt x="91147" y="432917"/>
                  </a:lnTo>
                  <a:lnTo>
                    <a:pt x="91147" y="455701"/>
                  </a:lnTo>
                  <a:lnTo>
                    <a:pt x="68364" y="455701"/>
                  </a:lnTo>
                  <a:lnTo>
                    <a:pt x="68364" y="432917"/>
                  </a:lnTo>
                  <a:lnTo>
                    <a:pt x="45580" y="432917"/>
                  </a:lnTo>
                  <a:lnTo>
                    <a:pt x="22796" y="432917"/>
                  </a:lnTo>
                  <a:lnTo>
                    <a:pt x="22796" y="455701"/>
                  </a:lnTo>
                  <a:lnTo>
                    <a:pt x="45580" y="455701"/>
                  </a:lnTo>
                  <a:lnTo>
                    <a:pt x="45580" y="478485"/>
                  </a:lnTo>
                  <a:lnTo>
                    <a:pt x="22796" y="478485"/>
                  </a:lnTo>
                  <a:lnTo>
                    <a:pt x="22796" y="501269"/>
                  </a:lnTo>
                  <a:lnTo>
                    <a:pt x="45580" y="501269"/>
                  </a:lnTo>
                  <a:lnTo>
                    <a:pt x="45580" y="524065"/>
                  </a:lnTo>
                  <a:lnTo>
                    <a:pt x="22796" y="524065"/>
                  </a:lnTo>
                  <a:lnTo>
                    <a:pt x="22796" y="569633"/>
                  </a:lnTo>
                  <a:lnTo>
                    <a:pt x="45580" y="569633"/>
                  </a:lnTo>
                  <a:lnTo>
                    <a:pt x="45580" y="546849"/>
                  </a:lnTo>
                  <a:lnTo>
                    <a:pt x="68364" y="546849"/>
                  </a:lnTo>
                  <a:lnTo>
                    <a:pt x="68364" y="637984"/>
                  </a:lnTo>
                  <a:lnTo>
                    <a:pt x="45580" y="637984"/>
                  </a:lnTo>
                  <a:lnTo>
                    <a:pt x="45580" y="660768"/>
                  </a:lnTo>
                  <a:lnTo>
                    <a:pt x="22796" y="660768"/>
                  </a:lnTo>
                  <a:lnTo>
                    <a:pt x="22796" y="683552"/>
                  </a:lnTo>
                  <a:lnTo>
                    <a:pt x="45580" y="683552"/>
                  </a:lnTo>
                  <a:lnTo>
                    <a:pt x="45580" y="706335"/>
                  </a:lnTo>
                  <a:lnTo>
                    <a:pt x="22796" y="706335"/>
                  </a:lnTo>
                  <a:lnTo>
                    <a:pt x="22796" y="729119"/>
                  </a:lnTo>
                  <a:lnTo>
                    <a:pt x="45580" y="729119"/>
                  </a:lnTo>
                  <a:lnTo>
                    <a:pt x="68364" y="729119"/>
                  </a:lnTo>
                  <a:lnTo>
                    <a:pt x="68364" y="706335"/>
                  </a:lnTo>
                  <a:lnTo>
                    <a:pt x="91147" y="706335"/>
                  </a:lnTo>
                  <a:lnTo>
                    <a:pt x="113931" y="706335"/>
                  </a:lnTo>
                  <a:lnTo>
                    <a:pt x="136715" y="706335"/>
                  </a:lnTo>
                  <a:lnTo>
                    <a:pt x="136715" y="683552"/>
                  </a:lnTo>
                  <a:lnTo>
                    <a:pt x="113931" y="683552"/>
                  </a:lnTo>
                  <a:lnTo>
                    <a:pt x="113931" y="660768"/>
                  </a:lnTo>
                  <a:lnTo>
                    <a:pt x="136715" y="660768"/>
                  </a:lnTo>
                  <a:lnTo>
                    <a:pt x="136715" y="637984"/>
                  </a:lnTo>
                  <a:lnTo>
                    <a:pt x="113931" y="637984"/>
                  </a:lnTo>
                  <a:lnTo>
                    <a:pt x="91147" y="637984"/>
                  </a:lnTo>
                  <a:lnTo>
                    <a:pt x="91147" y="660781"/>
                  </a:lnTo>
                  <a:lnTo>
                    <a:pt x="91147" y="683552"/>
                  </a:lnTo>
                  <a:lnTo>
                    <a:pt x="68364" y="683552"/>
                  </a:lnTo>
                  <a:lnTo>
                    <a:pt x="68364" y="660781"/>
                  </a:lnTo>
                  <a:lnTo>
                    <a:pt x="91147" y="660781"/>
                  </a:lnTo>
                  <a:lnTo>
                    <a:pt x="91147" y="637984"/>
                  </a:lnTo>
                  <a:lnTo>
                    <a:pt x="91147" y="569633"/>
                  </a:lnTo>
                  <a:lnTo>
                    <a:pt x="113931" y="569633"/>
                  </a:lnTo>
                  <a:lnTo>
                    <a:pt x="136715" y="569633"/>
                  </a:lnTo>
                  <a:lnTo>
                    <a:pt x="136715" y="501281"/>
                  </a:lnTo>
                  <a:close/>
                </a:path>
                <a:path w="137159" h="1207770">
                  <a:moveTo>
                    <a:pt x="136715" y="410133"/>
                  </a:moveTo>
                  <a:lnTo>
                    <a:pt x="113931" y="410133"/>
                  </a:lnTo>
                  <a:lnTo>
                    <a:pt x="113931" y="432917"/>
                  </a:lnTo>
                  <a:lnTo>
                    <a:pt x="136715" y="432917"/>
                  </a:lnTo>
                  <a:lnTo>
                    <a:pt x="136715" y="410133"/>
                  </a:lnTo>
                  <a:close/>
                </a:path>
                <a:path w="137159" h="1207770">
                  <a:moveTo>
                    <a:pt x="136715" y="318998"/>
                  </a:moveTo>
                  <a:lnTo>
                    <a:pt x="113931" y="318998"/>
                  </a:lnTo>
                  <a:lnTo>
                    <a:pt x="113931" y="296214"/>
                  </a:lnTo>
                  <a:lnTo>
                    <a:pt x="91147" y="296214"/>
                  </a:lnTo>
                  <a:lnTo>
                    <a:pt x="91147" y="341782"/>
                  </a:lnTo>
                  <a:lnTo>
                    <a:pt x="68364" y="341782"/>
                  </a:lnTo>
                  <a:lnTo>
                    <a:pt x="68364" y="296214"/>
                  </a:lnTo>
                  <a:lnTo>
                    <a:pt x="91147" y="296214"/>
                  </a:lnTo>
                  <a:lnTo>
                    <a:pt x="91147" y="273431"/>
                  </a:lnTo>
                  <a:lnTo>
                    <a:pt x="68364" y="273431"/>
                  </a:lnTo>
                  <a:lnTo>
                    <a:pt x="45580" y="273431"/>
                  </a:lnTo>
                  <a:lnTo>
                    <a:pt x="45580" y="250634"/>
                  </a:lnTo>
                  <a:lnTo>
                    <a:pt x="22796" y="250634"/>
                  </a:lnTo>
                  <a:lnTo>
                    <a:pt x="22796" y="318985"/>
                  </a:lnTo>
                  <a:lnTo>
                    <a:pt x="45580" y="318985"/>
                  </a:lnTo>
                  <a:lnTo>
                    <a:pt x="45580" y="341782"/>
                  </a:lnTo>
                  <a:lnTo>
                    <a:pt x="22796" y="341782"/>
                  </a:lnTo>
                  <a:lnTo>
                    <a:pt x="22796" y="364566"/>
                  </a:lnTo>
                  <a:lnTo>
                    <a:pt x="45580" y="364566"/>
                  </a:lnTo>
                  <a:lnTo>
                    <a:pt x="68364" y="364566"/>
                  </a:lnTo>
                  <a:lnTo>
                    <a:pt x="68364" y="387362"/>
                  </a:lnTo>
                  <a:lnTo>
                    <a:pt x="91147" y="387362"/>
                  </a:lnTo>
                  <a:lnTo>
                    <a:pt x="113931" y="387350"/>
                  </a:lnTo>
                  <a:lnTo>
                    <a:pt x="136715" y="387350"/>
                  </a:lnTo>
                  <a:lnTo>
                    <a:pt x="136715" y="364566"/>
                  </a:lnTo>
                  <a:lnTo>
                    <a:pt x="113931" y="364566"/>
                  </a:lnTo>
                  <a:lnTo>
                    <a:pt x="113931" y="341782"/>
                  </a:lnTo>
                  <a:lnTo>
                    <a:pt x="136715" y="341782"/>
                  </a:lnTo>
                  <a:lnTo>
                    <a:pt x="136715" y="318998"/>
                  </a:lnTo>
                  <a:close/>
                </a:path>
                <a:path w="137159" h="1207770">
                  <a:moveTo>
                    <a:pt x="136715" y="227850"/>
                  </a:moveTo>
                  <a:lnTo>
                    <a:pt x="113931" y="227850"/>
                  </a:lnTo>
                  <a:lnTo>
                    <a:pt x="113931" y="250634"/>
                  </a:lnTo>
                  <a:lnTo>
                    <a:pt x="136715" y="250634"/>
                  </a:lnTo>
                  <a:lnTo>
                    <a:pt x="136715" y="227850"/>
                  </a:lnTo>
                  <a:close/>
                </a:path>
                <a:path w="137159" h="1207770">
                  <a:moveTo>
                    <a:pt x="136715" y="182295"/>
                  </a:moveTo>
                  <a:lnTo>
                    <a:pt x="113931" y="182295"/>
                  </a:lnTo>
                  <a:lnTo>
                    <a:pt x="113931" y="205079"/>
                  </a:lnTo>
                  <a:lnTo>
                    <a:pt x="136715" y="205079"/>
                  </a:lnTo>
                  <a:lnTo>
                    <a:pt x="136715" y="182295"/>
                  </a:lnTo>
                  <a:close/>
                </a:path>
                <a:path w="137159" h="1207770">
                  <a:moveTo>
                    <a:pt x="136715" y="0"/>
                  </a:moveTo>
                  <a:lnTo>
                    <a:pt x="113931" y="0"/>
                  </a:lnTo>
                  <a:lnTo>
                    <a:pt x="113931" y="159499"/>
                  </a:lnTo>
                  <a:lnTo>
                    <a:pt x="136715" y="159499"/>
                  </a:lnTo>
                  <a:lnTo>
                    <a:pt x="136715" y="0"/>
                  </a:lnTo>
                  <a:close/>
                </a:path>
              </a:pathLst>
            </a:custGeom>
            <a:solidFill>
              <a:srgbClr val="231F20"/>
            </a:solidFill>
          </p:spPr>
          <p:txBody>
            <a:bodyPr wrap="square" lIns="0" tIns="0" rIns="0" bIns="0" rtlCol="0"/>
            <a:lstStyle/>
            <a:p>
              <a:endParaRPr/>
            </a:p>
          </p:txBody>
        </p:sp>
        <p:sp>
          <p:nvSpPr>
            <p:cNvPr id="31" name="object 31"/>
            <p:cNvSpPr/>
            <p:nvPr/>
          </p:nvSpPr>
          <p:spPr>
            <a:xfrm>
              <a:off x="9464866" y="1716379"/>
              <a:ext cx="22860" cy="91440"/>
            </a:xfrm>
            <a:custGeom>
              <a:avLst/>
              <a:gdLst/>
              <a:ahLst/>
              <a:cxnLst/>
              <a:rect l="l" t="t" r="r" b="b"/>
              <a:pathLst>
                <a:path w="22859" h="91439">
                  <a:moveTo>
                    <a:pt x="22783" y="68351"/>
                  </a:moveTo>
                  <a:lnTo>
                    <a:pt x="0" y="68351"/>
                  </a:lnTo>
                  <a:lnTo>
                    <a:pt x="0" y="91135"/>
                  </a:lnTo>
                  <a:lnTo>
                    <a:pt x="22783" y="91135"/>
                  </a:lnTo>
                  <a:lnTo>
                    <a:pt x="22783" y="68351"/>
                  </a:lnTo>
                  <a:close/>
                </a:path>
                <a:path w="22859" h="91439">
                  <a:moveTo>
                    <a:pt x="22783" y="0"/>
                  </a:moveTo>
                  <a:lnTo>
                    <a:pt x="0" y="0"/>
                  </a:lnTo>
                  <a:lnTo>
                    <a:pt x="0" y="45580"/>
                  </a:lnTo>
                  <a:lnTo>
                    <a:pt x="22783" y="45580"/>
                  </a:lnTo>
                  <a:lnTo>
                    <a:pt x="22783" y="0"/>
                  </a:lnTo>
                  <a:close/>
                </a:path>
              </a:pathLst>
            </a:custGeom>
            <a:solidFill>
              <a:srgbClr val="231F20"/>
            </a:solidFill>
          </p:spPr>
          <p:txBody>
            <a:bodyPr wrap="square" lIns="0" tIns="0" rIns="0" bIns="0" rtlCol="0"/>
            <a:lstStyle/>
            <a:p>
              <a:endParaRPr/>
            </a:p>
          </p:txBody>
        </p:sp>
        <p:sp>
          <p:nvSpPr>
            <p:cNvPr id="32" name="object 32"/>
            <p:cNvSpPr/>
            <p:nvPr/>
          </p:nvSpPr>
          <p:spPr>
            <a:xfrm>
              <a:off x="9476257" y="1875866"/>
              <a:ext cx="0" cy="319405"/>
            </a:xfrm>
            <a:custGeom>
              <a:avLst/>
              <a:gdLst/>
              <a:ahLst/>
              <a:cxnLst/>
              <a:rect l="l" t="t" r="r" b="b"/>
              <a:pathLst>
                <a:path h="319405">
                  <a:moveTo>
                    <a:pt x="0" y="0"/>
                  </a:moveTo>
                  <a:lnTo>
                    <a:pt x="0" y="318998"/>
                  </a:lnTo>
                </a:path>
              </a:pathLst>
            </a:custGeom>
            <a:ln w="22783">
              <a:solidFill>
                <a:srgbClr val="231F20"/>
              </a:solidFill>
              <a:prstDash val="sysDot"/>
            </a:ln>
          </p:spPr>
          <p:txBody>
            <a:bodyPr wrap="square" lIns="0" tIns="0" rIns="0" bIns="0" rtlCol="0"/>
            <a:lstStyle/>
            <a:p>
              <a:endParaRPr/>
            </a:p>
          </p:txBody>
        </p:sp>
        <p:sp>
          <p:nvSpPr>
            <p:cNvPr id="33" name="object 33"/>
            <p:cNvSpPr/>
            <p:nvPr/>
          </p:nvSpPr>
          <p:spPr>
            <a:xfrm>
              <a:off x="9487650" y="987246"/>
              <a:ext cx="45720" cy="1184910"/>
            </a:xfrm>
            <a:custGeom>
              <a:avLst/>
              <a:gdLst/>
              <a:ahLst/>
              <a:cxnLst/>
              <a:rect l="l" t="t" r="r" b="b"/>
              <a:pathLst>
                <a:path w="45720" h="1184910">
                  <a:moveTo>
                    <a:pt x="22783" y="1139253"/>
                  </a:moveTo>
                  <a:lnTo>
                    <a:pt x="0" y="1139253"/>
                  </a:lnTo>
                  <a:lnTo>
                    <a:pt x="0" y="1184821"/>
                  </a:lnTo>
                  <a:lnTo>
                    <a:pt x="22783" y="1184821"/>
                  </a:lnTo>
                  <a:lnTo>
                    <a:pt x="22783" y="1139253"/>
                  </a:lnTo>
                  <a:close/>
                </a:path>
                <a:path w="45720" h="1184910">
                  <a:moveTo>
                    <a:pt x="22783" y="1093685"/>
                  </a:moveTo>
                  <a:lnTo>
                    <a:pt x="0" y="1093685"/>
                  </a:lnTo>
                  <a:lnTo>
                    <a:pt x="0" y="1116469"/>
                  </a:lnTo>
                  <a:lnTo>
                    <a:pt x="22783" y="1116469"/>
                  </a:lnTo>
                  <a:lnTo>
                    <a:pt x="22783" y="1093685"/>
                  </a:lnTo>
                  <a:close/>
                </a:path>
                <a:path w="45720" h="1184910">
                  <a:moveTo>
                    <a:pt x="22783" y="979766"/>
                  </a:moveTo>
                  <a:lnTo>
                    <a:pt x="0" y="979766"/>
                  </a:lnTo>
                  <a:lnTo>
                    <a:pt x="0" y="1025334"/>
                  </a:lnTo>
                  <a:lnTo>
                    <a:pt x="22783" y="1025334"/>
                  </a:lnTo>
                  <a:lnTo>
                    <a:pt x="22783" y="979766"/>
                  </a:lnTo>
                  <a:close/>
                </a:path>
                <a:path w="45720" h="1184910">
                  <a:moveTo>
                    <a:pt x="22783" y="934186"/>
                  </a:moveTo>
                  <a:lnTo>
                    <a:pt x="0" y="934186"/>
                  </a:lnTo>
                  <a:lnTo>
                    <a:pt x="0" y="956970"/>
                  </a:lnTo>
                  <a:lnTo>
                    <a:pt x="22783" y="956970"/>
                  </a:lnTo>
                  <a:lnTo>
                    <a:pt x="22783" y="934186"/>
                  </a:lnTo>
                  <a:close/>
                </a:path>
                <a:path w="45720" h="1184910">
                  <a:moveTo>
                    <a:pt x="22783" y="888619"/>
                  </a:moveTo>
                  <a:lnTo>
                    <a:pt x="0" y="888619"/>
                  </a:lnTo>
                  <a:lnTo>
                    <a:pt x="0" y="911402"/>
                  </a:lnTo>
                  <a:lnTo>
                    <a:pt x="22783" y="911402"/>
                  </a:lnTo>
                  <a:lnTo>
                    <a:pt x="22783" y="888619"/>
                  </a:lnTo>
                  <a:close/>
                </a:path>
                <a:path w="45720" h="1184910">
                  <a:moveTo>
                    <a:pt x="22783" y="820267"/>
                  </a:moveTo>
                  <a:lnTo>
                    <a:pt x="0" y="820267"/>
                  </a:lnTo>
                  <a:lnTo>
                    <a:pt x="0" y="843051"/>
                  </a:lnTo>
                  <a:lnTo>
                    <a:pt x="22783" y="843051"/>
                  </a:lnTo>
                  <a:lnTo>
                    <a:pt x="22783" y="820267"/>
                  </a:lnTo>
                  <a:close/>
                </a:path>
                <a:path w="45720" h="1184910">
                  <a:moveTo>
                    <a:pt x="22783" y="729132"/>
                  </a:moveTo>
                  <a:lnTo>
                    <a:pt x="0" y="729132"/>
                  </a:lnTo>
                  <a:lnTo>
                    <a:pt x="0" y="774712"/>
                  </a:lnTo>
                  <a:lnTo>
                    <a:pt x="22783" y="774712"/>
                  </a:lnTo>
                  <a:lnTo>
                    <a:pt x="22783" y="729132"/>
                  </a:lnTo>
                  <a:close/>
                </a:path>
                <a:path w="45720" h="1184910">
                  <a:moveTo>
                    <a:pt x="22783" y="637984"/>
                  </a:moveTo>
                  <a:lnTo>
                    <a:pt x="0" y="637984"/>
                  </a:lnTo>
                  <a:lnTo>
                    <a:pt x="0" y="706335"/>
                  </a:lnTo>
                  <a:lnTo>
                    <a:pt x="22783" y="706335"/>
                  </a:lnTo>
                  <a:lnTo>
                    <a:pt x="22783" y="637984"/>
                  </a:lnTo>
                  <a:close/>
                </a:path>
                <a:path w="45720" h="1184910">
                  <a:moveTo>
                    <a:pt x="22783" y="546849"/>
                  </a:moveTo>
                  <a:lnTo>
                    <a:pt x="0" y="546849"/>
                  </a:lnTo>
                  <a:lnTo>
                    <a:pt x="0" y="569633"/>
                  </a:lnTo>
                  <a:lnTo>
                    <a:pt x="22783" y="569633"/>
                  </a:lnTo>
                  <a:lnTo>
                    <a:pt x="22783" y="546849"/>
                  </a:lnTo>
                  <a:close/>
                </a:path>
                <a:path w="45720" h="1184910">
                  <a:moveTo>
                    <a:pt x="22783" y="432917"/>
                  </a:moveTo>
                  <a:lnTo>
                    <a:pt x="0" y="432917"/>
                  </a:lnTo>
                  <a:lnTo>
                    <a:pt x="0" y="524052"/>
                  </a:lnTo>
                  <a:lnTo>
                    <a:pt x="22783" y="524052"/>
                  </a:lnTo>
                  <a:lnTo>
                    <a:pt x="22783" y="432917"/>
                  </a:lnTo>
                  <a:close/>
                </a:path>
                <a:path w="45720" h="1184910">
                  <a:moveTo>
                    <a:pt x="22783" y="341782"/>
                  </a:moveTo>
                  <a:lnTo>
                    <a:pt x="0" y="341782"/>
                  </a:lnTo>
                  <a:lnTo>
                    <a:pt x="0" y="387362"/>
                  </a:lnTo>
                  <a:lnTo>
                    <a:pt x="22783" y="387362"/>
                  </a:lnTo>
                  <a:lnTo>
                    <a:pt x="22783" y="341782"/>
                  </a:lnTo>
                  <a:close/>
                </a:path>
                <a:path w="45720" h="1184910">
                  <a:moveTo>
                    <a:pt x="22783" y="250634"/>
                  </a:moveTo>
                  <a:lnTo>
                    <a:pt x="0" y="250634"/>
                  </a:lnTo>
                  <a:lnTo>
                    <a:pt x="0" y="273418"/>
                  </a:lnTo>
                  <a:lnTo>
                    <a:pt x="22783" y="273418"/>
                  </a:lnTo>
                  <a:lnTo>
                    <a:pt x="22783" y="250634"/>
                  </a:lnTo>
                  <a:close/>
                </a:path>
                <a:path w="45720" h="1184910">
                  <a:moveTo>
                    <a:pt x="22783" y="182295"/>
                  </a:moveTo>
                  <a:lnTo>
                    <a:pt x="0" y="182295"/>
                  </a:lnTo>
                  <a:lnTo>
                    <a:pt x="0" y="227850"/>
                  </a:lnTo>
                  <a:lnTo>
                    <a:pt x="22783" y="227850"/>
                  </a:lnTo>
                  <a:lnTo>
                    <a:pt x="22783" y="182295"/>
                  </a:lnTo>
                  <a:close/>
                </a:path>
                <a:path w="45720" h="1184910">
                  <a:moveTo>
                    <a:pt x="22783" y="136715"/>
                  </a:moveTo>
                  <a:lnTo>
                    <a:pt x="0" y="136715"/>
                  </a:lnTo>
                  <a:lnTo>
                    <a:pt x="0" y="159499"/>
                  </a:lnTo>
                  <a:lnTo>
                    <a:pt x="22783" y="159499"/>
                  </a:lnTo>
                  <a:lnTo>
                    <a:pt x="22783" y="136715"/>
                  </a:lnTo>
                  <a:close/>
                </a:path>
                <a:path w="45720" h="1184910">
                  <a:moveTo>
                    <a:pt x="45554" y="0"/>
                  </a:moveTo>
                  <a:lnTo>
                    <a:pt x="22783" y="0"/>
                  </a:lnTo>
                  <a:lnTo>
                    <a:pt x="0" y="0"/>
                  </a:lnTo>
                  <a:lnTo>
                    <a:pt x="0" y="22783"/>
                  </a:lnTo>
                  <a:lnTo>
                    <a:pt x="22783" y="22783"/>
                  </a:lnTo>
                  <a:lnTo>
                    <a:pt x="45554" y="22783"/>
                  </a:lnTo>
                  <a:lnTo>
                    <a:pt x="45554" y="0"/>
                  </a:lnTo>
                  <a:close/>
                </a:path>
              </a:pathLst>
            </a:custGeom>
            <a:solidFill>
              <a:srgbClr val="231F20"/>
            </a:solidFill>
          </p:spPr>
          <p:txBody>
            <a:bodyPr wrap="square" lIns="0" tIns="0" rIns="0" bIns="0" rtlCol="0"/>
            <a:lstStyle/>
            <a:p>
              <a:endParaRPr/>
            </a:p>
          </p:txBody>
        </p:sp>
        <p:sp>
          <p:nvSpPr>
            <p:cNvPr id="34" name="object 34"/>
            <p:cNvSpPr/>
            <p:nvPr/>
          </p:nvSpPr>
          <p:spPr>
            <a:xfrm>
              <a:off x="9521825" y="1032827"/>
              <a:ext cx="0" cy="342265"/>
            </a:xfrm>
            <a:custGeom>
              <a:avLst/>
              <a:gdLst/>
              <a:ahLst/>
              <a:cxnLst/>
              <a:rect l="l" t="t" r="r" b="b"/>
              <a:pathLst>
                <a:path h="342265">
                  <a:moveTo>
                    <a:pt x="0" y="0"/>
                  </a:moveTo>
                  <a:lnTo>
                    <a:pt x="0" y="341769"/>
                  </a:lnTo>
                </a:path>
              </a:pathLst>
            </a:custGeom>
            <a:ln w="22783">
              <a:solidFill>
                <a:srgbClr val="231F20"/>
              </a:solidFill>
              <a:prstDash val="sysDot"/>
            </a:ln>
          </p:spPr>
          <p:txBody>
            <a:bodyPr wrap="square" lIns="0" tIns="0" rIns="0" bIns="0" rtlCol="0"/>
            <a:lstStyle/>
            <a:p>
              <a:endParaRPr/>
            </a:p>
          </p:txBody>
        </p:sp>
        <p:sp>
          <p:nvSpPr>
            <p:cNvPr id="35" name="object 35"/>
            <p:cNvSpPr/>
            <p:nvPr/>
          </p:nvSpPr>
          <p:spPr>
            <a:xfrm>
              <a:off x="9510433" y="987246"/>
              <a:ext cx="91440" cy="1207770"/>
            </a:xfrm>
            <a:custGeom>
              <a:avLst/>
              <a:gdLst/>
              <a:ahLst/>
              <a:cxnLst/>
              <a:rect l="l" t="t" r="r" b="b"/>
              <a:pathLst>
                <a:path w="91440" h="1207770">
                  <a:moveTo>
                    <a:pt x="22771" y="1184833"/>
                  </a:moveTo>
                  <a:lnTo>
                    <a:pt x="0" y="1184833"/>
                  </a:lnTo>
                  <a:lnTo>
                    <a:pt x="0" y="1207617"/>
                  </a:lnTo>
                  <a:lnTo>
                    <a:pt x="22771" y="1207617"/>
                  </a:lnTo>
                  <a:lnTo>
                    <a:pt x="22771" y="1184833"/>
                  </a:lnTo>
                  <a:close/>
                </a:path>
                <a:path w="91440" h="1207770">
                  <a:moveTo>
                    <a:pt x="22771" y="1139253"/>
                  </a:moveTo>
                  <a:lnTo>
                    <a:pt x="0" y="1139253"/>
                  </a:lnTo>
                  <a:lnTo>
                    <a:pt x="0" y="1162037"/>
                  </a:lnTo>
                  <a:lnTo>
                    <a:pt x="22771" y="1162037"/>
                  </a:lnTo>
                  <a:lnTo>
                    <a:pt x="22771" y="1139253"/>
                  </a:lnTo>
                  <a:close/>
                </a:path>
                <a:path w="91440" h="1207770">
                  <a:moveTo>
                    <a:pt x="22771" y="1002550"/>
                  </a:moveTo>
                  <a:lnTo>
                    <a:pt x="0" y="1002550"/>
                  </a:lnTo>
                  <a:lnTo>
                    <a:pt x="0" y="1116482"/>
                  </a:lnTo>
                  <a:lnTo>
                    <a:pt x="22771" y="1116482"/>
                  </a:lnTo>
                  <a:lnTo>
                    <a:pt x="22771" y="1002550"/>
                  </a:lnTo>
                  <a:close/>
                </a:path>
                <a:path w="91440" h="1207770">
                  <a:moveTo>
                    <a:pt x="22771" y="934186"/>
                  </a:moveTo>
                  <a:lnTo>
                    <a:pt x="0" y="934186"/>
                  </a:lnTo>
                  <a:lnTo>
                    <a:pt x="0" y="956970"/>
                  </a:lnTo>
                  <a:lnTo>
                    <a:pt x="22771" y="956970"/>
                  </a:lnTo>
                  <a:lnTo>
                    <a:pt x="22771" y="934186"/>
                  </a:lnTo>
                  <a:close/>
                </a:path>
                <a:path w="91440" h="1207770">
                  <a:moveTo>
                    <a:pt x="22771" y="888619"/>
                  </a:moveTo>
                  <a:lnTo>
                    <a:pt x="0" y="888619"/>
                  </a:lnTo>
                  <a:lnTo>
                    <a:pt x="0" y="911402"/>
                  </a:lnTo>
                  <a:lnTo>
                    <a:pt x="22771" y="911402"/>
                  </a:lnTo>
                  <a:lnTo>
                    <a:pt x="22771" y="888619"/>
                  </a:lnTo>
                  <a:close/>
                </a:path>
                <a:path w="91440" h="1207770">
                  <a:moveTo>
                    <a:pt x="22771" y="751916"/>
                  </a:moveTo>
                  <a:lnTo>
                    <a:pt x="0" y="751916"/>
                  </a:lnTo>
                  <a:lnTo>
                    <a:pt x="0" y="865847"/>
                  </a:lnTo>
                  <a:lnTo>
                    <a:pt x="22771" y="865847"/>
                  </a:lnTo>
                  <a:lnTo>
                    <a:pt x="22771" y="751916"/>
                  </a:lnTo>
                  <a:close/>
                </a:path>
                <a:path w="91440" h="1207770">
                  <a:moveTo>
                    <a:pt x="22771" y="706335"/>
                  </a:moveTo>
                  <a:lnTo>
                    <a:pt x="0" y="706335"/>
                  </a:lnTo>
                  <a:lnTo>
                    <a:pt x="0" y="729119"/>
                  </a:lnTo>
                  <a:lnTo>
                    <a:pt x="22771" y="729119"/>
                  </a:lnTo>
                  <a:lnTo>
                    <a:pt x="22771" y="706335"/>
                  </a:lnTo>
                  <a:close/>
                </a:path>
                <a:path w="91440" h="1207770">
                  <a:moveTo>
                    <a:pt x="22771" y="524065"/>
                  </a:moveTo>
                  <a:lnTo>
                    <a:pt x="0" y="524065"/>
                  </a:lnTo>
                  <a:lnTo>
                    <a:pt x="0" y="683564"/>
                  </a:lnTo>
                  <a:lnTo>
                    <a:pt x="22771" y="683564"/>
                  </a:lnTo>
                  <a:lnTo>
                    <a:pt x="22771" y="524065"/>
                  </a:lnTo>
                  <a:close/>
                </a:path>
                <a:path w="91440" h="1207770">
                  <a:moveTo>
                    <a:pt x="22771" y="455701"/>
                  </a:moveTo>
                  <a:lnTo>
                    <a:pt x="0" y="455701"/>
                  </a:lnTo>
                  <a:lnTo>
                    <a:pt x="0" y="478485"/>
                  </a:lnTo>
                  <a:lnTo>
                    <a:pt x="22771" y="478485"/>
                  </a:lnTo>
                  <a:lnTo>
                    <a:pt x="22771" y="455701"/>
                  </a:lnTo>
                  <a:close/>
                </a:path>
                <a:path w="91440" h="1207770">
                  <a:moveTo>
                    <a:pt x="45567" y="1025334"/>
                  </a:moveTo>
                  <a:lnTo>
                    <a:pt x="22783" y="1025334"/>
                  </a:lnTo>
                  <a:lnTo>
                    <a:pt x="22783" y="1048118"/>
                  </a:lnTo>
                  <a:lnTo>
                    <a:pt x="45567" y="1048118"/>
                  </a:lnTo>
                  <a:lnTo>
                    <a:pt x="45567" y="1025334"/>
                  </a:lnTo>
                  <a:close/>
                </a:path>
                <a:path w="91440" h="1207770">
                  <a:moveTo>
                    <a:pt x="45567" y="865835"/>
                  </a:moveTo>
                  <a:lnTo>
                    <a:pt x="22783" y="865835"/>
                  </a:lnTo>
                  <a:lnTo>
                    <a:pt x="22783" y="888619"/>
                  </a:lnTo>
                  <a:lnTo>
                    <a:pt x="45567" y="888619"/>
                  </a:lnTo>
                  <a:lnTo>
                    <a:pt x="45567" y="865835"/>
                  </a:lnTo>
                  <a:close/>
                </a:path>
                <a:path w="91440" h="1207770">
                  <a:moveTo>
                    <a:pt x="45567" y="569633"/>
                  </a:moveTo>
                  <a:lnTo>
                    <a:pt x="22783" y="569633"/>
                  </a:lnTo>
                  <a:lnTo>
                    <a:pt x="22783" y="592416"/>
                  </a:lnTo>
                  <a:lnTo>
                    <a:pt x="45567" y="592416"/>
                  </a:lnTo>
                  <a:lnTo>
                    <a:pt x="45567" y="569633"/>
                  </a:lnTo>
                  <a:close/>
                </a:path>
                <a:path w="91440" h="1207770">
                  <a:moveTo>
                    <a:pt x="45567" y="501281"/>
                  </a:moveTo>
                  <a:lnTo>
                    <a:pt x="22783" y="501281"/>
                  </a:lnTo>
                  <a:lnTo>
                    <a:pt x="22783" y="546849"/>
                  </a:lnTo>
                  <a:lnTo>
                    <a:pt x="45567" y="546849"/>
                  </a:lnTo>
                  <a:lnTo>
                    <a:pt x="45567" y="501281"/>
                  </a:lnTo>
                  <a:close/>
                </a:path>
                <a:path w="91440" h="1207770">
                  <a:moveTo>
                    <a:pt x="45567" y="410133"/>
                  </a:moveTo>
                  <a:lnTo>
                    <a:pt x="22783" y="410133"/>
                  </a:lnTo>
                  <a:lnTo>
                    <a:pt x="22783" y="432917"/>
                  </a:lnTo>
                  <a:lnTo>
                    <a:pt x="45567" y="432917"/>
                  </a:lnTo>
                  <a:lnTo>
                    <a:pt x="45567" y="410133"/>
                  </a:lnTo>
                  <a:close/>
                </a:path>
                <a:path w="91440" h="1207770">
                  <a:moveTo>
                    <a:pt x="45567" y="318998"/>
                  </a:moveTo>
                  <a:lnTo>
                    <a:pt x="22783" y="318998"/>
                  </a:lnTo>
                  <a:lnTo>
                    <a:pt x="22783" y="341782"/>
                  </a:lnTo>
                  <a:lnTo>
                    <a:pt x="45567" y="341782"/>
                  </a:lnTo>
                  <a:lnTo>
                    <a:pt x="45567" y="318998"/>
                  </a:lnTo>
                  <a:close/>
                </a:path>
                <a:path w="91440" h="1207770">
                  <a:moveTo>
                    <a:pt x="68351" y="1184833"/>
                  </a:moveTo>
                  <a:lnTo>
                    <a:pt x="45567" y="1184833"/>
                  </a:lnTo>
                  <a:lnTo>
                    <a:pt x="22783" y="1184833"/>
                  </a:lnTo>
                  <a:lnTo>
                    <a:pt x="22783" y="1207617"/>
                  </a:lnTo>
                  <a:lnTo>
                    <a:pt x="45567" y="1207617"/>
                  </a:lnTo>
                  <a:lnTo>
                    <a:pt x="68351" y="1207617"/>
                  </a:lnTo>
                  <a:lnTo>
                    <a:pt x="68351" y="1184833"/>
                  </a:lnTo>
                  <a:close/>
                </a:path>
                <a:path w="91440" h="1207770">
                  <a:moveTo>
                    <a:pt x="68351" y="1093685"/>
                  </a:moveTo>
                  <a:lnTo>
                    <a:pt x="45567" y="1093685"/>
                  </a:lnTo>
                  <a:lnTo>
                    <a:pt x="45567" y="1070902"/>
                  </a:lnTo>
                  <a:lnTo>
                    <a:pt x="22783" y="1070902"/>
                  </a:lnTo>
                  <a:lnTo>
                    <a:pt x="22783" y="1162037"/>
                  </a:lnTo>
                  <a:lnTo>
                    <a:pt x="45567" y="1162037"/>
                  </a:lnTo>
                  <a:lnTo>
                    <a:pt x="45567" y="1116469"/>
                  </a:lnTo>
                  <a:lnTo>
                    <a:pt x="68351" y="1116469"/>
                  </a:lnTo>
                  <a:lnTo>
                    <a:pt x="68351" y="1093685"/>
                  </a:lnTo>
                  <a:close/>
                </a:path>
                <a:path w="91440" h="1207770">
                  <a:moveTo>
                    <a:pt x="68351" y="1002550"/>
                  </a:moveTo>
                  <a:lnTo>
                    <a:pt x="45567" y="1002550"/>
                  </a:lnTo>
                  <a:lnTo>
                    <a:pt x="45567" y="1025334"/>
                  </a:lnTo>
                  <a:lnTo>
                    <a:pt x="68351" y="1025334"/>
                  </a:lnTo>
                  <a:lnTo>
                    <a:pt x="68351" y="1002550"/>
                  </a:lnTo>
                  <a:close/>
                </a:path>
                <a:path w="91440" h="1207770">
                  <a:moveTo>
                    <a:pt x="68351" y="956983"/>
                  </a:moveTo>
                  <a:lnTo>
                    <a:pt x="45567" y="956983"/>
                  </a:lnTo>
                  <a:lnTo>
                    <a:pt x="22783" y="956983"/>
                  </a:lnTo>
                  <a:lnTo>
                    <a:pt x="22783" y="1002550"/>
                  </a:lnTo>
                  <a:lnTo>
                    <a:pt x="45567" y="1002550"/>
                  </a:lnTo>
                  <a:lnTo>
                    <a:pt x="45567" y="979766"/>
                  </a:lnTo>
                  <a:lnTo>
                    <a:pt x="68351" y="979766"/>
                  </a:lnTo>
                  <a:lnTo>
                    <a:pt x="68351" y="956983"/>
                  </a:lnTo>
                  <a:close/>
                </a:path>
                <a:path w="91440" h="1207770">
                  <a:moveTo>
                    <a:pt x="68351" y="911402"/>
                  </a:moveTo>
                  <a:lnTo>
                    <a:pt x="45567" y="911402"/>
                  </a:lnTo>
                  <a:lnTo>
                    <a:pt x="45567" y="934186"/>
                  </a:lnTo>
                  <a:lnTo>
                    <a:pt x="68351" y="934186"/>
                  </a:lnTo>
                  <a:lnTo>
                    <a:pt x="68351" y="911402"/>
                  </a:lnTo>
                  <a:close/>
                </a:path>
                <a:path w="91440" h="1207770">
                  <a:moveTo>
                    <a:pt x="68351" y="820267"/>
                  </a:moveTo>
                  <a:lnTo>
                    <a:pt x="45567" y="820267"/>
                  </a:lnTo>
                  <a:lnTo>
                    <a:pt x="45567" y="843051"/>
                  </a:lnTo>
                  <a:lnTo>
                    <a:pt x="68351" y="843051"/>
                  </a:lnTo>
                  <a:lnTo>
                    <a:pt x="68351" y="820267"/>
                  </a:lnTo>
                  <a:close/>
                </a:path>
                <a:path w="91440" h="1207770">
                  <a:moveTo>
                    <a:pt x="68351" y="729132"/>
                  </a:moveTo>
                  <a:lnTo>
                    <a:pt x="45567" y="729132"/>
                  </a:lnTo>
                  <a:lnTo>
                    <a:pt x="45567" y="751916"/>
                  </a:lnTo>
                  <a:lnTo>
                    <a:pt x="22783" y="751916"/>
                  </a:lnTo>
                  <a:lnTo>
                    <a:pt x="22783" y="820267"/>
                  </a:lnTo>
                  <a:lnTo>
                    <a:pt x="45567" y="820267"/>
                  </a:lnTo>
                  <a:lnTo>
                    <a:pt x="45567" y="774712"/>
                  </a:lnTo>
                  <a:lnTo>
                    <a:pt x="68351" y="774712"/>
                  </a:lnTo>
                  <a:lnTo>
                    <a:pt x="68351" y="729132"/>
                  </a:lnTo>
                  <a:close/>
                </a:path>
                <a:path w="91440" h="1207770">
                  <a:moveTo>
                    <a:pt x="68351" y="683552"/>
                  </a:moveTo>
                  <a:lnTo>
                    <a:pt x="45567" y="683552"/>
                  </a:lnTo>
                  <a:lnTo>
                    <a:pt x="22783" y="683552"/>
                  </a:lnTo>
                  <a:lnTo>
                    <a:pt x="22783" y="706335"/>
                  </a:lnTo>
                  <a:lnTo>
                    <a:pt x="45567" y="706335"/>
                  </a:lnTo>
                  <a:lnTo>
                    <a:pt x="68351" y="706335"/>
                  </a:lnTo>
                  <a:lnTo>
                    <a:pt x="68351" y="683552"/>
                  </a:lnTo>
                  <a:close/>
                </a:path>
                <a:path w="91440" h="1207770">
                  <a:moveTo>
                    <a:pt x="68351" y="637984"/>
                  </a:moveTo>
                  <a:lnTo>
                    <a:pt x="45567" y="637984"/>
                  </a:lnTo>
                  <a:lnTo>
                    <a:pt x="45567" y="615200"/>
                  </a:lnTo>
                  <a:lnTo>
                    <a:pt x="22783" y="615200"/>
                  </a:lnTo>
                  <a:lnTo>
                    <a:pt x="22783" y="660781"/>
                  </a:lnTo>
                  <a:lnTo>
                    <a:pt x="45567" y="660781"/>
                  </a:lnTo>
                  <a:lnTo>
                    <a:pt x="68351" y="660768"/>
                  </a:lnTo>
                  <a:lnTo>
                    <a:pt x="68351" y="637984"/>
                  </a:lnTo>
                  <a:close/>
                </a:path>
                <a:path w="91440" h="1207770">
                  <a:moveTo>
                    <a:pt x="68351" y="546849"/>
                  </a:moveTo>
                  <a:lnTo>
                    <a:pt x="45567" y="546849"/>
                  </a:lnTo>
                  <a:lnTo>
                    <a:pt x="45567" y="569633"/>
                  </a:lnTo>
                  <a:lnTo>
                    <a:pt x="68351" y="569633"/>
                  </a:lnTo>
                  <a:lnTo>
                    <a:pt x="68351" y="546849"/>
                  </a:lnTo>
                  <a:close/>
                </a:path>
                <a:path w="91440" h="1207770">
                  <a:moveTo>
                    <a:pt x="68351" y="182295"/>
                  </a:moveTo>
                  <a:lnTo>
                    <a:pt x="45567" y="182295"/>
                  </a:lnTo>
                  <a:lnTo>
                    <a:pt x="22783" y="182295"/>
                  </a:lnTo>
                  <a:lnTo>
                    <a:pt x="22783" y="205079"/>
                  </a:lnTo>
                  <a:lnTo>
                    <a:pt x="45567" y="205079"/>
                  </a:lnTo>
                  <a:lnTo>
                    <a:pt x="68351" y="205079"/>
                  </a:lnTo>
                  <a:lnTo>
                    <a:pt x="68351" y="182295"/>
                  </a:lnTo>
                  <a:close/>
                </a:path>
                <a:path w="91440" h="1207770">
                  <a:moveTo>
                    <a:pt x="68351" y="45580"/>
                  </a:moveTo>
                  <a:lnTo>
                    <a:pt x="45567" y="45580"/>
                  </a:lnTo>
                  <a:lnTo>
                    <a:pt x="22783" y="45580"/>
                  </a:lnTo>
                  <a:lnTo>
                    <a:pt x="22783" y="113931"/>
                  </a:lnTo>
                  <a:lnTo>
                    <a:pt x="45567" y="113931"/>
                  </a:lnTo>
                  <a:lnTo>
                    <a:pt x="68351" y="113931"/>
                  </a:lnTo>
                  <a:lnTo>
                    <a:pt x="68351" y="45580"/>
                  </a:lnTo>
                  <a:close/>
                </a:path>
                <a:path w="91440" h="1207770">
                  <a:moveTo>
                    <a:pt x="91135" y="615200"/>
                  </a:moveTo>
                  <a:lnTo>
                    <a:pt x="68351" y="615200"/>
                  </a:lnTo>
                  <a:lnTo>
                    <a:pt x="68351" y="637984"/>
                  </a:lnTo>
                  <a:lnTo>
                    <a:pt x="91135" y="637984"/>
                  </a:lnTo>
                  <a:lnTo>
                    <a:pt x="91135" y="615200"/>
                  </a:lnTo>
                  <a:close/>
                </a:path>
                <a:path w="91440" h="1207770">
                  <a:moveTo>
                    <a:pt x="91135" y="455701"/>
                  </a:moveTo>
                  <a:lnTo>
                    <a:pt x="68351" y="455701"/>
                  </a:lnTo>
                  <a:lnTo>
                    <a:pt x="45567" y="455701"/>
                  </a:lnTo>
                  <a:lnTo>
                    <a:pt x="22783" y="455701"/>
                  </a:lnTo>
                  <a:lnTo>
                    <a:pt x="22783" y="478485"/>
                  </a:lnTo>
                  <a:lnTo>
                    <a:pt x="45567" y="478485"/>
                  </a:lnTo>
                  <a:lnTo>
                    <a:pt x="68351" y="478485"/>
                  </a:lnTo>
                  <a:lnTo>
                    <a:pt x="68351" y="501269"/>
                  </a:lnTo>
                  <a:lnTo>
                    <a:pt x="91135" y="501269"/>
                  </a:lnTo>
                  <a:lnTo>
                    <a:pt x="91135" y="455701"/>
                  </a:lnTo>
                  <a:close/>
                </a:path>
                <a:path w="91440" h="1207770">
                  <a:moveTo>
                    <a:pt x="91135" y="318998"/>
                  </a:moveTo>
                  <a:lnTo>
                    <a:pt x="68351" y="318998"/>
                  </a:lnTo>
                  <a:lnTo>
                    <a:pt x="68351" y="364566"/>
                  </a:lnTo>
                  <a:lnTo>
                    <a:pt x="45567" y="364566"/>
                  </a:lnTo>
                  <a:lnTo>
                    <a:pt x="45567" y="387350"/>
                  </a:lnTo>
                  <a:lnTo>
                    <a:pt x="68351" y="387350"/>
                  </a:lnTo>
                  <a:lnTo>
                    <a:pt x="68351" y="410133"/>
                  </a:lnTo>
                  <a:lnTo>
                    <a:pt x="91135" y="410133"/>
                  </a:lnTo>
                  <a:lnTo>
                    <a:pt x="91135" y="318998"/>
                  </a:lnTo>
                  <a:close/>
                </a:path>
                <a:path w="91440" h="1207770">
                  <a:moveTo>
                    <a:pt x="91135" y="250634"/>
                  </a:moveTo>
                  <a:lnTo>
                    <a:pt x="68351" y="250634"/>
                  </a:lnTo>
                  <a:lnTo>
                    <a:pt x="68351" y="273431"/>
                  </a:lnTo>
                  <a:lnTo>
                    <a:pt x="45567" y="273431"/>
                  </a:lnTo>
                  <a:lnTo>
                    <a:pt x="45567" y="250634"/>
                  </a:lnTo>
                  <a:lnTo>
                    <a:pt x="22783" y="250634"/>
                  </a:lnTo>
                  <a:lnTo>
                    <a:pt x="22783" y="296202"/>
                  </a:lnTo>
                  <a:lnTo>
                    <a:pt x="45567" y="296202"/>
                  </a:lnTo>
                  <a:lnTo>
                    <a:pt x="68351" y="296214"/>
                  </a:lnTo>
                  <a:lnTo>
                    <a:pt x="91135" y="296202"/>
                  </a:lnTo>
                  <a:lnTo>
                    <a:pt x="91135" y="250634"/>
                  </a:lnTo>
                  <a:close/>
                </a:path>
                <a:path w="91440" h="1207770">
                  <a:moveTo>
                    <a:pt x="91135" y="136715"/>
                  </a:moveTo>
                  <a:lnTo>
                    <a:pt x="68351" y="136715"/>
                  </a:lnTo>
                  <a:lnTo>
                    <a:pt x="45567" y="136715"/>
                  </a:lnTo>
                  <a:lnTo>
                    <a:pt x="22783" y="136715"/>
                  </a:lnTo>
                  <a:lnTo>
                    <a:pt x="22783" y="159499"/>
                  </a:lnTo>
                  <a:lnTo>
                    <a:pt x="45567" y="159499"/>
                  </a:lnTo>
                  <a:lnTo>
                    <a:pt x="68351" y="159499"/>
                  </a:lnTo>
                  <a:lnTo>
                    <a:pt x="91135" y="159499"/>
                  </a:lnTo>
                  <a:lnTo>
                    <a:pt x="91135" y="136715"/>
                  </a:lnTo>
                  <a:close/>
                </a:path>
                <a:path w="91440" h="1207770">
                  <a:moveTo>
                    <a:pt x="91135" y="0"/>
                  </a:moveTo>
                  <a:lnTo>
                    <a:pt x="68351" y="0"/>
                  </a:lnTo>
                  <a:lnTo>
                    <a:pt x="45567" y="0"/>
                  </a:lnTo>
                  <a:lnTo>
                    <a:pt x="22783" y="0"/>
                  </a:lnTo>
                  <a:lnTo>
                    <a:pt x="22783" y="22783"/>
                  </a:lnTo>
                  <a:lnTo>
                    <a:pt x="45567" y="22783"/>
                  </a:lnTo>
                  <a:lnTo>
                    <a:pt x="68351" y="22783"/>
                  </a:lnTo>
                  <a:lnTo>
                    <a:pt x="91135" y="22783"/>
                  </a:lnTo>
                  <a:lnTo>
                    <a:pt x="91135" y="0"/>
                  </a:lnTo>
                  <a:close/>
                </a:path>
              </a:pathLst>
            </a:custGeom>
            <a:solidFill>
              <a:srgbClr val="231F20"/>
            </a:solidFill>
          </p:spPr>
          <p:txBody>
            <a:bodyPr wrap="square" lIns="0" tIns="0" rIns="0" bIns="0" rtlCol="0"/>
            <a:lstStyle/>
            <a:p>
              <a:endParaRPr/>
            </a:p>
          </p:txBody>
        </p:sp>
        <p:sp>
          <p:nvSpPr>
            <p:cNvPr id="36" name="object 36"/>
            <p:cNvSpPr/>
            <p:nvPr/>
          </p:nvSpPr>
          <p:spPr>
            <a:xfrm>
              <a:off x="9590176" y="1648015"/>
              <a:ext cx="0" cy="342265"/>
            </a:xfrm>
            <a:custGeom>
              <a:avLst/>
              <a:gdLst/>
              <a:ahLst/>
              <a:cxnLst/>
              <a:rect l="l" t="t" r="r" b="b"/>
              <a:pathLst>
                <a:path h="342264">
                  <a:moveTo>
                    <a:pt x="0" y="0"/>
                  </a:moveTo>
                  <a:lnTo>
                    <a:pt x="0" y="341769"/>
                  </a:lnTo>
                </a:path>
              </a:pathLst>
            </a:custGeom>
            <a:ln w="22783">
              <a:solidFill>
                <a:srgbClr val="231F20"/>
              </a:solidFill>
              <a:prstDash val="sysDot"/>
            </a:ln>
          </p:spPr>
          <p:txBody>
            <a:bodyPr wrap="square" lIns="0" tIns="0" rIns="0" bIns="0" rtlCol="0"/>
            <a:lstStyle/>
            <a:p>
              <a:endParaRPr/>
            </a:p>
          </p:txBody>
        </p:sp>
        <p:sp>
          <p:nvSpPr>
            <p:cNvPr id="37" name="object 37"/>
            <p:cNvSpPr/>
            <p:nvPr/>
          </p:nvSpPr>
          <p:spPr>
            <a:xfrm>
              <a:off x="9578785" y="987246"/>
              <a:ext cx="45720" cy="1184910"/>
            </a:xfrm>
            <a:custGeom>
              <a:avLst/>
              <a:gdLst/>
              <a:ahLst/>
              <a:cxnLst/>
              <a:rect l="l" t="t" r="r" b="b"/>
              <a:pathLst>
                <a:path w="45720" h="1184910">
                  <a:moveTo>
                    <a:pt x="22783" y="1070902"/>
                  </a:moveTo>
                  <a:lnTo>
                    <a:pt x="0" y="1070902"/>
                  </a:lnTo>
                  <a:lnTo>
                    <a:pt x="0" y="1093685"/>
                  </a:lnTo>
                  <a:lnTo>
                    <a:pt x="22783" y="1093685"/>
                  </a:lnTo>
                  <a:lnTo>
                    <a:pt x="22783" y="1070902"/>
                  </a:lnTo>
                  <a:close/>
                </a:path>
                <a:path w="45720" h="1184910">
                  <a:moveTo>
                    <a:pt x="45567" y="1139253"/>
                  </a:moveTo>
                  <a:lnTo>
                    <a:pt x="22783" y="1139253"/>
                  </a:lnTo>
                  <a:lnTo>
                    <a:pt x="0" y="1139253"/>
                  </a:lnTo>
                  <a:lnTo>
                    <a:pt x="0" y="1184821"/>
                  </a:lnTo>
                  <a:lnTo>
                    <a:pt x="22783" y="1184821"/>
                  </a:lnTo>
                  <a:lnTo>
                    <a:pt x="22783" y="1162037"/>
                  </a:lnTo>
                  <a:lnTo>
                    <a:pt x="45567" y="1162037"/>
                  </a:lnTo>
                  <a:lnTo>
                    <a:pt x="45567" y="1139253"/>
                  </a:lnTo>
                  <a:close/>
                </a:path>
                <a:path w="45720" h="1184910">
                  <a:moveTo>
                    <a:pt x="45567" y="1025334"/>
                  </a:moveTo>
                  <a:lnTo>
                    <a:pt x="22783" y="1025334"/>
                  </a:lnTo>
                  <a:lnTo>
                    <a:pt x="22783" y="1048118"/>
                  </a:lnTo>
                  <a:lnTo>
                    <a:pt x="45567" y="1048118"/>
                  </a:lnTo>
                  <a:lnTo>
                    <a:pt x="45567" y="1025334"/>
                  </a:lnTo>
                  <a:close/>
                </a:path>
                <a:path w="45720" h="1184910">
                  <a:moveTo>
                    <a:pt x="45567" y="934186"/>
                  </a:moveTo>
                  <a:lnTo>
                    <a:pt x="22783" y="934186"/>
                  </a:lnTo>
                  <a:lnTo>
                    <a:pt x="22783" y="956970"/>
                  </a:lnTo>
                  <a:lnTo>
                    <a:pt x="45567" y="956970"/>
                  </a:lnTo>
                  <a:lnTo>
                    <a:pt x="45567" y="934186"/>
                  </a:lnTo>
                  <a:close/>
                </a:path>
                <a:path w="45720" h="1184910">
                  <a:moveTo>
                    <a:pt x="45567" y="820267"/>
                  </a:moveTo>
                  <a:lnTo>
                    <a:pt x="22783" y="820267"/>
                  </a:lnTo>
                  <a:lnTo>
                    <a:pt x="22783" y="865847"/>
                  </a:lnTo>
                  <a:lnTo>
                    <a:pt x="45567" y="865847"/>
                  </a:lnTo>
                  <a:lnTo>
                    <a:pt x="45567" y="820267"/>
                  </a:lnTo>
                  <a:close/>
                </a:path>
                <a:path w="45720" h="1184910">
                  <a:moveTo>
                    <a:pt x="45567" y="751916"/>
                  </a:moveTo>
                  <a:lnTo>
                    <a:pt x="22783" y="751916"/>
                  </a:lnTo>
                  <a:lnTo>
                    <a:pt x="22783" y="774700"/>
                  </a:lnTo>
                  <a:lnTo>
                    <a:pt x="45567" y="774700"/>
                  </a:lnTo>
                  <a:lnTo>
                    <a:pt x="45567" y="751916"/>
                  </a:lnTo>
                  <a:close/>
                </a:path>
                <a:path w="45720" h="1184910">
                  <a:moveTo>
                    <a:pt x="45567" y="660768"/>
                  </a:moveTo>
                  <a:lnTo>
                    <a:pt x="22783" y="660768"/>
                  </a:lnTo>
                  <a:lnTo>
                    <a:pt x="22783" y="683552"/>
                  </a:lnTo>
                  <a:lnTo>
                    <a:pt x="45567" y="683552"/>
                  </a:lnTo>
                  <a:lnTo>
                    <a:pt x="45567" y="660768"/>
                  </a:lnTo>
                  <a:close/>
                </a:path>
                <a:path w="45720" h="1184910">
                  <a:moveTo>
                    <a:pt x="45567" y="546849"/>
                  </a:moveTo>
                  <a:lnTo>
                    <a:pt x="22783" y="546849"/>
                  </a:lnTo>
                  <a:lnTo>
                    <a:pt x="22783" y="592429"/>
                  </a:lnTo>
                  <a:lnTo>
                    <a:pt x="45567" y="592429"/>
                  </a:lnTo>
                  <a:lnTo>
                    <a:pt x="45567" y="546849"/>
                  </a:lnTo>
                  <a:close/>
                </a:path>
                <a:path w="45720" h="1184910">
                  <a:moveTo>
                    <a:pt x="45567" y="478485"/>
                  </a:moveTo>
                  <a:lnTo>
                    <a:pt x="22783" y="478485"/>
                  </a:lnTo>
                  <a:lnTo>
                    <a:pt x="22783" y="501269"/>
                  </a:lnTo>
                  <a:lnTo>
                    <a:pt x="45567" y="501269"/>
                  </a:lnTo>
                  <a:lnTo>
                    <a:pt x="45567" y="478485"/>
                  </a:lnTo>
                  <a:close/>
                </a:path>
                <a:path w="45720" h="1184910">
                  <a:moveTo>
                    <a:pt x="45567" y="432917"/>
                  </a:moveTo>
                  <a:lnTo>
                    <a:pt x="22783" y="432917"/>
                  </a:lnTo>
                  <a:lnTo>
                    <a:pt x="22783" y="455701"/>
                  </a:lnTo>
                  <a:lnTo>
                    <a:pt x="45567" y="455701"/>
                  </a:lnTo>
                  <a:lnTo>
                    <a:pt x="45567" y="432917"/>
                  </a:lnTo>
                  <a:close/>
                </a:path>
                <a:path w="45720" h="1184910">
                  <a:moveTo>
                    <a:pt x="45567" y="387350"/>
                  </a:moveTo>
                  <a:lnTo>
                    <a:pt x="22783" y="387350"/>
                  </a:lnTo>
                  <a:lnTo>
                    <a:pt x="22783" y="410133"/>
                  </a:lnTo>
                  <a:lnTo>
                    <a:pt x="45567" y="410133"/>
                  </a:lnTo>
                  <a:lnTo>
                    <a:pt x="45567" y="387350"/>
                  </a:lnTo>
                  <a:close/>
                </a:path>
                <a:path w="45720" h="1184910">
                  <a:moveTo>
                    <a:pt x="45567" y="341782"/>
                  </a:moveTo>
                  <a:lnTo>
                    <a:pt x="22783" y="341782"/>
                  </a:lnTo>
                  <a:lnTo>
                    <a:pt x="22783" y="364566"/>
                  </a:lnTo>
                  <a:lnTo>
                    <a:pt x="45567" y="364566"/>
                  </a:lnTo>
                  <a:lnTo>
                    <a:pt x="45567" y="341782"/>
                  </a:lnTo>
                  <a:close/>
                </a:path>
                <a:path w="45720" h="1184910">
                  <a:moveTo>
                    <a:pt x="45567" y="273431"/>
                  </a:moveTo>
                  <a:lnTo>
                    <a:pt x="22783" y="273431"/>
                  </a:lnTo>
                  <a:lnTo>
                    <a:pt x="22783" y="318998"/>
                  </a:lnTo>
                  <a:lnTo>
                    <a:pt x="45567" y="318998"/>
                  </a:lnTo>
                  <a:lnTo>
                    <a:pt x="45567" y="273431"/>
                  </a:lnTo>
                  <a:close/>
                </a:path>
                <a:path w="45720" h="1184910">
                  <a:moveTo>
                    <a:pt x="45567" y="205079"/>
                  </a:moveTo>
                  <a:lnTo>
                    <a:pt x="22783" y="205079"/>
                  </a:lnTo>
                  <a:lnTo>
                    <a:pt x="22783" y="227850"/>
                  </a:lnTo>
                  <a:lnTo>
                    <a:pt x="45567" y="227850"/>
                  </a:lnTo>
                  <a:lnTo>
                    <a:pt x="45567" y="205079"/>
                  </a:lnTo>
                  <a:close/>
                </a:path>
                <a:path w="45720" h="1184910">
                  <a:moveTo>
                    <a:pt x="45567" y="0"/>
                  </a:moveTo>
                  <a:lnTo>
                    <a:pt x="22783" y="0"/>
                  </a:lnTo>
                  <a:lnTo>
                    <a:pt x="22783" y="159499"/>
                  </a:lnTo>
                  <a:lnTo>
                    <a:pt x="45567" y="159499"/>
                  </a:lnTo>
                  <a:lnTo>
                    <a:pt x="45567" y="0"/>
                  </a:lnTo>
                  <a:close/>
                </a:path>
              </a:pathLst>
            </a:custGeom>
            <a:solidFill>
              <a:srgbClr val="231F20"/>
            </a:solidFill>
          </p:spPr>
          <p:txBody>
            <a:bodyPr wrap="square" lIns="0" tIns="0" rIns="0" bIns="0" rtlCol="0"/>
            <a:lstStyle/>
            <a:p>
              <a:endParaRPr/>
            </a:p>
          </p:txBody>
        </p:sp>
      </p:grpSp>
      <p:sp>
        <p:nvSpPr>
          <p:cNvPr id="38" name="object 38"/>
          <p:cNvSpPr txBox="1"/>
          <p:nvPr/>
        </p:nvSpPr>
        <p:spPr>
          <a:xfrm>
            <a:off x="8487264" y="2355596"/>
            <a:ext cx="1076325" cy="510540"/>
          </a:xfrm>
          <a:prstGeom prst="rect">
            <a:avLst/>
          </a:prstGeom>
        </p:spPr>
        <p:txBody>
          <a:bodyPr vert="horz" wrap="square" lIns="0" tIns="22860" rIns="0" bIns="0" rtlCol="0">
            <a:spAutoFit/>
          </a:bodyPr>
          <a:lstStyle/>
          <a:p>
            <a:pPr marL="12700" marR="5080" indent="205104">
              <a:lnSpc>
                <a:spcPts val="1900"/>
              </a:lnSpc>
              <a:spcBef>
                <a:spcPts val="180"/>
              </a:spcBef>
            </a:pPr>
            <a:r>
              <a:rPr sz="1600" b="1" dirty="0">
                <a:solidFill>
                  <a:srgbClr val="231F20"/>
                </a:solidFill>
                <a:latin typeface="Avenir Heavy"/>
                <a:cs typeface="Avenir Heavy"/>
              </a:rPr>
              <a:t>DIY</a:t>
            </a:r>
            <a:r>
              <a:rPr sz="1600" b="1" spc="-30" dirty="0">
                <a:solidFill>
                  <a:srgbClr val="231F20"/>
                </a:solidFill>
                <a:latin typeface="Avenir Heavy"/>
                <a:cs typeface="Avenir Heavy"/>
              </a:rPr>
              <a:t> </a:t>
            </a:r>
            <a:r>
              <a:rPr sz="1600" b="1" spc="-25" dirty="0">
                <a:solidFill>
                  <a:srgbClr val="231F20"/>
                </a:solidFill>
                <a:latin typeface="Avenir Heavy"/>
                <a:cs typeface="Avenir Heavy"/>
              </a:rPr>
              <a:t>air </a:t>
            </a:r>
            <a:r>
              <a:rPr sz="1600" b="1" dirty="0">
                <a:solidFill>
                  <a:srgbClr val="231F20"/>
                </a:solidFill>
                <a:latin typeface="Avenir Heavy"/>
                <a:cs typeface="Avenir Heavy"/>
              </a:rPr>
              <a:t>filter</a:t>
            </a:r>
            <a:r>
              <a:rPr sz="1600" b="1" spc="-30" dirty="0">
                <a:solidFill>
                  <a:srgbClr val="231F20"/>
                </a:solidFill>
                <a:latin typeface="Avenir Heavy"/>
                <a:cs typeface="Avenir Heavy"/>
              </a:rPr>
              <a:t> </a:t>
            </a:r>
            <a:r>
              <a:rPr sz="1600" b="1" spc="-10" dirty="0">
                <a:solidFill>
                  <a:srgbClr val="231F20"/>
                </a:solidFill>
                <a:latin typeface="Avenir Heavy"/>
                <a:cs typeface="Avenir Heavy"/>
              </a:rPr>
              <a:t>guide</a:t>
            </a:r>
            <a:endParaRPr sz="1600">
              <a:latin typeface="Avenir Heavy"/>
              <a:cs typeface="Avenir Heavy"/>
            </a:endParaRPr>
          </a:p>
        </p:txBody>
      </p:sp>
      <p:sp>
        <p:nvSpPr>
          <p:cNvPr id="39" name="object 39"/>
          <p:cNvSpPr txBox="1"/>
          <p:nvPr/>
        </p:nvSpPr>
        <p:spPr>
          <a:xfrm>
            <a:off x="927817" y="5299964"/>
            <a:ext cx="1628775" cy="510540"/>
          </a:xfrm>
          <a:prstGeom prst="rect">
            <a:avLst/>
          </a:prstGeom>
        </p:spPr>
        <p:txBody>
          <a:bodyPr vert="horz" wrap="square" lIns="0" tIns="22860" rIns="0" bIns="0" rtlCol="0">
            <a:spAutoFit/>
          </a:bodyPr>
          <a:lstStyle/>
          <a:p>
            <a:pPr marL="12700" marR="5080" indent="227329">
              <a:lnSpc>
                <a:spcPts val="1900"/>
              </a:lnSpc>
              <a:spcBef>
                <a:spcPts val="180"/>
              </a:spcBef>
            </a:pPr>
            <a:r>
              <a:rPr sz="1600" b="1" dirty="0">
                <a:solidFill>
                  <a:srgbClr val="231F20"/>
                </a:solidFill>
                <a:latin typeface="Avenir Heavy"/>
                <a:cs typeface="Avenir Heavy"/>
              </a:rPr>
              <a:t>DIY</a:t>
            </a:r>
            <a:r>
              <a:rPr sz="1600" b="1" spc="-25" dirty="0">
                <a:solidFill>
                  <a:srgbClr val="231F20"/>
                </a:solidFill>
                <a:latin typeface="Avenir Heavy"/>
                <a:cs typeface="Avenir Heavy"/>
              </a:rPr>
              <a:t> </a:t>
            </a:r>
            <a:r>
              <a:rPr sz="1600" b="1" dirty="0">
                <a:solidFill>
                  <a:srgbClr val="231F20"/>
                </a:solidFill>
                <a:latin typeface="Avenir Heavy"/>
                <a:cs typeface="Avenir Heavy"/>
              </a:rPr>
              <a:t>air</a:t>
            </a:r>
            <a:r>
              <a:rPr sz="1600" b="1" spc="-25" dirty="0">
                <a:solidFill>
                  <a:srgbClr val="231F20"/>
                </a:solidFill>
                <a:latin typeface="Avenir Heavy"/>
                <a:cs typeface="Avenir Heavy"/>
              </a:rPr>
              <a:t> </a:t>
            </a:r>
            <a:r>
              <a:rPr sz="1600" b="1" spc="-10" dirty="0">
                <a:solidFill>
                  <a:srgbClr val="231F20"/>
                </a:solidFill>
                <a:latin typeface="Avenir Heavy"/>
                <a:cs typeface="Avenir Heavy"/>
              </a:rPr>
              <a:t>filter </a:t>
            </a:r>
            <a:r>
              <a:rPr sz="1600" b="1" dirty="0">
                <a:solidFill>
                  <a:srgbClr val="231F20"/>
                </a:solidFill>
                <a:latin typeface="Avenir Heavy"/>
                <a:cs typeface="Avenir Heavy"/>
              </a:rPr>
              <a:t>video </a:t>
            </a:r>
            <a:r>
              <a:rPr sz="1600" b="1" spc="-10" dirty="0">
                <a:solidFill>
                  <a:srgbClr val="231F20"/>
                </a:solidFill>
                <a:latin typeface="Avenir Heavy"/>
                <a:cs typeface="Avenir Heavy"/>
              </a:rPr>
              <a:t>instuctions</a:t>
            </a:r>
            <a:endParaRPr sz="1600">
              <a:latin typeface="Avenir Heavy"/>
              <a:cs typeface="Avenir Heavy"/>
            </a:endParaRPr>
          </a:p>
        </p:txBody>
      </p:sp>
      <p:grpSp>
        <p:nvGrpSpPr>
          <p:cNvPr id="40" name="object 40"/>
          <p:cNvGrpSpPr/>
          <p:nvPr/>
        </p:nvGrpSpPr>
        <p:grpSpPr>
          <a:xfrm>
            <a:off x="768095" y="748893"/>
            <a:ext cx="7637145" cy="4525645"/>
            <a:chOff x="768095" y="748893"/>
            <a:chExt cx="7637145" cy="4525645"/>
          </a:xfrm>
        </p:grpSpPr>
        <p:pic>
          <p:nvPicPr>
            <p:cNvPr id="41" name="object 41"/>
            <p:cNvPicPr/>
            <p:nvPr/>
          </p:nvPicPr>
          <p:blipFill>
            <a:blip r:embed="rId5" cstate="print"/>
            <a:stretch>
              <a:fillRect/>
            </a:stretch>
          </p:blipFill>
          <p:spPr>
            <a:xfrm>
              <a:off x="793495" y="3749039"/>
              <a:ext cx="2032000" cy="1499616"/>
            </a:xfrm>
            <a:prstGeom prst="rect">
              <a:avLst/>
            </a:prstGeom>
          </p:spPr>
        </p:pic>
        <p:sp>
          <p:nvSpPr>
            <p:cNvPr id="42" name="object 42"/>
            <p:cNvSpPr/>
            <p:nvPr/>
          </p:nvSpPr>
          <p:spPr>
            <a:xfrm>
              <a:off x="793495" y="3749039"/>
              <a:ext cx="2032000" cy="1499870"/>
            </a:xfrm>
            <a:custGeom>
              <a:avLst/>
              <a:gdLst/>
              <a:ahLst/>
              <a:cxnLst/>
              <a:rect l="l" t="t" r="r" b="b"/>
              <a:pathLst>
                <a:path w="2032000" h="1499870">
                  <a:moveTo>
                    <a:pt x="152400" y="0"/>
                  </a:moveTo>
                  <a:lnTo>
                    <a:pt x="104231" y="7769"/>
                  </a:lnTo>
                  <a:lnTo>
                    <a:pt x="62396" y="29405"/>
                  </a:lnTo>
                  <a:lnTo>
                    <a:pt x="29405" y="62396"/>
                  </a:lnTo>
                  <a:lnTo>
                    <a:pt x="7769" y="104231"/>
                  </a:lnTo>
                  <a:lnTo>
                    <a:pt x="0" y="152400"/>
                  </a:lnTo>
                  <a:lnTo>
                    <a:pt x="0" y="1347216"/>
                  </a:lnTo>
                  <a:lnTo>
                    <a:pt x="7769" y="1395384"/>
                  </a:lnTo>
                  <a:lnTo>
                    <a:pt x="29405" y="1437219"/>
                  </a:lnTo>
                  <a:lnTo>
                    <a:pt x="62396" y="1470210"/>
                  </a:lnTo>
                  <a:lnTo>
                    <a:pt x="104231" y="1491846"/>
                  </a:lnTo>
                  <a:lnTo>
                    <a:pt x="152400" y="1499616"/>
                  </a:lnTo>
                  <a:lnTo>
                    <a:pt x="1879600" y="1499616"/>
                  </a:lnTo>
                  <a:lnTo>
                    <a:pt x="1927768" y="1491846"/>
                  </a:lnTo>
                  <a:lnTo>
                    <a:pt x="1969603" y="1470210"/>
                  </a:lnTo>
                  <a:lnTo>
                    <a:pt x="2002594" y="1437219"/>
                  </a:lnTo>
                  <a:lnTo>
                    <a:pt x="2024230" y="1395384"/>
                  </a:lnTo>
                  <a:lnTo>
                    <a:pt x="2032000" y="1347216"/>
                  </a:lnTo>
                  <a:lnTo>
                    <a:pt x="2032000" y="152400"/>
                  </a:lnTo>
                  <a:lnTo>
                    <a:pt x="2024230" y="104231"/>
                  </a:lnTo>
                  <a:lnTo>
                    <a:pt x="2002594" y="62396"/>
                  </a:lnTo>
                  <a:lnTo>
                    <a:pt x="1969603" y="29405"/>
                  </a:lnTo>
                  <a:lnTo>
                    <a:pt x="1927768" y="7769"/>
                  </a:lnTo>
                  <a:lnTo>
                    <a:pt x="1879600" y="0"/>
                  </a:lnTo>
                  <a:lnTo>
                    <a:pt x="152400" y="0"/>
                  </a:lnTo>
                  <a:close/>
                </a:path>
              </a:pathLst>
            </a:custGeom>
            <a:ln w="50799">
              <a:solidFill>
                <a:srgbClr val="919396"/>
              </a:solidFill>
            </a:ln>
          </p:spPr>
          <p:txBody>
            <a:bodyPr wrap="square" lIns="0" tIns="0" rIns="0" bIns="0" rtlCol="0"/>
            <a:lstStyle/>
            <a:p>
              <a:endParaRPr/>
            </a:p>
          </p:txBody>
        </p:sp>
        <p:sp>
          <p:nvSpPr>
            <p:cNvPr id="43" name="object 43"/>
            <p:cNvSpPr/>
            <p:nvPr/>
          </p:nvSpPr>
          <p:spPr>
            <a:xfrm>
              <a:off x="1536197" y="4206248"/>
              <a:ext cx="549275" cy="549275"/>
            </a:xfrm>
            <a:custGeom>
              <a:avLst/>
              <a:gdLst/>
              <a:ahLst/>
              <a:cxnLst/>
              <a:rect l="l" t="t" r="r" b="b"/>
              <a:pathLst>
                <a:path w="549275" h="549275">
                  <a:moveTo>
                    <a:pt x="274497" y="0"/>
                  </a:moveTo>
                  <a:lnTo>
                    <a:pt x="225156" y="4422"/>
                  </a:lnTo>
                  <a:lnTo>
                    <a:pt x="178717" y="17173"/>
                  </a:lnTo>
                  <a:lnTo>
                    <a:pt x="135953" y="37477"/>
                  </a:lnTo>
                  <a:lnTo>
                    <a:pt x="97642" y="64558"/>
                  </a:lnTo>
                  <a:lnTo>
                    <a:pt x="64558" y="97642"/>
                  </a:lnTo>
                  <a:lnTo>
                    <a:pt x="37477" y="135953"/>
                  </a:lnTo>
                  <a:lnTo>
                    <a:pt x="17173" y="178717"/>
                  </a:lnTo>
                  <a:lnTo>
                    <a:pt x="4422" y="225156"/>
                  </a:lnTo>
                  <a:lnTo>
                    <a:pt x="0" y="274497"/>
                  </a:lnTo>
                  <a:lnTo>
                    <a:pt x="4422" y="323839"/>
                  </a:lnTo>
                  <a:lnTo>
                    <a:pt x="17173" y="370280"/>
                  </a:lnTo>
                  <a:lnTo>
                    <a:pt x="37477" y="413044"/>
                  </a:lnTo>
                  <a:lnTo>
                    <a:pt x="64558" y="451358"/>
                  </a:lnTo>
                  <a:lnTo>
                    <a:pt x="97642" y="484444"/>
                  </a:lnTo>
                  <a:lnTo>
                    <a:pt x="135953" y="511527"/>
                  </a:lnTo>
                  <a:lnTo>
                    <a:pt x="178717" y="531833"/>
                  </a:lnTo>
                  <a:lnTo>
                    <a:pt x="225156" y="544585"/>
                  </a:lnTo>
                  <a:lnTo>
                    <a:pt x="274497" y="549008"/>
                  </a:lnTo>
                  <a:lnTo>
                    <a:pt x="323838" y="544585"/>
                  </a:lnTo>
                  <a:lnTo>
                    <a:pt x="370278" y="531833"/>
                  </a:lnTo>
                  <a:lnTo>
                    <a:pt x="413041" y="511527"/>
                  </a:lnTo>
                  <a:lnTo>
                    <a:pt x="451352" y="484444"/>
                  </a:lnTo>
                  <a:lnTo>
                    <a:pt x="484436" y="451358"/>
                  </a:lnTo>
                  <a:lnTo>
                    <a:pt x="511518" y="413044"/>
                  </a:lnTo>
                  <a:lnTo>
                    <a:pt x="531822" y="370280"/>
                  </a:lnTo>
                  <a:lnTo>
                    <a:pt x="544573" y="323839"/>
                  </a:lnTo>
                  <a:lnTo>
                    <a:pt x="548995" y="274497"/>
                  </a:lnTo>
                  <a:lnTo>
                    <a:pt x="544573" y="225156"/>
                  </a:lnTo>
                  <a:lnTo>
                    <a:pt x="531822" y="178717"/>
                  </a:lnTo>
                  <a:lnTo>
                    <a:pt x="511518" y="135953"/>
                  </a:lnTo>
                  <a:lnTo>
                    <a:pt x="484436" y="97642"/>
                  </a:lnTo>
                  <a:lnTo>
                    <a:pt x="451352" y="64558"/>
                  </a:lnTo>
                  <a:lnTo>
                    <a:pt x="413041" y="37477"/>
                  </a:lnTo>
                  <a:lnTo>
                    <a:pt x="370278" y="17173"/>
                  </a:lnTo>
                  <a:lnTo>
                    <a:pt x="323838" y="4422"/>
                  </a:lnTo>
                  <a:lnTo>
                    <a:pt x="274497" y="0"/>
                  </a:lnTo>
                  <a:close/>
                </a:path>
              </a:pathLst>
            </a:custGeom>
            <a:solidFill>
              <a:srgbClr val="ACCBD7">
                <a:alpha val="88000"/>
              </a:srgbClr>
            </a:solidFill>
          </p:spPr>
          <p:txBody>
            <a:bodyPr wrap="square" lIns="0" tIns="0" rIns="0" bIns="0" rtlCol="0"/>
            <a:lstStyle/>
            <a:p>
              <a:endParaRPr/>
            </a:p>
          </p:txBody>
        </p:sp>
        <p:sp>
          <p:nvSpPr>
            <p:cNvPr id="44" name="object 44"/>
            <p:cNvSpPr/>
            <p:nvPr/>
          </p:nvSpPr>
          <p:spPr>
            <a:xfrm>
              <a:off x="1716779" y="4285702"/>
              <a:ext cx="296545" cy="367030"/>
            </a:xfrm>
            <a:custGeom>
              <a:avLst/>
              <a:gdLst/>
              <a:ahLst/>
              <a:cxnLst/>
              <a:rect l="l" t="t" r="r" b="b"/>
              <a:pathLst>
                <a:path w="296544" h="367029">
                  <a:moveTo>
                    <a:pt x="0" y="0"/>
                  </a:moveTo>
                  <a:lnTo>
                    <a:pt x="0" y="366902"/>
                  </a:lnTo>
                  <a:lnTo>
                    <a:pt x="296176" y="183451"/>
                  </a:lnTo>
                  <a:lnTo>
                    <a:pt x="0" y="0"/>
                  </a:lnTo>
                  <a:close/>
                </a:path>
              </a:pathLst>
            </a:custGeom>
            <a:solidFill>
              <a:srgbClr val="FFFFFF">
                <a:alpha val="88000"/>
              </a:srgbClr>
            </a:solidFill>
          </p:spPr>
          <p:txBody>
            <a:bodyPr wrap="square" lIns="0" tIns="0" rIns="0" bIns="0" rtlCol="0"/>
            <a:lstStyle/>
            <a:p>
              <a:endParaRPr/>
            </a:p>
          </p:txBody>
        </p:sp>
        <p:sp>
          <p:nvSpPr>
            <p:cNvPr id="45" name="object 45"/>
            <p:cNvSpPr/>
            <p:nvPr/>
          </p:nvSpPr>
          <p:spPr>
            <a:xfrm>
              <a:off x="6118834" y="748893"/>
              <a:ext cx="2286000" cy="2821305"/>
            </a:xfrm>
            <a:custGeom>
              <a:avLst/>
              <a:gdLst/>
              <a:ahLst/>
              <a:cxnLst/>
              <a:rect l="l" t="t" r="r" b="b"/>
              <a:pathLst>
                <a:path w="2286000" h="2821304">
                  <a:moveTo>
                    <a:pt x="2286000" y="0"/>
                  </a:moveTo>
                  <a:lnTo>
                    <a:pt x="0" y="0"/>
                  </a:lnTo>
                  <a:lnTo>
                    <a:pt x="0" y="2820924"/>
                  </a:lnTo>
                  <a:lnTo>
                    <a:pt x="2286000" y="2820924"/>
                  </a:lnTo>
                  <a:lnTo>
                    <a:pt x="2286000" y="0"/>
                  </a:lnTo>
                  <a:close/>
                </a:path>
              </a:pathLst>
            </a:custGeom>
            <a:solidFill>
              <a:srgbClr val="231F20">
                <a:alpha val="50000"/>
              </a:srgbClr>
            </a:solidFill>
          </p:spPr>
          <p:txBody>
            <a:bodyPr wrap="square" lIns="0" tIns="0" rIns="0" bIns="0" rtlCol="0"/>
            <a:lstStyle/>
            <a:p>
              <a:endParaRPr/>
            </a:p>
          </p:txBody>
        </p:sp>
        <p:pic>
          <p:nvPicPr>
            <p:cNvPr id="46" name="object 46"/>
            <p:cNvPicPr/>
            <p:nvPr/>
          </p:nvPicPr>
          <p:blipFill>
            <a:blip r:embed="rId6" cstate="print"/>
            <a:stretch>
              <a:fillRect/>
            </a:stretch>
          </p:blipFill>
          <p:spPr>
            <a:xfrm>
              <a:off x="6156210" y="786269"/>
              <a:ext cx="2160268" cy="2692196"/>
            </a:xfrm>
            <a:prstGeom prst="rect">
              <a:avLst/>
            </a:prstGeom>
          </p:spPr>
        </p:pic>
        <p:sp>
          <p:nvSpPr>
            <p:cNvPr id="47" name="object 47"/>
            <p:cNvSpPr/>
            <p:nvPr/>
          </p:nvSpPr>
          <p:spPr>
            <a:xfrm>
              <a:off x="6142557" y="772612"/>
              <a:ext cx="2188210" cy="2720975"/>
            </a:xfrm>
            <a:custGeom>
              <a:avLst/>
              <a:gdLst/>
              <a:ahLst/>
              <a:cxnLst/>
              <a:rect l="l" t="t" r="r" b="b"/>
              <a:pathLst>
                <a:path w="2188209" h="2720975">
                  <a:moveTo>
                    <a:pt x="990" y="168948"/>
                  </a:moveTo>
                  <a:lnTo>
                    <a:pt x="200837" y="2708198"/>
                  </a:lnTo>
                  <a:lnTo>
                    <a:pt x="201828" y="2720860"/>
                  </a:lnTo>
                  <a:lnTo>
                    <a:pt x="214490" y="2719857"/>
                  </a:lnTo>
                  <a:lnTo>
                    <a:pt x="2175027" y="2565565"/>
                  </a:lnTo>
                  <a:lnTo>
                    <a:pt x="2187689" y="2564561"/>
                  </a:lnTo>
                  <a:lnTo>
                    <a:pt x="2186685" y="2551899"/>
                  </a:lnTo>
                  <a:lnTo>
                    <a:pt x="1986851" y="12661"/>
                  </a:lnTo>
                  <a:lnTo>
                    <a:pt x="1985848" y="0"/>
                  </a:lnTo>
                  <a:lnTo>
                    <a:pt x="1973186" y="990"/>
                  </a:lnTo>
                  <a:lnTo>
                    <a:pt x="12649" y="155295"/>
                  </a:lnTo>
                  <a:lnTo>
                    <a:pt x="0" y="156286"/>
                  </a:lnTo>
                  <a:lnTo>
                    <a:pt x="990" y="168948"/>
                  </a:lnTo>
                  <a:close/>
                </a:path>
              </a:pathLst>
            </a:custGeom>
            <a:ln w="25400">
              <a:solidFill>
                <a:srgbClr val="CDCFD0"/>
              </a:solidFill>
            </a:ln>
          </p:spPr>
          <p:txBody>
            <a:bodyPr wrap="square" lIns="0" tIns="0" rIns="0" bIns="0" rtlCol="0"/>
            <a:lstStyle/>
            <a:p>
              <a:endParaRPr/>
            </a:p>
          </p:txBody>
        </p:sp>
      </p:grpSp>
      <p:sp>
        <p:nvSpPr>
          <p:cNvPr id="48" name="object 48"/>
          <p:cNvSpPr txBox="1"/>
          <p:nvPr/>
        </p:nvSpPr>
        <p:spPr>
          <a:xfrm>
            <a:off x="331214" y="7339531"/>
            <a:ext cx="45455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49" name="object 49"/>
          <p:cNvSpPr txBox="1"/>
          <p:nvPr/>
        </p:nvSpPr>
        <p:spPr>
          <a:xfrm>
            <a:off x="8230616" y="7142480"/>
            <a:ext cx="1485900"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60" dirty="0">
                <a:solidFill>
                  <a:srgbClr val="004E71"/>
                </a:solidFill>
                <a:latin typeface="Avenir Next Medium"/>
                <a:cs typeface="Avenir Next Medium"/>
              </a:rPr>
              <a:t>  </a:t>
            </a:r>
            <a:r>
              <a:rPr sz="3000" spc="-95" dirty="0">
                <a:solidFill>
                  <a:srgbClr val="004E71"/>
                </a:solidFill>
                <a:latin typeface="Avenir Next Medium"/>
                <a:cs typeface="Avenir Next Medium"/>
              </a:rPr>
              <a:t>22</a:t>
            </a:r>
            <a:endParaRPr sz="3000">
              <a:latin typeface="Avenir Next Medium"/>
              <a:cs typeface="Avenir Next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67234"/>
            <a:ext cx="8610600" cy="505267"/>
          </a:xfrm>
          <a:prstGeom prst="rect">
            <a:avLst/>
          </a:prstGeom>
        </p:spPr>
        <p:txBody>
          <a:bodyPr vert="horz" wrap="square" lIns="0" tIns="12700" rIns="0" bIns="0" rtlCol="0">
            <a:spAutoFit/>
          </a:bodyPr>
          <a:lstStyle/>
          <a:p>
            <a:pPr marL="12700">
              <a:lnSpc>
                <a:spcPct val="100000"/>
              </a:lnSpc>
              <a:spcBef>
                <a:spcPts val="100"/>
              </a:spcBef>
            </a:pPr>
            <a:r>
              <a:rPr lang="en-US" sz="3200" spc="-70" dirty="0"/>
              <a:t>Flipbook: A Tool for Community Health Workers</a:t>
            </a:r>
            <a:endParaRPr lang="en-US" sz="3200" dirty="0"/>
          </a:p>
        </p:txBody>
      </p:sp>
      <p:sp>
        <p:nvSpPr>
          <p:cNvPr id="9" name="object 9"/>
          <p:cNvSpPr txBox="1"/>
          <p:nvPr/>
        </p:nvSpPr>
        <p:spPr>
          <a:xfrm>
            <a:off x="2185165" y="4492163"/>
            <a:ext cx="6709409" cy="2872581"/>
          </a:xfrm>
          <a:prstGeom prst="rect">
            <a:avLst/>
          </a:prstGeom>
        </p:spPr>
        <p:txBody>
          <a:bodyPr vert="horz" wrap="square" lIns="0" tIns="101600" rIns="0" bIns="0" rtlCol="0">
            <a:spAutoFit/>
          </a:bodyPr>
          <a:lstStyle/>
          <a:p>
            <a:pPr marL="233679" indent="-221615" rtl="0">
              <a:spcBef>
                <a:spcPts val="800"/>
              </a:spcBef>
              <a:buClr>
                <a:srgbClr val="E16C25"/>
              </a:buClr>
              <a:buSzPct val="52500"/>
              <a:buFont typeface="Arial"/>
              <a:buChar char="■"/>
              <a:tabLst>
                <a:tab pos="233679" algn="l"/>
                <a:tab pos="235585" algn="l"/>
              </a:tabLst>
            </a:pPr>
            <a:r>
              <a:rPr lang="en-US" sz="2000" dirty="0">
                <a:solidFill>
                  <a:srgbClr val="231F20"/>
                </a:solidFill>
                <a:latin typeface="Trebuchet MS"/>
                <a:cs typeface="Trebuchet MS"/>
              </a:rPr>
              <a:t>This is the flip book we created for </a:t>
            </a:r>
            <a:r>
              <a:rPr lang="en-US" sz="2000" i="1" dirty="0"/>
              <a:t>Childhood Cancer &amp; the Environment</a:t>
            </a:r>
            <a:r>
              <a:rPr lang="en-US" sz="2000" spc="-10" dirty="0">
                <a:solidFill>
                  <a:srgbClr val="231F20"/>
                </a:solidFill>
                <a:latin typeface="Trebuchet MS"/>
                <a:cs typeface="Trebuchet MS"/>
              </a:rPr>
              <a:t>.</a:t>
            </a:r>
          </a:p>
          <a:p>
            <a:pPr marL="233679" indent="-221615">
              <a:spcBef>
                <a:spcPts val="800"/>
              </a:spcBef>
              <a:buClr>
                <a:srgbClr val="E16C25"/>
              </a:buClr>
              <a:buSzPct val="52500"/>
              <a:buFont typeface="Arial"/>
              <a:buChar char="■"/>
              <a:tabLst>
                <a:tab pos="233679" algn="l"/>
                <a:tab pos="235585" algn="l"/>
              </a:tabLst>
            </a:pPr>
            <a:r>
              <a:rPr lang="en-US" sz="2000" dirty="0">
                <a:solidFill>
                  <a:srgbClr val="231F20"/>
                </a:solidFill>
                <a:latin typeface="Trebuchet MS"/>
                <a:cs typeface="Trebuchet MS"/>
              </a:rPr>
              <a:t>The side facing you will have your “script” with the needed information.</a:t>
            </a:r>
          </a:p>
          <a:p>
            <a:pPr marL="233679" indent="-221615">
              <a:spcBef>
                <a:spcPts val="800"/>
              </a:spcBef>
              <a:buClr>
                <a:srgbClr val="E16C25"/>
              </a:buClr>
              <a:buSzPct val="52500"/>
              <a:buFont typeface="Arial"/>
              <a:buChar char="■"/>
              <a:tabLst>
                <a:tab pos="233679" algn="l"/>
                <a:tab pos="235585" algn="l"/>
              </a:tabLst>
            </a:pPr>
            <a:r>
              <a:rPr lang="en-US" sz="2000" spc="-10" dirty="0">
                <a:solidFill>
                  <a:srgbClr val="231F20"/>
                </a:solidFill>
                <a:latin typeface="Trebuchet MS"/>
                <a:cs typeface="Trebuchet MS"/>
              </a:rPr>
              <a:t>The side facing your audience/community members will have the simplified images and bullet points related to the information you will cover.</a:t>
            </a:r>
            <a:endParaRPr lang="en-US" sz="2000" dirty="0">
              <a:latin typeface="Trebuchet MS"/>
              <a:cs typeface="Trebuchet MS"/>
            </a:endParaRPr>
          </a:p>
          <a:p>
            <a:pPr marL="233679" indent="-221615">
              <a:lnSpc>
                <a:spcPct val="100000"/>
              </a:lnSpc>
              <a:spcBef>
                <a:spcPts val="800"/>
              </a:spcBef>
              <a:buClr>
                <a:srgbClr val="E16C25"/>
              </a:buClr>
              <a:buSzPct val="52500"/>
              <a:buFont typeface="Arial"/>
              <a:buChar char="■"/>
              <a:tabLst>
                <a:tab pos="233679" algn="l"/>
                <a:tab pos="235585" algn="l"/>
              </a:tabLst>
            </a:pPr>
            <a:endParaRPr lang="en-US" sz="2000" dirty="0">
              <a:latin typeface="Trebuchet MS"/>
              <a:cs typeface="Trebuchet MS"/>
            </a:endParaRPr>
          </a:p>
        </p:txBody>
      </p:sp>
      <p:sp>
        <p:nvSpPr>
          <p:cNvPr id="11" name="object 11"/>
          <p:cNvSpPr txBox="1"/>
          <p:nvPr/>
        </p:nvSpPr>
        <p:spPr>
          <a:xfrm>
            <a:off x="292100" y="7387335"/>
            <a:ext cx="499300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a:latin typeface="Avenir Next Medium"/>
              <a:cs typeface="Avenir Next Medium"/>
            </a:endParaRPr>
          </a:p>
        </p:txBody>
      </p:sp>
      <p:sp>
        <p:nvSpPr>
          <p:cNvPr id="12" name="object 12"/>
          <p:cNvSpPr txBox="1"/>
          <p:nvPr/>
        </p:nvSpPr>
        <p:spPr>
          <a:xfrm>
            <a:off x="7916101" y="7146035"/>
            <a:ext cx="1989899" cy="474489"/>
          </a:xfrm>
          <a:prstGeom prst="rect">
            <a:avLst/>
          </a:prstGeom>
        </p:spPr>
        <p:txBody>
          <a:bodyPr vert="horz" wrap="square" lIns="0" tIns="12700" rIns="0" bIns="0" rtlCol="0">
            <a:spAutoFit/>
          </a:bodyPr>
          <a:lstStyle/>
          <a:p>
            <a:pPr marL="12700">
              <a:lnSpc>
                <a:spcPct val="100000"/>
              </a:lnSpc>
              <a:spcBef>
                <a:spcPts val="100"/>
              </a:spcBef>
              <a:tabLst>
                <a:tab pos="1691639" algn="l"/>
              </a:tabLst>
            </a:pPr>
            <a:r>
              <a:rPr lang="en-US"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lang="en-US" sz="3000" spc="-50" dirty="0">
                <a:solidFill>
                  <a:srgbClr val="004E71"/>
                </a:solidFill>
                <a:latin typeface="Avenir Next Medium"/>
                <a:cs typeface="Avenir Next Medium"/>
              </a:rPr>
              <a:t> ii</a:t>
            </a:r>
            <a:endParaRPr sz="3000" dirty="0">
              <a:latin typeface="Avenir Next Medium"/>
              <a:cs typeface="Avenir Next Medium"/>
            </a:endParaRPr>
          </a:p>
        </p:txBody>
      </p:sp>
      <p:pic>
        <p:nvPicPr>
          <p:cNvPr id="5" name="Picture 4" descr="A close-up of several books&#10;&#10;Description automatically generated">
            <a:extLst>
              <a:ext uri="{FF2B5EF4-FFF2-40B4-BE49-F238E27FC236}">
                <a16:creationId xmlns:a16="http://schemas.microsoft.com/office/drawing/2014/main" id="{50EA714F-6BF5-83DA-65A7-1307FB762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244" y="1172501"/>
            <a:ext cx="7429500" cy="3594100"/>
          </a:xfrm>
          <a:prstGeom prst="rect">
            <a:avLst/>
          </a:prstGeom>
        </p:spPr>
      </p:pic>
    </p:spTree>
    <p:extLst>
      <p:ext uri="{BB962C8B-B14F-4D97-AF65-F5344CB8AC3E}">
        <p14:creationId xmlns:p14="http://schemas.microsoft.com/office/powerpoint/2010/main" val="29108284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9716" y="413006"/>
            <a:ext cx="5953760" cy="423545"/>
          </a:xfrm>
          <a:prstGeom prst="rect">
            <a:avLst/>
          </a:prstGeom>
        </p:spPr>
        <p:txBody>
          <a:bodyPr vert="horz" wrap="square" lIns="0" tIns="13970" rIns="0" bIns="0" rtlCol="0">
            <a:spAutoFit/>
          </a:bodyPr>
          <a:lstStyle/>
          <a:p>
            <a:pPr marL="12700">
              <a:lnSpc>
                <a:spcPct val="100000"/>
              </a:lnSpc>
              <a:spcBef>
                <a:spcPts val="110"/>
              </a:spcBef>
            </a:pPr>
            <a:r>
              <a:rPr sz="2600" spc="75" dirty="0"/>
              <a:t>House</a:t>
            </a:r>
            <a:r>
              <a:rPr sz="2600" spc="60" dirty="0"/>
              <a:t> dust</a:t>
            </a:r>
            <a:r>
              <a:rPr sz="2600" spc="65" dirty="0"/>
              <a:t> </a:t>
            </a:r>
            <a:r>
              <a:rPr sz="2600" dirty="0"/>
              <a:t>is</a:t>
            </a:r>
            <a:r>
              <a:rPr sz="2600" spc="65" dirty="0"/>
              <a:t> </a:t>
            </a:r>
            <a:r>
              <a:rPr sz="2600" spc="145" dirty="0"/>
              <a:t>a</a:t>
            </a:r>
            <a:r>
              <a:rPr sz="2600" spc="60" dirty="0"/>
              <a:t> </a:t>
            </a:r>
            <a:r>
              <a:rPr sz="2600" spc="65" dirty="0"/>
              <a:t>magnet </a:t>
            </a:r>
            <a:r>
              <a:rPr sz="2600" dirty="0"/>
              <a:t>for</a:t>
            </a:r>
            <a:r>
              <a:rPr sz="2600" spc="65" dirty="0"/>
              <a:t> </a:t>
            </a:r>
            <a:r>
              <a:rPr sz="2600" dirty="0"/>
              <a:t>toxic</a:t>
            </a:r>
            <a:r>
              <a:rPr sz="2600" spc="60" dirty="0"/>
              <a:t> </a:t>
            </a:r>
            <a:r>
              <a:rPr sz="2600" spc="-10" dirty="0"/>
              <a:t>chemicals</a:t>
            </a:r>
            <a:endParaRPr sz="2600"/>
          </a:p>
        </p:txBody>
      </p:sp>
      <p:sp>
        <p:nvSpPr>
          <p:cNvPr id="3" name="object 3"/>
          <p:cNvSpPr txBox="1"/>
          <p:nvPr/>
        </p:nvSpPr>
        <p:spPr>
          <a:xfrm>
            <a:off x="1029716" y="874677"/>
            <a:ext cx="7955280" cy="1912620"/>
          </a:xfrm>
          <a:prstGeom prst="rect">
            <a:avLst/>
          </a:prstGeom>
        </p:spPr>
        <p:txBody>
          <a:bodyPr vert="horz" wrap="square" lIns="0" tIns="30480" rIns="0" bIns="0" rtlCol="0">
            <a:spAutoFit/>
          </a:bodyPr>
          <a:lstStyle/>
          <a:p>
            <a:pPr marL="12700" marR="5080">
              <a:lnSpc>
                <a:spcPts val="2000"/>
              </a:lnSpc>
              <a:spcBef>
                <a:spcPts val="240"/>
              </a:spcBef>
            </a:pPr>
            <a:r>
              <a:rPr sz="1750" spc="-10" dirty="0">
                <a:solidFill>
                  <a:srgbClr val="231F20"/>
                </a:solidFill>
                <a:latin typeface="Avenir Book"/>
                <a:cs typeface="Avenir Book"/>
              </a:rPr>
              <a:t>This</a:t>
            </a:r>
            <a:r>
              <a:rPr sz="1750" spc="-85" dirty="0">
                <a:solidFill>
                  <a:srgbClr val="231F20"/>
                </a:solidFill>
                <a:latin typeface="Avenir Book"/>
                <a:cs typeface="Avenir Book"/>
              </a:rPr>
              <a:t> </a:t>
            </a:r>
            <a:r>
              <a:rPr sz="1750" spc="-20" dirty="0">
                <a:solidFill>
                  <a:srgbClr val="231F20"/>
                </a:solidFill>
                <a:latin typeface="Avenir Book"/>
                <a:cs typeface="Avenir Book"/>
              </a:rPr>
              <a:t>graphic</a:t>
            </a:r>
            <a:r>
              <a:rPr sz="1750" spc="-80" dirty="0">
                <a:solidFill>
                  <a:srgbClr val="231F20"/>
                </a:solidFill>
                <a:latin typeface="Avenir Book"/>
                <a:cs typeface="Avenir Book"/>
              </a:rPr>
              <a:t> </a:t>
            </a:r>
            <a:r>
              <a:rPr sz="1750" spc="-20" dirty="0">
                <a:solidFill>
                  <a:srgbClr val="231F20"/>
                </a:solidFill>
                <a:latin typeface="Avenir Book"/>
                <a:cs typeface="Avenir Book"/>
              </a:rPr>
              <a:t>shows</a:t>
            </a:r>
            <a:r>
              <a:rPr sz="1750" spc="-85" dirty="0">
                <a:solidFill>
                  <a:srgbClr val="231F20"/>
                </a:solidFill>
                <a:latin typeface="Avenir Book"/>
                <a:cs typeface="Avenir Book"/>
              </a:rPr>
              <a:t> </a:t>
            </a:r>
            <a:r>
              <a:rPr sz="1750" spc="-10" dirty="0">
                <a:solidFill>
                  <a:srgbClr val="231F20"/>
                </a:solidFill>
                <a:latin typeface="Avenir Book"/>
                <a:cs typeface="Avenir Book"/>
              </a:rPr>
              <a:t>that</a:t>
            </a:r>
            <a:r>
              <a:rPr sz="1750" spc="-80" dirty="0">
                <a:solidFill>
                  <a:srgbClr val="231F20"/>
                </a:solidFill>
                <a:latin typeface="Avenir Book"/>
                <a:cs typeface="Avenir Book"/>
              </a:rPr>
              <a:t> </a:t>
            </a:r>
            <a:r>
              <a:rPr sz="1750" spc="-20" dirty="0">
                <a:solidFill>
                  <a:srgbClr val="231F20"/>
                </a:solidFill>
                <a:latin typeface="Avenir Book"/>
                <a:cs typeface="Avenir Book"/>
              </a:rPr>
              <a:t>house</a:t>
            </a:r>
            <a:r>
              <a:rPr sz="1750" spc="-85" dirty="0">
                <a:solidFill>
                  <a:srgbClr val="231F20"/>
                </a:solidFill>
                <a:latin typeface="Avenir Book"/>
                <a:cs typeface="Avenir Book"/>
              </a:rPr>
              <a:t> </a:t>
            </a:r>
            <a:r>
              <a:rPr sz="1750" spc="-10" dirty="0">
                <a:solidFill>
                  <a:srgbClr val="231F20"/>
                </a:solidFill>
                <a:latin typeface="Avenir Book"/>
                <a:cs typeface="Avenir Book"/>
              </a:rPr>
              <a:t>dust</a:t>
            </a:r>
            <a:r>
              <a:rPr sz="1750" spc="-80" dirty="0">
                <a:solidFill>
                  <a:srgbClr val="231F20"/>
                </a:solidFill>
                <a:latin typeface="Avenir Book"/>
                <a:cs typeface="Avenir Book"/>
              </a:rPr>
              <a:t> </a:t>
            </a:r>
            <a:r>
              <a:rPr sz="1750" dirty="0">
                <a:solidFill>
                  <a:srgbClr val="231F20"/>
                </a:solidFill>
                <a:latin typeface="Avenir Book"/>
                <a:cs typeface="Avenir Book"/>
              </a:rPr>
              <a:t>is</a:t>
            </a:r>
            <a:r>
              <a:rPr sz="1750" spc="-80" dirty="0">
                <a:solidFill>
                  <a:srgbClr val="231F20"/>
                </a:solidFill>
                <a:latin typeface="Avenir Book"/>
                <a:cs typeface="Avenir Book"/>
              </a:rPr>
              <a:t> </a:t>
            </a:r>
            <a:r>
              <a:rPr sz="1750" dirty="0">
                <a:solidFill>
                  <a:srgbClr val="231F20"/>
                </a:solidFill>
                <a:latin typeface="Avenir Book"/>
                <a:cs typeface="Avenir Book"/>
              </a:rPr>
              <a:t>a</a:t>
            </a:r>
            <a:r>
              <a:rPr sz="1750" spc="-85" dirty="0">
                <a:solidFill>
                  <a:srgbClr val="231F20"/>
                </a:solidFill>
                <a:latin typeface="Avenir Book"/>
                <a:cs typeface="Avenir Book"/>
              </a:rPr>
              <a:t> </a:t>
            </a:r>
            <a:r>
              <a:rPr sz="1750" spc="-20" dirty="0">
                <a:solidFill>
                  <a:srgbClr val="231F20"/>
                </a:solidFill>
                <a:latin typeface="Avenir Book"/>
                <a:cs typeface="Avenir Book"/>
              </a:rPr>
              <a:t>magnet</a:t>
            </a:r>
            <a:r>
              <a:rPr sz="1750" spc="-80" dirty="0">
                <a:solidFill>
                  <a:srgbClr val="231F20"/>
                </a:solidFill>
                <a:latin typeface="Avenir Book"/>
                <a:cs typeface="Avenir Book"/>
              </a:rPr>
              <a:t> </a:t>
            </a:r>
            <a:r>
              <a:rPr sz="1750" dirty="0">
                <a:solidFill>
                  <a:srgbClr val="231F20"/>
                </a:solidFill>
                <a:latin typeface="Avenir Book"/>
                <a:cs typeface="Avenir Book"/>
              </a:rPr>
              <a:t>for</a:t>
            </a:r>
            <a:r>
              <a:rPr sz="1750" spc="-85" dirty="0">
                <a:solidFill>
                  <a:srgbClr val="231F20"/>
                </a:solidFill>
                <a:latin typeface="Avenir Book"/>
                <a:cs typeface="Avenir Book"/>
              </a:rPr>
              <a:t> </a:t>
            </a:r>
            <a:r>
              <a:rPr sz="1750" spc="-10" dirty="0">
                <a:solidFill>
                  <a:srgbClr val="231F20"/>
                </a:solidFill>
                <a:latin typeface="Avenir Book"/>
                <a:cs typeface="Avenir Book"/>
              </a:rPr>
              <a:t>toxic</a:t>
            </a:r>
            <a:r>
              <a:rPr sz="1750" spc="-80" dirty="0">
                <a:solidFill>
                  <a:srgbClr val="231F20"/>
                </a:solidFill>
                <a:latin typeface="Avenir Book"/>
                <a:cs typeface="Avenir Book"/>
              </a:rPr>
              <a:t> </a:t>
            </a:r>
            <a:r>
              <a:rPr sz="1750" spc="-25" dirty="0">
                <a:solidFill>
                  <a:srgbClr val="231F20"/>
                </a:solidFill>
                <a:latin typeface="Avenir Book"/>
                <a:cs typeface="Avenir Book"/>
              </a:rPr>
              <a:t>chemicals,</a:t>
            </a:r>
            <a:r>
              <a:rPr sz="1750" spc="-80" dirty="0">
                <a:solidFill>
                  <a:srgbClr val="231F20"/>
                </a:solidFill>
                <a:latin typeface="Avenir Book"/>
                <a:cs typeface="Avenir Book"/>
              </a:rPr>
              <a:t> </a:t>
            </a:r>
            <a:r>
              <a:rPr sz="1750" spc="-10" dirty="0">
                <a:solidFill>
                  <a:srgbClr val="231F20"/>
                </a:solidFill>
                <a:latin typeface="Avenir Book"/>
                <a:cs typeface="Avenir Book"/>
              </a:rPr>
              <a:t>some</a:t>
            </a:r>
            <a:r>
              <a:rPr sz="1750" spc="-85" dirty="0">
                <a:solidFill>
                  <a:srgbClr val="231F20"/>
                </a:solidFill>
                <a:latin typeface="Avenir Book"/>
                <a:cs typeface="Avenir Book"/>
              </a:rPr>
              <a:t> </a:t>
            </a:r>
            <a:r>
              <a:rPr sz="1750" dirty="0">
                <a:solidFill>
                  <a:srgbClr val="231F20"/>
                </a:solidFill>
                <a:latin typeface="Avenir Book"/>
                <a:cs typeface="Avenir Book"/>
              </a:rPr>
              <a:t>of</a:t>
            </a:r>
            <a:r>
              <a:rPr sz="1750" spc="-80" dirty="0">
                <a:solidFill>
                  <a:srgbClr val="231F20"/>
                </a:solidFill>
                <a:latin typeface="Avenir Book"/>
                <a:cs typeface="Avenir Book"/>
              </a:rPr>
              <a:t> </a:t>
            </a:r>
            <a:r>
              <a:rPr sz="1750" spc="-10" dirty="0">
                <a:solidFill>
                  <a:srgbClr val="231F20"/>
                </a:solidFill>
                <a:latin typeface="Avenir Book"/>
                <a:cs typeface="Avenir Book"/>
              </a:rPr>
              <a:t>which </a:t>
            </a:r>
            <a:r>
              <a:rPr sz="1750" dirty="0">
                <a:solidFill>
                  <a:srgbClr val="231F20"/>
                </a:solidFill>
                <a:latin typeface="Avenir Book"/>
                <a:cs typeface="Avenir Book"/>
              </a:rPr>
              <a:t>may</a:t>
            </a:r>
            <a:r>
              <a:rPr sz="1750" spc="-85" dirty="0">
                <a:solidFill>
                  <a:srgbClr val="231F20"/>
                </a:solidFill>
                <a:latin typeface="Avenir Book"/>
                <a:cs typeface="Avenir Book"/>
              </a:rPr>
              <a:t> </a:t>
            </a:r>
            <a:r>
              <a:rPr sz="1750" dirty="0">
                <a:solidFill>
                  <a:srgbClr val="231F20"/>
                </a:solidFill>
                <a:latin typeface="Avenir Book"/>
                <a:cs typeface="Avenir Book"/>
              </a:rPr>
              <a:t>be</a:t>
            </a:r>
            <a:r>
              <a:rPr sz="1750" spc="-85" dirty="0">
                <a:solidFill>
                  <a:srgbClr val="231F20"/>
                </a:solidFill>
                <a:latin typeface="Avenir Book"/>
                <a:cs typeface="Avenir Book"/>
              </a:rPr>
              <a:t> </a:t>
            </a:r>
            <a:r>
              <a:rPr sz="1750" spc="-10" dirty="0">
                <a:solidFill>
                  <a:srgbClr val="231F20"/>
                </a:solidFill>
                <a:latin typeface="Avenir Book"/>
                <a:cs typeface="Avenir Book"/>
              </a:rPr>
              <a:t>risks</a:t>
            </a:r>
            <a:r>
              <a:rPr sz="1750" spc="-85" dirty="0">
                <a:solidFill>
                  <a:srgbClr val="231F20"/>
                </a:solidFill>
                <a:latin typeface="Avenir Book"/>
                <a:cs typeface="Avenir Book"/>
              </a:rPr>
              <a:t> </a:t>
            </a:r>
            <a:r>
              <a:rPr sz="1750" dirty="0">
                <a:solidFill>
                  <a:srgbClr val="231F20"/>
                </a:solidFill>
                <a:latin typeface="Avenir Book"/>
                <a:cs typeface="Avenir Book"/>
              </a:rPr>
              <a:t>for</a:t>
            </a:r>
            <a:r>
              <a:rPr sz="1750" spc="-85" dirty="0">
                <a:solidFill>
                  <a:srgbClr val="231F20"/>
                </a:solidFill>
                <a:latin typeface="Avenir Book"/>
                <a:cs typeface="Avenir Book"/>
              </a:rPr>
              <a:t> </a:t>
            </a:r>
            <a:r>
              <a:rPr sz="1750" spc="-25" dirty="0">
                <a:solidFill>
                  <a:srgbClr val="231F20"/>
                </a:solidFill>
                <a:latin typeface="Avenir Book"/>
                <a:cs typeface="Avenir Book"/>
              </a:rPr>
              <a:t>childhood</a:t>
            </a:r>
            <a:r>
              <a:rPr sz="1750" spc="-80" dirty="0">
                <a:solidFill>
                  <a:srgbClr val="231F20"/>
                </a:solidFill>
                <a:latin typeface="Avenir Book"/>
                <a:cs typeface="Avenir Book"/>
              </a:rPr>
              <a:t> </a:t>
            </a:r>
            <a:r>
              <a:rPr sz="1750" spc="-25" dirty="0">
                <a:solidFill>
                  <a:srgbClr val="231F20"/>
                </a:solidFill>
                <a:latin typeface="Avenir Book"/>
                <a:cs typeface="Avenir Book"/>
              </a:rPr>
              <a:t>leukemia.</a:t>
            </a:r>
            <a:r>
              <a:rPr sz="1750" spc="-85" dirty="0">
                <a:solidFill>
                  <a:srgbClr val="231F20"/>
                </a:solidFill>
                <a:latin typeface="Avenir Book"/>
                <a:cs typeface="Avenir Book"/>
              </a:rPr>
              <a:t> </a:t>
            </a:r>
            <a:r>
              <a:rPr sz="1750" spc="-25" dirty="0">
                <a:solidFill>
                  <a:srgbClr val="231F20"/>
                </a:solidFill>
                <a:latin typeface="Avenir Book"/>
                <a:cs typeface="Avenir Book"/>
              </a:rPr>
              <a:t>Chemicals</a:t>
            </a:r>
            <a:r>
              <a:rPr sz="1750" spc="-85" dirty="0">
                <a:solidFill>
                  <a:srgbClr val="231F20"/>
                </a:solidFill>
                <a:latin typeface="Avenir Book"/>
                <a:cs typeface="Avenir Book"/>
              </a:rPr>
              <a:t> </a:t>
            </a:r>
            <a:r>
              <a:rPr sz="1750" dirty="0">
                <a:solidFill>
                  <a:srgbClr val="231F20"/>
                </a:solidFill>
                <a:latin typeface="Avenir Book"/>
                <a:cs typeface="Avenir Book"/>
              </a:rPr>
              <a:t>can</a:t>
            </a:r>
            <a:r>
              <a:rPr sz="1750" spc="-85" dirty="0">
                <a:solidFill>
                  <a:srgbClr val="231F20"/>
                </a:solidFill>
                <a:latin typeface="Avenir Book"/>
                <a:cs typeface="Avenir Book"/>
              </a:rPr>
              <a:t> </a:t>
            </a:r>
            <a:r>
              <a:rPr sz="1750" dirty="0">
                <a:solidFill>
                  <a:srgbClr val="231F20"/>
                </a:solidFill>
                <a:latin typeface="Avenir Book"/>
                <a:cs typeface="Avenir Book"/>
              </a:rPr>
              <a:t>get</a:t>
            </a:r>
            <a:r>
              <a:rPr sz="1750" spc="-80" dirty="0">
                <a:solidFill>
                  <a:srgbClr val="231F20"/>
                </a:solidFill>
                <a:latin typeface="Avenir Book"/>
                <a:cs typeface="Avenir Book"/>
              </a:rPr>
              <a:t> </a:t>
            </a:r>
            <a:r>
              <a:rPr sz="1750" spc="-10" dirty="0">
                <a:solidFill>
                  <a:srgbClr val="231F20"/>
                </a:solidFill>
                <a:latin typeface="Avenir Book"/>
                <a:cs typeface="Avenir Book"/>
              </a:rPr>
              <a:t>stuck</a:t>
            </a:r>
            <a:r>
              <a:rPr sz="1750" spc="-85" dirty="0">
                <a:solidFill>
                  <a:srgbClr val="231F20"/>
                </a:solidFill>
                <a:latin typeface="Avenir Book"/>
                <a:cs typeface="Avenir Book"/>
              </a:rPr>
              <a:t> </a:t>
            </a:r>
            <a:r>
              <a:rPr sz="1750" dirty="0">
                <a:solidFill>
                  <a:srgbClr val="231F20"/>
                </a:solidFill>
                <a:latin typeface="Avenir Book"/>
                <a:cs typeface="Avenir Book"/>
              </a:rPr>
              <a:t>to</a:t>
            </a:r>
            <a:r>
              <a:rPr sz="1750" spc="-85" dirty="0">
                <a:solidFill>
                  <a:srgbClr val="231F20"/>
                </a:solidFill>
                <a:latin typeface="Avenir Book"/>
                <a:cs typeface="Avenir Book"/>
              </a:rPr>
              <a:t> </a:t>
            </a:r>
            <a:r>
              <a:rPr sz="1750" spc="-10" dirty="0">
                <a:solidFill>
                  <a:srgbClr val="231F20"/>
                </a:solidFill>
                <a:latin typeface="Avenir Book"/>
                <a:cs typeface="Avenir Book"/>
              </a:rPr>
              <a:t>dust</a:t>
            </a:r>
            <a:r>
              <a:rPr sz="1750" spc="-85" dirty="0">
                <a:solidFill>
                  <a:srgbClr val="231F20"/>
                </a:solidFill>
                <a:latin typeface="Avenir Book"/>
                <a:cs typeface="Avenir Book"/>
              </a:rPr>
              <a:t> </a:t>
            </a:r>
            <a:r>
              <a:rPr sz="1750" spc="-25" dirty="0">
                <a:solidFill>
                  <a:srgbClr val="231F20"/>
                </a:solidFill>
                <a:latin typeface="Avenir Book"/>
                <a:cs typeface="Avenir Book"/>
              </a:rPr>
              <a:t>particles</a:t>
            </a:r>
            <a:r>
              <a:rPr sz="1750" spc="-80" dirty="0">
                <a:solidFill>
                  <a:srgbClr val="231F20"/>
                </a:solidFill>
                <a:latin typeface="Avenir Book"/>
                <a:cs typeface="Avenir Book"/>
              </a:rPr>
              <a:t> </a:t>
            </a:r>
            <a:r>
              <a:rPr sz="1750" spc="-25" dirty="0">
                <a:solidFill>
                  <a:srgbClr val="231F20"/>
                </a:solidFill>
                <a:latin typeface="Avenir Book"/>
                <a:cs typeface="Avenir Book"/>
              </a:rPr>
              <a:t>and remain</a:t>
            </a:r>
            <a:r>
              <a:rPr sz="1750" spc="-85" dirty="0">
                <a:solidFill>
                  <a:srgbClr val="231F20"/>
                </a:solidFill>
                <a:latin typeface="Avenir Book"/>
                <a:cs typeface="Avenir Book"/>
              </a:rPr>
              <a:t> </a:t>
            </a:r>
            <a:r>
              <a:rPr sz="1750" dirty="0">
                <a:solidFill>
                  <a:srgbClr val="231F20"/>
                </a:solidFill>
                <a:latin typeface="Avenir Book"/>
                <a:cs typeface="Avenir Book"/>
              </a:rPr>
              <a:t>in</a:t>
            </a:r>
            <a:r>
              <a:rPr sz="1750" spc="-85" dirty="0">
                <a:solidFill>
                  <a:srgbClr val="231F20"/>
                </a:solidFill>
                <a:latin typeface="Avenir Book"/>
                <a:cs typeface="Avenir Book"/>
              </a:rPr>
              <a:t> </a:t>
            </a:r>
            <a:r>
              <a:rPr sz="1750" spc="-10" dirty="0">
                <a:solidFill>
                  <a:srgbClr val="231F20"/>
                </a:solidFill>
                <a:latin typeface="Avenir Book"/>
                <a:cs typeface="Avenir Book"/>
              </a:rPr>
              <a:t>your</a:t>
            </a:r>
            <a:r>
              <a:rPr sz="1750" spc="-85" dirty="0">
                <a:solidFill>
                  <a:srgbClr val="231F20"/>
                </a:solidFill>
                <a:latin typeface="Avenir Book"/>
                <a:cs typeface="Avenir Book"/>
              </a:rPr>
              <a:t> </a:t>
            </a:r>
            <a:r>
              <a:rPr sz="1750" spc="-10" dirty="0">
                <a:solidFill>
                  <a:srgbClr val="231F20"/>
                </a:solidFill>
                <a:latin typeface="Avenir Book"/>
                <a:cs typeface="Avenir Book"/>
              </a:rPr>
              <a:t>home</a:t>
            </a:r>
            <a:r>
              <a:rPr sz="1750" spc="-85" dirty="0">
                <a:solidFill>
                  <a:srgbClr val="231F20"/>
                </a:solidFill>
                <a:latin typeface="Avenir Book"/>
                <a:cs typeface="Avenir Book"/>
              </a:rPr>
              <a:t> </a:t>
            </a:r>
            <a:r>
              <a:rPr sz="1750" dirty="0">
                <a:solidFill>
                  <a:srgbClr val="231F20"/>
                </a:solidFill>
                <a:latin typeface="Avenir Book"/>
                <a:cs typeface="Avenir Book"/>
              </a:rPr>
              <a:t>for</a:t>
            </a:r>
            <a:r>
              <a:rPr sz="1750" spc="-85" dirty="0">
                <a:solidFill>
                  <a:srgbClr val="231F20"/>
                </a:solidFill>
                <a:latin typeface="Avenir Book"/>
                <a:cs typeface="Avenir Book"/>
              </a:rPr>
              <a:t> </a:t>
            </a:r>
            <a:r>
              <a:rPr sz="1750" spc="-20" dirty="0">
                <a:solidFill>
                  <a:srgbClr val="231F20"/>
                </a:solidFill>
                <a:latin typeface="Avenir Book"/>
                <a:cs typeface="Avenir Book"/>
              </a:rPr>
              <a:t>years.</a:t>
            </a:r>
            <a:r>
              <a:rPr sz="1750" spc="-85" dirty="0">
                <a:solidFill>
                  <a:srgbClr val="231F20"/>
                </a:solidFill>
                <a:latin typeface="Avenir Book"/>
                <a:cs typeface="Avenir Book"/>
              </a:rPr>
              <a:t> </a:t>
            </a:r>
            <a:r>
              <a:rPr sz="1750" spc="-25" dirty="0">
                <a:solidFill>
                  <a:srgbClr val="231F20"/>
                </a:solidFill>
                <a:latin typeface="Avenir Book"/>
                <a:cs typeface="Avenir Book"/>
              </a:rPr>
              <a:t>Children</a:t>
            </a:r>
            <a:r>
              <a:rPr sz="1750" spc="-85" dirty="0">
                <a:solidFill>
                  <a:srgbClr val="231F20"/>
                </a:solidFill>
                <a:latin typeface="Avenir Book"/>
                <a:cs typeface="Avenir Book"/>
              </a:rPr>
              <a:t> </a:t>
            </a:r>
            <a:r>
              <a:rPr sz="1750" spc="-10" dirty="0">
                <a:solidFill>
                  <a:srgbClr val="231F20"/>
                </a:solidFill>
                <a:latin typeface="Avenir Book"/>
                <a:cs typeface="Avenir Book"/>
              </a:rPr>
              <a:t>tend</a:t>
            </a:r>
            <a:r>
              <a:rPr sz="1750" spc="-85" dirty="0">
                <a:solidFill>
                  <a:srgbClr val="231F20"/>
                </a:solidFill>
                <a:latin typeface="Avenir Book"/>
                <a:cs typeface="Avenir Book"/>
              </a:rPr>
              <a:t> </a:t>
            </a:r>
            <a:r>
              <a:rPr sz="1750" dirty="0">
                <a:solidFill>
                  <a:srgbClr val="231F20"/>
                </a:solidFill>
                <a:latin typeface="Avenir Book"/>
                <a:cs typeface="Avenir Book"/>
              </a:rPr>
              <a:t>to</a:t>
            </a:r>
            <a:r>
              <a:rPr sz="1750" spc="-85" dirty="0">
                <a:solidFill>
                  <a:srgbClr val="231F20"/>
                </a:solidFill>
                <a:latin typeface="Avenir Book"/>
                <a:cs typeface="Avenir Book"/>
              </a:rPr>
              <a:t> </a:t>
            </a:r>
            <a:r>
              <a:rPr sz="1750" spc="-20" dirty="0">
                <a:solidFill>
                  <a:srgbClr val="231F20"/>
                </a:solidFill>
                <a:latin typeface="Avenir Book"/>
                <a:cs typeface="Avenir Book"/>
              </a:rPr>
              <a:t>swallow</a:t>
            </a:r>
            <a:r>
              <a:rPr sz="1750" spc="-80" dirty="0">
                <a:solidFill>
                  <a:srgbClr val="231F20"/>
                </a:solidFill>
                <a:latin typeface="Avenir Book"/>
                <a:cs typeface="Avenir Book"/>
              </a:rPr>
              <a:t> </a:t>
            </a:r>
            <a:r>
              <a:rPr sz="1750" spc="-10" dirty="0">
                <a:solidFill>
                  <a:srgbClr val="231F20"/>
                </a:solidFill>
                <a:latin typeface="Avenir Book"/>
                <a:cs typeface="Avenir Book"/>
              </a:rPr>
              <a:t>dust</a:t>
            </a:r>
            <a:r>
              <a:rPr sz="1750" spc="-85" dirty="0">
                <a:solidFill>
                  <a:srgbClr val="231F20"/>
                </a:solidFill>
                <a:latin typeface="Avenir Book"/>
                <a:cs typeface="Avenir Book"/>
              </a:rPr>
              <a:t> </a:t>
            </a:r>
            <a:r>
              <a:rPr sz="1750" spc="-20" dirty="0">
                <a:solidFill>
                  <a:srgbClr val="231F20"/>
                </a:solidFill>
                <a:latin typeface="Avenir Book"/>
                <a:cs typeface="Avenir Book"/>
              </a:rPr>
              <a:t>because</a:t>
            </a:r>
            <a:r>
              <a:rPr sz="1750" spc="-85" dirty="0">
                <a:solidFill>
                  <a:srgbClr val="231F20"/>
                </a:solidFill>
                <a:latin typeface="Avenir Book"/>
                <a:cs typeface="Avenir Book"/>
              </a:rPr>
              <a:t> </a:t>
            </a:r>
            <a:r>
              <a:rPr sz="1750" spc="-25" dirty="0">
                <a:solidFill>
                  <a:srgbClr val="231F20"/>
                </a:solidFill>
                <a:latin typeface="Avenir Book"/>
                <a:cs typeface="Avenir Book"/>
              </a:rPr>
              <a:t>they’re</a:t>
            </a:r>
            <a:r>
              <a:rPr sz="1750" spc="-85" dirty="0">
                <a:solidFill>
                  <a:srgbClr val="231F20"/>
                </a:solidFill>
                <a:latin typeface="Avenir Book"/>
                <a:cs typeface="Avenir Book"/>
              </a:rPr>
              <a:t> </a:t>
            </a:r>
            <a:r>
              <a:rPr sz="1750" spc="-25" dirty="0">
                <a:solidFill>
                  <a:srgbClr val="231F20"/>
                </a:solidFill>
                <a:latin typeface="Avenir Book"/>
                <a:cs typeface="Avenir Book"/>
              </a:rPr>
              <a:t>on </a:t>
            </a:r>
            <a:r>
              <a:rPr sz="1750" dirty="0">
                <a:solidFill>
                  <a:srgbClr val="231F20"/>
                </a:solidFill>
                <a:latin typeface="Avenir Book"/>
                <a:cs typeface="Avenir Book"/>
              </a:rPr>
              <a:t>the</a:t>
            </a:r>
            <a:r>
              <a:rPr sz="1750" spc="-95" dirty="0">
                <a:solidFill>
                  <a:srgbClr val="231F20"/>
                </a:solidFill>
                <a:latin typeface="Avenir Book"/>
                <a:cs typeface="Avenir Book"/>
              </a:rPr>
              <a:t> </a:t>
            </a:r>
            <a:r>
              <a:rPr sz="1750" spc="-10" dirty="0">
                <a:solidFill>
                  <a:srgbClr val="231F20"/>
                </a:solidFill>
                <a:latin typeface="Avenir Book"/>
                <a:cs typeface="Avenir Book"/>
              </a:rPr>
              <a:t>floor</a:t>
            </a:r>
            <a:r>
              <a:rPr sz="1750" spc="-95" dirty="0">
                <a:solidFill>
                  <a:srgbClr val="231F20"/>
                </a:solidFill>
                <a:latin typeface="Avenir Book"/>
                <a:cs typeface="Avenir Book"/>
              </a:rPr>
              <a:t> </a:t>
            </a:r>
            <a:r>
              <a:rPr sz="1750" dirty="0">
                <a:solidFill>
                  <a:srgbClr val="231F20"/>
                </a:solidFill>
                <a:latin typeface="Avenir Book"/>
                <a:cs typeface="Avenir Book"/>
              </a:rPr>
              <a:t>a</a:t>
            </a:r>
            <a:r>
              <a:rPr sz="1750" spc="-95" dirty="0">
                <a:solidFill>
                  <a:srgbClr val="231F20"/>
                </a:solidFill>
                <a:latin typeface="Avenir Book"/>
                <a:cs typeface="Avenir Book"/>
              </a:rPr>
              <a:t> </a:t>
            </a:r>
            <a:r>
              <a:rPr sz="1750" dirty="0">
                <a:solidFill>
                  <a:srgbClr val="231F20"/>
                </a:solidFill>
                <a:latin typeface="Avenir Book"/>
                <a:cs typeface="Avenir Book"/>
              </a:rPr>
              <a:t>lot</a:t>
            </a:r>
            <a:r>
              <a:rPr sz="1750" spc="-95" dirty="0">
                <a:solidFill>
                  <a:srgbClr val="231F20"/>
                </a:solidFill>
                <a:latin typeface="Avenir Book"/>
                <a:cs typeface="Avenir Book"/>
              </a:rPr>
              <a:t> </a:t>
            </a:r>
            <a:r>
              <a:rPr sz="1750" dirty="0">
                <a:solidFill>
                  <a:srgbClr val="231F20"/>
                </a:solidFill>
                <a:latin typeface="Avenir Book"/>
                <a:cs typeface="Avenir Book"/>
              </a:rPr>
              <a:t>and</a:t>
            </a:r>
            <a:r>
              <a:rPr sz="1750" spc="-95" dirty="0">
                <a:solidFill>
                  <a:srgbClr val="231F20"/>
                </a:solidFill>
                <a:latin typeface="Avenir Book"/>
                <a:cs typeface="Avenir Book"/>
              </a:rPr>
              <a:t> </a:t>
            </a:r>
            <a:r>
              <a:rPr sz="1750" spc="-10" dirty="0">
                <a:solidFill>
                  <a:srgbClr val="231F20"/>
                </a:solidFill>
                <a:latin typeface="Avenir Book"/>
                <a:cs typeface="Avenir Book"/>
              </a:rPr>
              <a:t>they</a:t>
            </a:r>
            <a:r>
              <a:rPr sz="1750" spc="-95" dirty="0">
                <a:solidFill>
                  <a:srgbClr val="231F20"/>
                </a:solidFill>
                <a:latin typeface="Avenir Book"/>
                <a:cs typeface="Avenir Book"/>
              </a:rPr>
              <a:t> </a:t>
            </a:r>
            <a:r>
              <a:rPr sz="1750" dirty="0">
                <a:solidFill>
                  <a:srgbClr val="231F20"/>
                </a:solidFill>
                <a:latin typeface="Avenir Book"/>
                <a:cs typeface="Avenir Book"/>
              </a:rPr>
              <a:t>put</a:t>
            </a:r>
            <a:r>
              <a:rPr sz="1750" spc="-95" dirty="0">
                <a:solidFill>
                  <a:srgbClr val="231F20"/>
                </a:solidFill>
                <a:latin typeface="Avenir Book"/>
                <a:cs typeface="Avenir Book"/>
              </a:rPr>
              <a:t> </a:t>
            </a:r>
            <a:r>
              <a:rPr sz="1750" spc="-10" dirty="0">
                <a:solidFill>
                  <a:srgbClr val="231F20"/>
                </a:solidFill>
                <a:latin typeface="Avenir Book"/>
                <a:cs typeface="Avenir Book"/>
              </a:rPr>
              <a:t>their</a:t>
            </a:r>
            <a:r>
              <a:rPr sz="1750" spc="-95" dirty="0">
                <a:solidFill>
                  <a:srgbClr val="231F20"/>
                </a:solidFill>
                <a:latin typeface="Avenir Book"/>
                <a:cs typeface="Avenir Book"/>
              </a:rPr>
              <a:t> </a:t>
            </a:r>
            <a:r>
              <a:rPr sz="1750" spc="-20" dirty="0">
                <a:solidFill>
                  <a:srgbClr val="231F20"/>
                </a:solidFill>
                <a:latin typeface="Avenir Book"/>
                <a:cs typeface="Avenir Book"/>
              </a:rPr>
              <a:t>hands</a:t>
            </a:r>
            <a:r>
              <a:rPr sz="1750" spc="-95" dirty="0">
                <a:solidFill>
                  <a:srgbClr val="231F20"/>
                </a:solidFill>
                <a:latin typeface="Avenir Book"/>
                <a:cs typeface="Avenir Book"/>
              </a:rPr>
              <a:t> </a:t>
            </a:r>
            <a:r>
              <a:rPr sz="1750" dirty="0">
                <a:solidFill>
                  <a:srgbClr val="231F20"/>
                </a:solidFill>
                <a:latin typeface="Avenir Book"/>
                <a:cs typeface="Avenir Book"/>
              </a:rPr>
              <a:t>and</a:t>
            </a:r>
            <a:r>
              <a:rPr sz="1750" spc="-95" dirty="0">
                <a:solidFill>
                  <a:srgbClr val="231F20"/>
                </a:solidFill>
                <a:latin typeface="Avenir Book"/>
                <a:cs typeface="Avenir Book"/>
              </a:rPr>
              <a:t> </a:t>
            </a:r>
            <a:r>
              <a:rPr sz="1750" spc="-10" dirty="0">
                <a:solidFill>
                  <a:srgbClr val="231F20"/>
                </a:solidFill>
                <a:latin typeface="Avenir Book"/>
                <a:cs typeface="Avenir Book"/>
              </a:rPr>
              <a:t>toys</a:t>
            </a:r>
            <a:r>
              <a:rPr sz="1750" spc="-95" dirty="0">
                <a:solidFill>
                  <a:srgbClr val="231F20"/>
                </a:solidFill>
                <a:latin typeface="Avenir Book"/>
                <a:cs typeface="Avenir Book"/>
              </a:rPr>
              <a:t> </a:t>
            </a:r>
            <a:r>
              <a:rPr sz="1750" dirty="0">
                <a:solidFill>
                  <a:srgbClr val="231F20"/>
                </a:solidFill>
                <a:latin typeface="Avenir Book"/>
                <a:cs typeface="Avenir Book"/>
              </a:rPr>
              <a:t>in</a:t>
            </a:r>
            <a:r>
              <a:rPr sz="1750" spc="-90" dirty="0">
                <a:solidFill>
                  <a:srgbClr val="231F20"/>
                </a:solidFill>
                <a:latin typeface="Avenir Book"/>
                <a:cs typeface="Avenir Book"/>
              </a:rPr>
              <a:t> </a:t>
            </a:r>
            <a:r>
              <a:rPr sz="1750" spc="-10" dirty="0">
                <a:solidFill>
                  <a:srgbClr val="231F20"/>
                </a:solidFill>
                <a:latin typeface="Avenir Book"/>
                <a:cs typeface="Avenir Book"/>
              </a:rPr>
              <a:t>their</a:t>
            </a:r>
            <a:r>
              <a:rPr sz="1750" spc="-95" dirty="0">
                <a:solidFill>
                  <a:srgbClr val="231F20"/>
                </a:solidFill>
                <a:latin typeface="Avenir Book"/>
                <a:cs typeface="Avenir Book"/>
              </a:rPr>
              <a:t> </a:t>
            </a:r>
            <a:r>
              <a:rPr sz="1750" spc="-25" dirty="0">
                <a:solidFill>
                  <a:srgbClr val="231F20"/>
                </a:solidFill>
                <a:latin typeface="Avenir Book"/>
                <a:cs typeface="Avenir Book"/>
              </a:rPr>
              <a:t>mouths.</a:t>
            </a:r>
            <a:r>
              <a:rPr sz="1750" spc="-95" dirty="0">
                <a:solidFill>
                  <a:srgbClr val="231F20"/>
                </a:solidFill>
                <a:latin typeface="Avenir Book"/>
                <a:cs typeface="Avenir Book"/>
              </a:rPr>
              <a:t> </a:t>
            </a:r>
            <a:r>
              <a:rPr sz="1750" dirty="0">
                <a:solidFill>
                  <a:srgbClr val="231F20"/>
                </a:solidFill>
                <a:latin typeface="Avenir Book"/>
                <a:cs typeface="Avenir Book"/>
              </a:rPr>
              <a:t>One</a:t>
            </a:r>
            <a:r>
              <a:rPr sz="1750" spc="-95" dirty="0">
                <a:solidFill>
                  <a:srgbClr val="231F20"/>
                </a:solidFill>
                <a:latin typeface="Avenir Book"/>
                <a:cs typeface="Avenir Book"/>
              </a:rPr>
              <a:t> </a:t>
            </a:r>
            <a:r>
              <a:rPr sz="1750" spc="-10" dirty="0">
                <a:solidFill>
                  <a:srgbClr val="231F20"/>
                </a:solidFill>
                <a:latin typeface="Avenir Book"/>
                <a:cs typeface="Avenir Book"/>
              </a:rPr>
              <a:t>very</a:t>
            </a:r>
            <a:r>
              <a:rPr sz="1750" spc="-95" dirty="0">
                <a:solidFill>
                  <a:srgbClr val="231F20"/>
                </a:solidFill>
                <a:latin typeface="Avenir Book"/>
                <a:cs typeface="Avenir Book"/>
              </a:rPr>
              <a:t> </a:t>
            </a:r>
            <a:r>
              <a:rPr sz="1750" spc="-20" dirty="0">
                <a:solidFill>
                  <a:srgbClr val="231F20"/>
                </a:solidFill>
                <a:latin typeface="Avenir Book"/>
                <a:cs typeface="Avenir Book"/>
              </a:rPr>
              <a:t>easy </a:t>
            </a:r>
            <a:r>
              <a:rPr sz="1750" spc="-10" dirty="0">
                <a:solidFill>
                  <a:srgbClr val="231F20"/>
                </a:solidFill>
                <a:latin typeface="Avenir Book"/>
                <a:cs typeface="Avenir Book"/>
              </a:rPr>
              <a:t>thing</a:t>
            </a:r>
            <a:r>
              <a:rPr sz="1750" spc="-95" dirty="0">
                <a:solidFill>
                  <a:srgbClr val="231F20"/>
                </a:solidFill>
                <a:latin typeface="Avenir Book"/>
                <a:cs typeface="Avenir Book"/>
              </a:rPr>
              <a:t> </a:t>
            </a:r>
            <a:r>
              <a:rPr sz="1750" dirty="0">
                <a:solidFill>
                  <a:srgbClr val="231F20"/>
                </a:solidFill>
                <a:latin typeface="Avenir Book"/>
                <a:cs typeface="Avenir Book"/>
              </a:rPr>
              <a:t>you</a:t>
            </a:r>
            <a:r>
              <a:rPr sz="1750" spc="-95" dirty="0">
                <a:solidFill>
                  <a:srgbClr val="231F20"/>
                </a:solidFill>
                <a:latin typeface="Avenir Book"/>
                <a:cs typeface="Avenir Book"/>
              </a:rPr>
              <a:t> </a:t>
            </a:r>
            <a:r>
              <a:rPr sz="1750" dirty="0">
                <a:solidFill>
                  <a:srgbClr val="231F20"/>
                </a:solidFill>
                <a:latin typeface="Avenir Book"/>
                <a:cs typeface="Avenir Book"/>
              </a:rPr>
              <a:t>can</a:t>
            </a:r>
            <a:r>
              <a:rPr sz="1750" spc="-95" dirty="0">
                <a:solidFill>
                  <a:srgbClr val="231F20"/>
                </a:solidFill>
                <a:latin typeface="Avenir Book"/>
                <a:cs typeface="Avenir Book"/>
              </a:rPr>
              <a:t> </a:t>
            </a:r>
            <a:r>
              <a:rPr sz="1750" dirty="0">
                <a:solidFill>
                  <a:srgbClr val="231F20"/>
                </a:solidFill>
                <a:latin typeface="Avenir Book"/>
                <a:cs typeface="Avenir Book"/>
              </a:rPr>
              <a:t>do</a:t>
            </a:r>
            <a:r>
              <a:rPr sz="1750" spc="-95" dirty="0">
                <a:solidFill>
                  <a:srgbClr val="231F20"/>
                </a:solidFill>
                <a:latin typeface="Avenir Book"/>
                <a:cs typeface="Avenir Book"/>
              </a:rPr>
              <a:t> </a:t>
            </a:r>
            <a:r>
              <a:rPr sz="1750" dirty="0">
                <a:solidFill>
                  <a:srgbClr val="231F20"/>
                </a:solidFill>
                <a:latin typeface="Avenir Book"/>
                <a:cs typeface="Avenir Book"/>
              </a:rPr>
              <a:t>to</a:t>
            </a:r>
            <a:r>
              <a:rPr sz="1750" spc="-95" dirty="0">
                <a:solidFill>
                  <a:srgbClr val="231F20"/>
                </a:solidFill>
                <a:latin typeface="Avenir Book"/>
                <a:cs typeface="Avenir Book"/>
              </a:rPr>
              <a:t> </a:t>
            </a:r>
            <a:r>
              <a:rPr sz="1750" spc="-25" dirty="0">
                <a:solidFill>
                  <a:srgbClr val="231F20"/>
                </a:solidFill>
                <a:latin typeface="Avenir Book"/>
                <a:cs typeface="Avenir Book"/>
              </a:rPr>
              <a:t>protect</a:t>
            </a:r>
            <a:r>
              <a:rPr sz="1750" spc="-90" dirty="0">
                <a:solidFill>
                  <a:srgbClr val="231F20"/>
                </a:solidFill>
                <a:latin typeface="Avenir Book"/>
                <a:cs typeface="Avenir Book"/>
              </a:rPr>
              <a:t> </a:t>
            </a:r>
            <a:r>
              <a:rPr sz="1750" spc="-10" dirty="0">
                <a:solidFill>
                  <a:srgbClr val="231F20"/>
                </a:solidFill>
                <a:latin typeface="Avenir Book"/>
                <a:cs typeface="Avenir Book"/>
              </a:rPr>
              <a:t>your</a:t>
            </a:r>
            <a:r>
              <a:rPr sz="1750" spc="-95" dirty="0">
                <a:solidFill>
                  <a:srgbClr val="231F20"/>
                </a:solidFill>
                <a:latin typeface="Avenir Book"/>
                <a:cs typeface="Avenir Book"/>
              </a:rPr>
              <a:t> </a:t>
            </a:r>
            <a:r>
              <a:rPr sz="1750" spc="-10" dirty="0">
                <a:solidFill>
                  <a:srgbClr val="231F20"/>
                </a:solidFill>
                <a:latin typeface="Avenir Book"/>
                <a:cs typeface="Avenir Book"/>
              </a:rPr>
              <a:t>child</a:t>
            </a:r>
            <a:r>
              <a:rPr sz="1750" spc="-95" dirty="0">
                <a:solidFill>
                  <a:srgbClr val="231F20"/>
                </a:solidFill>
                <a:latin typeface="Avenir Book"/>
                <a:cs typeface="Avenir Book"/>
              </a:rPr>
              <a:t> </a:t>
            </a:r>
            <a:r>
              <a:rPr sz="1750" dirty="0">
                <a:solidFill>
                  <a:srgbClr val="231F20"/>
                </a:solidFill>
                <a:latin typeface="Avenir Book"/>
                <a:cs typeface="Avenir Book"/>
              </a:rPr>
              <a:t>is</a:t>
            </a:r>
            <a:r>
              <a:rPr sz="1750" spc="-95" dirty="0">
                <a:solidFill>
                  <a:srgbClr val="231F20"/>
                </a:solidFill>
                <a:latin typeface="Avenir Book"/>
                <a:cs typeface="Avenir Book"/>
              </a:rPr>
              <a:t> </a:t>
            </a:r>
            <a:r>
              <a:rPr sz="1750" dirty="0">
                <a:solidFill>
                  <a:srgbClr val="231F20"/>
                </a:solidFill>
                <a:latin typeface="Avenir Book"/>
                <a:cs typeface="Avenir Book"/>
              </a:rPr>
              <a:t>to</a:t>
            </a:r>
            <a:r>
              <a:rPr sz="1750" spc="-95" dirty="0">
                <a:solidFill>
                  <a:srgbClr val="231F20"/>
                </a:solidFill>
                <a:latin typeface="Avenir Book"/>
                <a:cs typeface="Avenir Book"/>
              </a:rPr>
              <a:t> </a:t>
            </a:r>
            <a:r>
              <a:rPr sz="1750" spc="-10" dirty="0">
                <a:solidFill>
                  <a:srgbClr val="231F20"/>
                </a:solidFill>
                <a:latin typeface="Avenir Book"/>
                <a:cs typeface="Avenir Book"/>
              </a:rPr>
              <a:t>keep</a:t>
            </a:r>
            <a:r>
              <a:rPr sz="1750" spc="-95" dirty="0">
                <a:solidFill>
                  <a:srgbClr val="231F20"/>
                </a:solidFill>
                <a:latin typeface="Avenir Book"/>
                <a:cs typeface="Avenir Book"/>
              </a:rPr>
              <a:t> </a:t>
            </a:r>
            <a:r>
              <a:rPr sz="1750" spc="-10" dirty="0">
                <a:solidFill>
                  <a:srgbClr val="231F20"/>
                </a:solidFill>
                <a:latin typeface="Avenir Book"/>
                <a:cs typeface="Avenir Book"/>
              </a:rPr>
              <a:t>your</a:t>
            </a:r>
            <a:r>
              <a:rPr sz="1750" spc="-90" dirty="0">
                <a:solidFill>
                  <a:srgbClr val="231F20"/>
                </a:solidFill>
                <a:latin typeface="Avenir Book"/>
                <a:cs typeface="Avenir Book"/>
              </a:rPr>
              <a:t> </a:t>
            </a:r>
            <a:r>
              <a:rPr sz="1750" spc="-20" dirty="0">
                <a:solidFill>
                  <a:srgbClr val="231F20"/>
                </a:solidFill>
                <a:latin typeface="Avenir Book"/>
                <a:cs typeface="Avenir Book"/>
              </a:rPr>
              <a:t>house</a:t>
            </a:r>
            <a:r>
              <a:rPr sz="1750" spc="-95" dirty="0">
                <a:solidFill>
                  <a:srgbClr val="231F20"/>
                </a:solidFill>
                <a:latin typeface="Avenir Book"/>
                <a:cs typeface="Avenir Book"/>
              </a:rPr>
              <a:t> </a:t>
            </a:r>
            <a:r>
              <a:rPr sz="1750" spc="-10" dirty="0">
                <a:solidFill>
                  <a:srgbClr val="231F20"/>
                </a:solidFill>
                <a:latin typeface="Avenir Book"/>
                <a:cs typeface="Avenir Book"/>
              </a:rPr>
              <a:t>clean</a:t>
            </a:r>
            <a:r>
              <a:rPr sz="1750" spc="-95" dirty="0">
                <a:solidFill>
                  <a:srgbClr val="231F20"/>
                </a:solidFill>
                <a:latin typeface="Avenir Book"/>
                <a:cs typeface="Avenir Book"/>
              </a:rPr>
              <a:t> </a:t>
            </a:r>
            <a:r>
              <a:rPr sz="1750" dirty="0">
                <a:solidFill>
                  <a:srgbClr val="231F20"/>
                </a:solidFill>
                <a:latin typeface="Avenir Book"/>
                <a:cs typeface="Avenir Book"/>
              </a:rPr>
              <a:t>and</a:t>
            </a:r>
            <a:r>
              <a:rPr sz="1750" spc="-95" dirty="0">
                <a:solidFill>
                  <a:srgbClr val="231F20"/>
                </a:solidFill>
                <a:latin typeface="Avenir Book"/>
                <a:cs typeface="Avenir Book"/>
              </a:rPr>
              <a:t> </a:t>
            </a:r>
            <a:r>
              <a:rPr sz="1750" spc="-10" dirty="0">
                <a:solidFill>
                  <a:srgbClr val="231F20"/>
                </a:solidFill>
                <a:latin typeface="Avenir Book"/>
                <a:cs typeface="Avenir Book"/>
              </a:rPr>
              <a:t>free</a:t>
            </a:r>
            <a:r>
              <a:rPr sz="1750" spc="-95" dirty="0">
                <a:solidFill>
                  <a:srgbClr val="231F20"/>
                </a:solidFill>
                <a:latin typeface="Avenir Book"/>
                <a:cs typeface="Avenir Book"/>
              </a:rPr>
              <a:t> </a:t>
            </a:r>
            <a:r>
              <a:rPr sz="1750" spc="-25" dirty="0">
                <a:solidFill>
                  <a:srgbClr val="231F20"/>
                </a:solidFill>
                <a:latin typeface="Avenir Book"/>
                <a:cs typeface="Avenir Book"/>
              </a:rPr>
              <a:t>of</a:t>
            </a:r>
            <a:r>
              <a:rPr sz="1750" spc="500" dirty="0">
                <a:solidFill>
                  <a:srgbClr val="231F20"/>
                </a:solidFill>
                <a:latin typeface="Avenir Book"/>
                <a:cs typeface="Avenir Book"/>
              </a:rPr>
              <a:t> </a:t>
            </a:r>
            <a:r>
              <a:rPr sz="1750" spc="-10" dirty="0">
                <a:solidFill>
                  <a:srgbClr val="231F20"/>
                </a:solidFill>
                <a:latin typeface="Avenir Book"/>
                <a:cs typeface="Avenir Book"/>
              </a:rPr>
              <a:t>dust.</a:t>
            </a:r>
            <a:r>
              <a:rPr sz="1750" spc="-90" dirty="0">
                <a:solidFill>
                  <a:srgbClr val="231F20"/>
                </a:solidFill>
                <a:latin typeface="Avenir Book"/>
                <a:cs typeface="Avenir Book"/>
              </a:rPr>
              <a:t> </a:t>
            </a:r>
            <a:r>
              <a:rPr sz="1750" spc="-10" dirty="0">
                <a:solidFill>
                  <a:srgbClr val="231F20"/>
                </a:solidFill>
                <a:latin typeface="Avenir Book"/>
                <a:cs typeface="Avenir Book"/>
              </a:rPr>
              <a:t>Start</a:t>
            </a:r>
            <a:r>
              <a:rPr sz="1750" spc="-90" dirty="0">
                <a:solidFill>
                  <a:srgbClr val="231F20"/>
                </a:solidFill>
                <a:latin typeface="Avenir Book"/>
                <a:cs typeface="Avenir Book"/>
              </a:rPr>
              <a:t> </a:t>
            </a:r>
            <a:r>
              <a:rPr sz="1750" spc="-25" dirty="0">
                <a:solidFill>
                  <a:srgbClr val="231F20"/>
                </a:solidFill>
                <a:latin typeface="Avenir Book"/>
                <a:cs typeface="Avenir Book"/>
              </a:rPr>
              <a:t>cleaning</a:t>
            </a:r>
            <a:r>
              <a:rPr sz="1750" spc="-85" dirty="0">
                <a:solidFill>
                  <a:srgbClr val="231F20"/>
                </a:solidFill>
                <a:latin typeface="Avenir Book"/>
                <a:cs typeface="Avenir Book"/>
              </a:rPr>
              <a:t> </a:t>
            </a:r>
            <a:r>
              <a:rPr sz="1750" dirty="0">
                <a:solidFill>
                  <a:srgbClr val="231F20"/>
                </a:solidFill>
                <a:latin typeface="Avenir Book"/>
                <a:cs typeface="Avenir Book"/>
              </a:rPr>
              <a:t>up</a:t>
            </a:r>
            <a:r>
              <a:rPr sz="1750" spc="-90" dirty="0">
                <a:solidFill>
                  <a:srgbClr val="231F20"/>
                </a:solidFill>
                <a:latin typeface="Avenir Book"/>
                <a:cs typeface="Avenir Book"/>
              </a:rPr>
              <a:t> </a:t>
            </a:r>
            <a:r>
              <a:rPr sz="1750" spc="-25" dirty="0">
                <a:solidFill>
                  <a:srgbClr val="231F20"/>
                </a:solidFill>
                <a:latin typeface="Avenir Book"/>
                <a:cs typeface="Avenir Book"/>
              </a:rPr>
              <a:t>around</a:t>
            </a:r>
            <a:r>
              <a:rPr sz="1750" spc="-85" dirty="0">
                <a:solidFill>
                  <a:srgbClr val="231F20"/>
                </a:solidFill>
                <a:latin typeface="Avenir Book"/>
                <a:cs typeface="Avenir Book"/>
              </a:rPr>
              <a:t> </a:t>
            </a:r>
            <a:r>
              <a:rPr sz="1750" spc="-10" dirty="0">
                <a:solidFill>
                  <a:srgbClr val="231F20"/>
                </a:solidFill>
                <a:latin typeface="Avenir Book"/>
                <a:cs typeface="Avenir Book"/>
              </a:rPr>
              <a:t>your</a:t>
            </a:r>
            <a:r>
              <a:rPr sz="1750" spc="-90" dirty="0">
                <a:solidFill>
                  <a:srgbClr val="231F20"/>
                </a:solidFill>
                <a:latin typeface="Avenir Book"/>
                <a:cs typeface="Avenir Book"/>
              </a:rPr>
              <a:t> </a:t>
            </a:r>
            <a:r>
              <a:rPr sz="1750" spc="-10" dirty="0">
                <a:solidFill>
                  <a:srgbClr val="231F20"/>
                </a:solidFill>
                <a:latin typeface="Avenir Book"/>
                <a:cs typeface="Avenir Book"/>
              </a:rPr>
              <a:t>home</a:t>
            </a:r>
            <a:r>
              <a:rPr sz="1750" spc="-85" dirty="0">
                <a:solidFill>
                  <a:srgbClr val="231F20"/>
                </a:solidFill>
                <a:latin typeface="Avenir Book"/>
                <a:cs typeface="Avenir Book"/>
              </a:rPr>
              <a:t> </a:t>
            </a:r>
            <a:r>
              <a:rPr sz="1750" spc="-25" dirty="0">
                <a:solidFill>
                  <a:srgbClr val="231F20"/>
                </a:solidFill>
                <a:latin typeface="Avenir Book"/>
                <a:cs typeface="Avenir Book"/>
              </a:rPr>
              <a:t>before</a:t>
            </a:r>
            <a:r>
              <a:rPr sz="1750" spc="-90" dirty="0">
                <a:solidFill>
                  <a:srgbClr val="231F20"/>
                </a:solidFill>
                <a:latin typeface="Avenir Book"/>
                <a:cs typeface="Avenir Book"/>
              </a:rPr>
              <a:t> </a:t>
            </a:r>
            <a:r>
              <a:rPr sz="1750" spc="-10" dirty="0">
                <a:solidFill>
                  <a:srgbClr val="231F20"/>
                </a:solidFill>
                <a:latin typeface="Avenir Book"/>
                <a:cs typeface="Avenir Book"/>
              </a:rPr>
              <a:t>your</a:t>
            </a:r>
            <a:r>
              <a:rPr sz="1750" spc="-85" dirty="0">
                <a:solidFill>
                  <a:srgbClr val="231F20"/>
                </a:solidFill>
                <a:latin typeface="Avenir Book"/>
                <a:cs typeface="Avenir Book"/>
              </a:rPr>
              <a:t> </a:t>
            </a:r>
            <a:r>
              <a:rPr sz="1750" spc="-10" dirty="0">
                <a:solidFill>
                  <a:srgbClr val="231F20"/>
                </a:solidFill>
                <a:latin typeface="Avenir Book"/>
                <a:cs typeface="Avenir Book"/>
              </a:rPr>
              <a:t>baby</a:t>
            </a:r>
            <a:r>
              <a:rPr sz="1750" spc="-90" dirty="0">
                <a:solidFill>
                  <a:srgbClr val="231F20"/>
                </a:solidFill>
                <a:latin typeface="Avenir Book"/>
                <a:cs typeface="Avenir Book"/>
              </a:rPr>
              <a:t> </a:t>
            </a:r>
            <a:r>
              <a:rPr sz="1750" dirty="0">
                <a:solidFill>
                  <a:srgbClr val="231F20"/>
                </a:solidFill>
                <a:latin typeface="Avenir Book"/>
                <a:cs typeface="Avenir Book"/>
              </a:rPr>
              <a:t>is</a:t>
            </a:r>
            <a:r>
              <a:rPr sz="1750" spc="-85" dirty="0">
                <a:solidFill>
                  <a:srgbClr val="231F20"/>
                </a:solidFill>
                <a:latin typeface="Avenir Book"/>
                <a:cs typeface="Avenir Book"/>
              </a:rPr>
              <a:t> </a:t>
            </a:r>
            <a:r>
              <a:rPr sz="1750" spc="-10" dirty="0">
                <a:solidFill>
                  <a:srgbClr val="231F20"/>
                </a:solidFill>
                <a:latin typeface="Avenir Book"/>
                <a:cs typeface="Avenir Book"/>
              </a:rPr>
              <a:t>born.</a:t>
            </a:r>
            <a:endParaRPr sz="1750">
              <a:latin typeface="Avenir Book"/>
              <a:cs typeface="Avenir Book"/>
            </a:endParaRPr>
          </a:p>
          <a:p>
            <a:pPr marL="12700">
              <a:lnSpc>
                <a:spcPct val="100000"/>
              </a:lnSpc>
              <a:spcBef>
                <a:spcPts val="620"/>
              </a:spcBef>
            </a:pPr>
            <a:r>
              <a:rPr sz="1750" b="1" dirty="0">
                <a:solidFill>
                  <a:srgbClr val="231F20"/>
                </a:solidFill>
                <a:latin typeface="Avenir Heavy"/>
                <a:cs typeface="Avenir Heavy"/>
              </a:rPr>
              <a:t>Some</a:t>
            </a:r>
            <a:r>
              <a:rPr sz="1750" b="1" spc="-50" dirty="0">
                <a:solidFill>
                  <a:srgbClr val="231F20"/>
                </a:solidFill>
                <a:latin typeface="Avenir Heavy"/>
                <a:cs typeface="Avenir Heavy"/>
              </a:rPr>
              <a:t> </a:t>
            </a:r>
            <a:r>
              <a:rPr sz="1750" b="1" dirty="0">
                <a:solidFill>
                  <a:srgbClr val="231F20"/>
                </a:solidFill>
                <a:latin typeface="Avenir Heavy"/>
                <a:cs typeface="Avenir Heavy"/>
              </a:rPr>
              <a:t>practical</a:t>
            </a:r>
            <a:r>
              <a:rPr sz="1750" b="1" spc="-45" dirty="0">
                <a:solidFill>
                  <a:srgbClr val="231F20"/>
                </a:solidFill>
                <a:latin typeface="Avenir Heavy"/>
                <a:cs typeface="Avenir Heavy"/>
              </a:rPr>
              <a:t> </a:t>
            </a:r>
            <a:r>
              <a:rPr sz="1750" b="1" dirty="0">
                <a:solidFill>
                  <a:srgbClr val="231F20"/>
                </a:solidFill>
                <a:latin typeface="Avenir Heavy"/>
                <a:cs typeface="Avenir Heavy"/>
              </a:rPr>
              <a:t>tips</a:t>
            </a:r>
            <a:r>
              <a:rPr sz="1750" b="1" spc="-50" dirty="0">
                <a:solidFill>
                  <a:srgbClr val="231F20"/>
                </a:solidFill>
                <a:latin typeface="Avenir Heavy"/>
                <a:cs typeface="Avenir Heavy"/>
              </a:rPr>
              <a:t> </a:t>
            </a:r>
            <a:r>
              <a:rPr sz="1750" b="1" dirty="0">
                <a:solidFill>
                  <a:srgbClr val="231F20"/>
                </a:solidFill>
                <a:latin typeface="Avenir Heavy"/>
                <a:cs typeface="Avenir Heavy"/>
              </a:rPr>
              <a:t>for</a:t>
            </a:r>
            <a:r>
              <a:rPr sz="1750" b="1" spc="-45" dirty="0">
                <a:solidFill>
                  <a:srgbClr val="231F20"/>
                </a:solidFill>
                <a:latin typeface="Avenir Heavy"/>
                <a:cs typeface="Avenir Heavy"/>
              </a:rPr>
              <a:t> </a:t>
            </a:r>
            <a:r>
              <a:rPr sz="1750" b="1" dirty="0">
                <a:solidFill>
                  <a:srgbClr val="231F20"/>
                </a:solidFill>
                <a:latin typeface="Avenir Heavy"/>
                <a:cs typeface="Avenir Heavy"/>
              </a:rPr>
              <a:t>avoiding</a:t>
            </a:r>
            <a:r>
              <a:rPr sz="1750" b="1" spc="-45" dirty="0">
                <a:solidFill>
                  <a:srgbClr val="231F20"/>
                </a:solidFill>
                <a:latin typeface="Avenir Heavy"/>
                <a:cs typeface="Avenir Heavy"/>
              </a:rPr>
              <a:t> </a:t>
            </a:r>
            <a:r>
              <a:rPr sz="1750" b="1" dirty="0">
                <a:solidFill>
                  <a:srgbClr val="231F20"/>
                </a:solidFill>
                <a:latin typeface="Avenir Heavy"/>
                <a:cs typeface="Avenir Heavy"/>
              </a:rPr>
              <a:t>exposure</a:t>
            </a:r>
            <a:r>
              <a:rPr sz="1750" b="1" spc="-50" dirty="0">
                <a:solidFill>
                  <a:srgbClr val="231F20"/>
                </a:solidFill>
                <a:latin typeface="Avenir Heavy"/>
                <a:cs typeface="Avenir Heavy"/>
              </a:rPr>
              <a:t> </a:t>
            </a:r>
            <a:r>
              <a:rPr sz="1750" b="1" dirty="0">
                <a:solidFill>
                  <a:srgbClr val="231F20"/>
                </a:solidFill>
                <a:latin typeface="Avenir Heavy"/>
                <a:cs typeface="Avenir Heavy"/>
              </a:rPr>
              <a:t>to</a:t>
            </a:r>
            <a:r>
              <a:rPr sz="1750" b="1" spc="-45" dirty="0">
                <a:solidFill>
                  <a:srgbClr val="231F20"/>
                </a:solidFill>
                <a:latin typeface="Avenir Heavy"/>
                <a:cs typeface="Avenir Heavy"/>
              </a:rPr>
              <a:t> </a:t>
            </a:r>
            <a:r>
              <a:rPr sz="1750" b="1" dirty="0">
                <a:solidFill>
                  <a:srgbClr val="231F20"/>
                </a:solidFill>
                <a:latin typeface="Avenir Heavy"/>
                <a:cs typeface="Avenir Heavy"/>
              </a:rPr>
              <a:t>settled</a:t>
            </a:r>
            <a:r>
              <a:rPr sz="1750" b="1" spc="-50" dirty="0">
                <a:solidFill>
                  <a:srgbClr val="231F20"/>
                </a:solidFill>
                <a:latin typeface="Avenir Heavy"/>
                <a:cs typeface="Avenir Heavy"/>
              </a:rPr>
              <a:t> </a:t>
            </a:r>
            <a:r>
              <a:rPr sz="1750" b="1" dirty="0">
                <a:solidFill>
                  <a:srgbClr val="231F20"/>
                </a:solidFill>
                <a:latin typeface="Avenir Heavy"/>
                <a:cs typeface="Avenir Heavy"/>
              </a:rPr>
              <a:t>dust</a:t>
            </a:r>
            <a:r>
              <a:rPr sz="1750" b="1" spc="-45" dirty="0">
                <a:solidFill>
                  <a:srgbClr val="231F20"/>
                </a:solidFill>
                <a:latin typeface="Avenir Heavy"/>
                <a:cs typeface="Avenir Heavy"/>
              </a:rPr>
              <a:t> </a:t>
            </a:r>
            <a:r>
              <a:rPr sz="1750" b="1" spc="-10" dirty="0">
                <a:solidFill>
                  <a:srgbClr val="231F20"/>
                </a:solidFill>
                <a:latin typeface="Avenir Heavy"/>
                <a:cs typeface="Avenir Heavy"/>
              </a:rPr>
              <a:t>include:</a:t>
            </a:r>
            <a:endParaRPr sz="1750">
              <a:latin typeface="Avenir Heavy"/>
              <a:cs typeface="Avenir Heavy"/>
            </a:endParaRPr>
          </a:p>
        </p:txBody>
      </p:sp>
      <p:sp>
        <p:nvSpPr>
          <p:cNvPr id="4" name="object 4"/>
          <p:cNvSpPr txBox="1"/>
          <p:nvPr/>
        </p:nvSpPr>
        <p:spPr>
          <a:xfrm>
            <a:off x="1029684" y="2839012"/>
            <a:ext cx="3469640" cy="2246630"/>
          </a:xfrm>
          <a:prstGeom prst="rect">
            <a:avLst/>
          </a:prstGeom>
        </p:spPr>
        <p:txBody>
          <a:bodyPr vert="horz" wrap="square" lIns="0" tIns="30480" rIns="0" bIns="0" rtlCol="0">
            <a:spAutoFit/>
          </a:bodyPr>
          <a:lstStyle/>
          <a:p>
            <a:pPr marL="206375" marR="393065" indent="-194310">
              <a:lnSpc>
                <a:spcPts val="2000"/>
              </a:lnSpc>
              <a:spcBef>
                <a:spcPts val="240"/>
              </a:spcBef>
              <a:buClr>
                <a:srgbClr val="E16C25"/>
              </a:buClr>
              <a:buSzPct val="60000"/>
              <a:buFont typeface="Apple Symbols"/>
              <a:buChar char="■"/>
              <a:tabLst>
                <a:tab pos="206375" algn="l"/>
              </a:tabLst>
            </a:pPr>
            <a:r>
              <a:rPr sz="1750" dirty="0">
                <a:solidFill>
                  <a:srgbClr val="231F20"/>
                </a:solidFill>
                <a:latin typeface="Avenir Book"/>
                <a:cs typeface="Avenir Book"/>
              </a:rPr>
              <a:t>Leave</a:t>
            </a:r>
            <a:r>
              <a:rPr sz="1750" spc="-50" dirty="0">
                <a:solidFill>
                  <a:srgbClr val="231F20"/>
                </a:solidFill>
                <a:latin typeface="Avenir Book"/>
                <a:cs typeface="Avenir Book"/>
              </a:rPr>
              <a:t> </a:t>
            </a:r>
            <a:r>
              <a:rPr sz="1750" dirty="0">
                <a:solidFill>
                  <a:srgbClr val="231F20"/>
                </a:solidFill>
                <a:latin typeface="Avenir Book"/>
                <a:cs typeface="Avenir Book"/>
              </a:rPr>
              <a:t>your</a:t>
            </a:r>
            <a:r>
              <a:rPr sz="1750" spc="-40" dirty="0">
                <a:solidFill>
                  <a:srgbClr val="231F20"/>
                </a:solidFill>
                <a:latin typeface="Avenir Book"/>
                <a:cs typeface="Avenir Book"/>
              </a:rPr>
              <a:t> </a:t>
            </a:r>
            <a:r>
              <a:rPr sz="1750" dirty="0">
                <a:solidFill>
                  <a:srgbClr val="231F20"/>
                </a:solidFill>
                <a:latin typeface="Avenir Book"/>
                <a:cs typeface="Avenir Book"/>
              </a:rPr>
              <a:t>shoes</a:t>
            </a:r>
            <a:r>
              <a:rPr sz="1750" spc="-35" dirty="0">
                <a:solidFill>
                  <a:srgbClr val="231F20"/>
                </a:solidFill>
                <a:latin typeface="Avenir Book"/>
                <a:cs typeface="Avenir Book"/>
              </a:rPr>
              <a:t> </a:t>
            </a:r>
            <a:r>
              <a:rPr sz="1750" dirty="0">
                <a:solidFill>
                  <a:srgbClr val="231F20"/>
                </a:solidFill>
                <a:latin typeface="Avenir Book"/>
                <a:cs typeface="Avenir Book"/>
              </a:rPr>
              <a:t>at</a:t>
            </a:r>
            <a:r>
              <a:rPr sz="1750" spc="-40" dirty="0">
                <a:solidFill>
                  <a:srgbClr val="231F20"/>
                </a:solidFill>
                <a:latin typeface="Avenir Book"/>
                <a:cs typeface="Avenir Book"/>
              </a:rPr>
              <a:t> </a:t>
            </a:r>
            <a:r>
              <a:rPr sz="1750" dirty="0">
                <a:solidFill>
                  <a:srgbClr val="231F20"/>
                </a:solidFill>
                <a:latin typeface="Avenir Book"/>
                <a:cs typeface="Avenir Book"/>
              </a:rPr>
              <a:t>the</a:t>
            </a:r>
            <a:r>
              <a:rPr sz="1750" spc="-35" dirty="0">
                <a:solidFill>
                  <a:srgbClr val="231F20"/>
                </a:solidFill>
                <a:latin typeface="Avenir Book"/>
                <a:cs typeface="Avenir Book"/>
              </a:rPr>
              <a:t> </a:t>
            </a:r>
            <a:r>
              <a:rPr sz="1750" spc="-20" dirty="0">
                <a:solidFill>
                  <a:srgbClr val="231F20"/>
                </a:solidFill>
                <a:latin typeface="Avenir Book"/>
                <a:cs typeface="Avenir Book"/>
              </a:rPr>
              <a:t>door </a:t>
            </a:r>
            <a:r>
              <a:rPr sz="1750" dirty="0">
                <a:solidFill>
                  <a:srgbClr val="231F20"/>
                </a:solidFill>
                <a:latin typeface="Avenir Book"/>
                <a:cs typeface="Avenir Book"/>
              </a:rPr>
              <a:t>so</a:t>
            </a:r>
            <a:r>
              <a:rPr sz="1750" spc="-45" dirty="0">
                <a:solidFill>
                  <a:srgbClr val="231F20"/>
                </a:solidFill>
                <a:latin typeface="Avenir Book"/>
                <a:cs typeface="Avenir Book"/>
              </a:rPr>
              <a:t> </a:t>
            </a:r>
            <a:r>
              <a:rPr sz="1750" dirty="0">
                <a:solidFill>
                  <a:srgbClr val="231F20"/>
                </a:solidFill>
                <a:latin typeface="Avenir Book"/>
                <a:cs typeface="Avenir Book"/>
              </a:rPr>
              <a:t>you</a:t>
            </a:r>
            <a:r>
              <a:rPr sz="1750" spc="-40" dirty="0">
                <a:solidFill>
                  <a:srgbClr val="231F20"/>
                </a:solidFill>
                <a:latin typeface="Avenir Book"/>
                <a:cs typeface="Avenir Book"/>
              </a:rPr>
              <a:t> </a:t>
            </a:r>
            <a:r>
              <a:rPr sz="1750" dirty="0">
                <a:solidFill>
                  <a:srgbClr val="231F20"/>
                </a:solidFill>
                <a:latin typeface="Avenir Book"/>
                <a:cs typeface="Avenir Book"/>
              </a:rPr>
              <a:t>don’t</a:t>
            </a:r>
            <a:r>
              <a:rPr sz="1750" spc="-40" dirty="0">
                <a:solidFill>
                  <a:srgbClr val="231F20"/>
                </a:solidFill>
                <a:latin typeface="Avenir Book"/>
                <a:cs typeface="Avenir Book"/>
              </a:rPr>
              <a:t> </a:t>
            </a:r>
            <a:r>
              <a:rPr sz="1750" dirty="0">
                <a:solidFill>
                  <a:srgbClr val="231F20"/>
                </a:solidFill>
                <a:latin typeface="Avenir Book"/>
                <a:cs typeface="Avenir Book"/>
              </a:rPr>
              <a:t>track</a:t>
            </a:r>
            <a:r>
              <a:rPr sz="1750" spc="-45" dirty="0">
                <a:solidFill>
                  <a:srgbClr val="231F20"/>
                </a:solidFill>
                <a:latin typeface="Avenir Book"/>
                <a:cs typeface="Avenir Book"/>
              </a:rPr>
              <a:t> </a:t>
            </a:r>
            <a:r>
              <a:rPr sz="1750" dirty="0">
                <a:solidFill>
                  <a:srgbClr val="231F20"/>
                </a:solidFill>
                <a:latin typeface="Avenir Book"/>
                <a:cs typeface="Avenir Book"/>
              </a:rPr>
              <a:t>in</a:t>
            </a:r>
            <a:r>
              <a:rPr sz="1750" spc="-40" dirty="0">
                <a:solidFill>
                  <a:srgbClr val="231F20"/>
                </a:solidFill>
                <a:latin typeface="Avenir Book"/>
                <a:cs typeface="Avenir Book"/>
              </a:rPr>
              <a:t> </a:t>
            </a:r>
            <a:r>
              <a:rPr sz="1750" spc="-10" dirty="0">
                <a:solidFill>
                  <a:srgbClr val="231F20"/>
                </a:solidFill>
                <a:latin typeface="Avenir Book"/>
                <a:cs typeface="Avenir Book"/>
              </a:rPr>
              <a:t>toxic </a:t>
            </a:r>
            <a:r>
              <a:rPr sz="1750" dirty="0">
                <a:solidFill>
                  <a:srgbClr val="231F20"/>
                </a:solidFill>
                <a:latin typeface="Avenir Book"/>
                <a:cs typeface="Avenir Book"/>
              </a:rPr>
              <a:t>chemicals</a:t>
            </a:r>
            <a:r>
              <a:rPr sz="1750" spc="-60" dirty="0">
                <a:solidFill>
                  <a:srgbClr val="231F20"/>
                </a:solidFill>
                <a:latin typeface="Avenir Book"/>
                <a:cs typeface="Avenir Book"/>
              </a:rPr>
              <a:t> </a:t>
            </a:r>
            <a:r>
              <a:rPr sz="1750" dirty="0">
                <a:solidFill>
                  <a:srgbClr val="231F20"/>
                </a:solidFill>
                <a:latin typeface="Avenir Book"/>
                <a:cs typeface="Avenir Book"/>
              </a:rPr>
              <a:t>and</a:t>
            </a:r>
            <a:r>
              <a:rPr sz="1750" spc="-60" dirty="0">
                <a:solidFill>
                  <a:srgbClr val="231F20"/>
                </a:solidFill>
                <a:latin typeface="Avenir Book"/>
                <a:cs typeface="Avenir Book"/>
              </a:rPr>
              <a:t> </a:t>
            </a:r>
            <a:r>
              <a:rPr sz="1750" spc="-10" dirty="0">
                <a:solidFill>
                  <a:srgbClr val="231F20"/>
                </a:solidFill>
                <a:latin typeface="Avenir Book"/>
                <a:cs typeface="Avenir Book"/>
              </a:rPr>
              <a:t>dirt.</a:t>
            </a:r>
            <a:endParaRPr sz="1750">
              <a:latin typeface="Avenir Book"/>
              <a:cs typeface="Avenir Book"/>
            </a:endParaRPr>
          </a:p>
          <a:p>
            <a:pPr marL="206375" marR="208915" indent="-194310">
              <a:lnSpc>
                <a:spcPts val="2000"/>
              </a:lnSpc>
              <a:spcBef>
                <a:spcPts val="700"/>
              </a:spcBef>
              <a:buClr>
                <a:srgbClr val="E16C25"/>
              </a:buClr>
              <a:buSzPct val="60000"/>
              <a:buFont typeface="Apple Symbols"/>
              <a:buChar char="■"/>
              <a:tabLst>
                <a:tab pos="206375" algn="l"/>
              </a:tabLst>
            </a:pPr>
            <a:r>
              <a:rPr sz="1750" dirty="0">
                <a:solidFill>
                  <a:srgbClr val="231F20"/>
                </a:solidFill>
                <a:latin typeface="Avenir Book"/>
                <a:cs typeface="Avenir Book"/>
              </a:rPr>
              <a:t>Wash</a:t>
            </a:r>
            <a:r>
              <a:rPr sz="1750" spc="-75" dirty="0">
                <a:solidFill>
                  <a:srgbClr val="231F20"/>
                </a:solidFill>
                <a:latin typeface="Avenir Book"/>
                <a:cs typeface="Avenir Book"/>
              </a:rPr>
              <a:t> </a:t>
            </a:r>
            <a:r>
              <a:rPr sz="1750" dirty="0">
                <a:solidFill>
                  <a:srgbClr val="231F20"/>
                </a:solidFill>
                <a:latin typeface="Avenir Book"/>
                <a:cs typeface="Avenir Book"/>
              </a:rPr>
              <a:t>your</a:t>
            </a:r>
            <a:r>
              <a:rPr sz="1750" spc="-70" dirty="0">
                <a:solidFill>
                  <a:srgbClr val="231F20"/>
                </a:solidFill>
                <a:latin typeface="Avenir Book"/>
                <a:cs typeface="Avenir Book"/>
              </a:rPr>
              <a:t> </a:t>
            </a:r>
            <a:r>
              <a:rPr sz="1750" spc="-25" dirty="0">
                <a:solidFill>
                  <a:srgbClr val="231F20"/>
                </a:solidFill>
                <a:latin typeface="Avenir Book"/>
                <a:cs typeface="Avenir Book"/>
              </a:rPr>
              <a:t>child’s</a:t>
            </a:r>
            <a:r>
              <a:rPr sz="1750" spc="-70" dirty="0">
                <a:solidFill>
                  <a:srgbClr val="231F20"/>
                </a:solidFill>
                <a:latin typeface="Avenir Book"/>
                <a:cs typeface="Avenir Book"/>
              </a:rPr>
              <a:t> </a:t>
            </a:r>
            <a:r>
              <a:rPr sz="1750" dirty="0">
                <a:solidFill>
                  <a:srgbClr val="231F20"/>
                </a:solidFill>
                <a:latin typeface="Avenir Book"/>
                <a:cs typeface="Avenir Book"/>
              </a:rPr>
              <a:t>hands</a:t>
            </a:r>
            <a:r>
              <a:rPr sz="1750" spc="-70" dirty="0">
                <a:solidFill>
                  <a:srgbClr val="231F20"/>
                </a:solidFill>
                <a:latin typeface="Avenir Book"/>
                <a:cs typeface="Avenir Book"/>
              </a:rPr>
              <a:t> </a:t>
            </a:r>
            <a:r>
              <a:rPr sz="1750" spc="-10" dirty="0">
                <a:solidFill>
                  <a:srgbClr val="231F20"/>
                </a:solidFill>
                <a:latin typeface="Avenir Book"/>
                <a:cs typeface="Avenir Book"/>
              </a:rPr>
              <a:t>before eating.</a:t>
            </a:r>
            <a:endParaRPr sz="1750">
              <a:latin typeface="Avenir Book"/>
              <a:cs typeface="Avenir Book"/>
            </a:endParaRPr>
          </a:p>
          <a:p>
            <a:pPr marL="206375" marR="5080" indent="-194310">
              <a:lnSpc>
                <a:spcPts val="2000"/>
              </a:lnSpc>
              <a:spcBef>
                <a:spcPts val="695"/>
              </a:spcBef>
              <a:buClr>
                <a:srgbClr val="E16C25"/>
              </a:buClr>
              <a:buSzPct val="60000"/>
              <a:buFont typeface="Apple Symbols"/>
              <a:buChar char="■"/>
              <a:tabLst>
                <a:tab pos="206375" algn="l"/>
              </a:tabLst>
            </a:pPr>
            <a:r>
              <a:rPr sz="1750" dirty="0">
                <a:solidFill>
                  <a:srgbClr val="231F20"/>
                </a:solidFill>
                <a:latin typeface="Avenir Book"/>
                <a:cs typeface="Avenir Book"/>
              </a:rPr>
              <a:t>Quit</a:t>
            </a:r>
            <a:r>
              <a:rPr sz="1750" spc="-30" dirty="0">
                <a:solidFill>
                  <a:srgbClr val="231F20"/>
                </a:solidFill>
                <a:latin typeface="Avenir Book"/>
                <a:cs typeface="Avenir Book"/>
              </a:rPr>
              <a:t> </a:t>
            </a:r>
            <a:r>
              <a:rPr sz="1750" spc="-10" dirty="0">
                <a:solidFill>
                  <a:srgbClr val="231F20"/>
                </a:solidFill>
                <a:latin typeface="Avenir Book"/>
                <a:cs typeface="Avenir Book"/>
              </a:rPr>
              <a:t>smoking/don’t</a:t>
            </a:r>
            <a:r>
              <a:rPr sz="1750" spc="-30" dirty="0">
                <a:solidFill>
                  <a:srgbClr val="231F20"/>
                </a:solidFill>
                <a:latin typeface="Avenir Book"/>
                <a:cs typeface="Avenir Book"/>
              </a:rPr>
              <a:t> </a:t>
            </a:r>
            <a:r>
              <a:rPr sz="1750" spc="-10" dirty="0">
                <a:solidFill>
                  <a:srgbClr val="231F20"/>
                </a:solidFill>
                <a:latin typeface="Avenir Book"/>
                <a:cs typeface="Avenir Book"/>
              </a:rPr>
              <a:t>smoke </a:t>
            </a:r>
            <a:r>
              <a:rPr sz="1750" dirty="0">
                <a:solidFill>
                  <a:srgbClr val="231F20"/>
                </a:solidFill>
                <a:latin typeface="Avenir Book"/>
                <a:cs typeface="Avenir Book"/>
              </a:rPr>
              <a:t>indoors</a:t>
            </a:r>
            <a:r>
              <a:rPr sz="1750" spc="-60" dirty="0">
                <a:solidFill>
                  <a:srgbClr val="231F20"/>
                </a:solidFill>
                <a:latin typeface="Avenir Book"/>
                <a:cs typeface="Avenir Book"/>
              </a:rPr>
              <a:t> </a:t>
            </a:r>
            <a:r>
              <a:rPr sz="1750" dirty="0">
                <a:solidFill>
                  <a:srgbClr val="231F20"/>
                </a:solidFill>
                <a:latin typeface="Avenir Book"/>
                <a:cs typeface="Avenir Book"/>
              </a:rPr>
              <a:t>(smoke</a:t>
            </a:r>
            <a:r>
              <a:rPr sz="1750" spc="-55" dirty="0">
                <a:solidFill>
                  <a:srgbClr val="231F20"/>
                </a:solidFill>
                <a:latin typeface="Avenir Book"/>
                <a:cs typeface="Avenir Book"/>
              </a:rPr>
              <a:t> </a:t>
            </a:r>
            <a:r>
              <a:rPr sz="1750" dirty="0">
                <a:solidFill>
                  <a:srgbClr val="231F20"/>
                </a:solidFill>
                <a:latin typeface="Avenir Book"/>
                <a:cs typeface="Avenir Book"/>
              </a:rPr>
              <a:t>particles</a:t>
            </a:r>
            <a:r>
              <a:rPr sz="1750" spc="-60" dirty="0">
                <a:solidFill>
                  <a:srgbClr val="231F20"/>
                </a:solidFill>
                <a:latin typeface="Avenir Book"/>
                <a:cs typeface="Avenir Book"/>
              </a:rPr>
              <a:t> </a:t>
            </a:r>
            <a:r>
              <a:rPr sz="1750" dirty="0">
                <a:solidFill>
                  <a:srgbClr val="231F20"/>
                </a:solidFill>
                <a:latin typeface="Avenir Book"/>
                <a:cs typeface="Avenir Book"/>
              </a:rPr>
              <a:t>can</a:t>
            </a:r>
            <a:r>
              <a:rPr sz="1750" spc="-55" dirty="0">
                <a:solidFill>
                  <a:srgbClr val="231F20"/>
                </a:solidFill>
                <a:latin typeface="Avenir Book"/>
                <a:cs typeface="Avenir Book"/>
              </a:rPr>
              <a:t> </a:t>
            </a:r>
            <a:r>
              <a:rPr sz="1750" spc="-20" dirty="0">
                <a:solidFill>
                  <a:srgbClr val="231F20"/>
                </a:solidFill>
                <a:latin typeface="Avenir Book"/>
                <a:cs typeface="Avenir Book"/>
              </a:rPr>
              <a:t>also </a:t>
            </a:r>
            <a:r>
              <a:rPr sz="1750" dirty="0">
                <a:solidFill>
                  <a:srgbClr val="231F20"/>
                </a:solidFill>
                <a:latin typeface="Avenir Book"/>
                <a:cs typeface="Avenir Book"/>
              </a:rPr>
              <a:t>stick</a:t>
            </a:r>
            <a:r>
              <a:rPr sz="1750" spc="-35" dirty="0">
                <a:solidFill>
                  <a:srgbClr val="231F20"/>
                </a:solidFill>
                <a:latin typeface="Avenir Book"/>
                <a:cs typeface="Avenir Book"/>
              </a:rPr>
              <a:t> </a:t>
            </a:r>
            <a:r>
              <a:rPr sz="1750" dirty="0">
                <a:solidFill>
                  <a:srgbClr val="231F20"/>
                </a:solidFill>
                <a:latin typeface="Avenir Book"/>
                <a:cs typeface="Avenir Book"/>
              </a:rPr>
              <a:t>to</a:t>
            </a:r>
            <a:r>
              <a:rPr sz="1750" spc="-30" dirty="0">
                <a:solidFill>
                  <a:srgbClr val="231F20"/>
                </a:solidFill>
                <a:latin typeface="Avenir Book"/>
                <a:cs typeface="Avenir Book"/>
              </a:rPr>
              <a:t> </a:t>
            </a:r>
            <a:r>
              <a:rPr sz="1750" spc="-10" dirty="0">
                <a:solidFill>
                  <a:srgbClr val="231F20"/>
                </a:solidFill>
                <a:latin typeface="Avenir Book"/>
                <a:cs typeface="Avenir Book"/>
              </a:rPr>
              <a:t>dust).</a:t>
            </a:r>
            <a:endParaRPr sz="1750">
              <a:latin typeface="Avenir Book"/>
              <a:cs typeface="Avenir Book"/>
            </a:endParaRPr>
          </a:p>
        </p:txBody>
      </p:sp>
      <p:sp>
        <p:nvSpPr>
          <p:cNvPr id="5" name="object 5"/>
          <p:cNvSpPr txBox="1"/>
          <p:nvPr/>
        </p:nvSpPr>
        <p:spPr>
          <a:xfrm>
            <a:off x="5062025" y="2761668"/>
            <a:ext cx="3926204" cy="3174365"/>
          </a:xfrm>
          <a:prstGeom prst="rect">
            <a:avLst/>
          </a:prstGeom>
        </p:spPr>
        <p:txBody>
          <a:bodyPr vert="horz" wrap="square" lIns="0" tIns="88900" rIns="0" bIns="0" rtlCol="0">
            <a:spAutoFit/>
          </a:bodyPr>
          <a:lstStyle/>
          <a:p>
            <a:pPr marL="12700">
              <a:lnSpc>
                <a:spcPct val="100000"/>
              </a:lnSpc>
              <a:spcBef>
                <a:spcPts val="700"/>
              </a:spcBef>
            </a:pPr>
            <a:r>
              <a:rPr sz="1750" i="1" dirty="0">
                <a:solidFill>
                  <a:srgbClr val="231F20"/>
                </a:solidFill>
                <a:latin typeface="Avenir"/>
                <a:cs typeface="Avenir"/>
              </a:rPr>
              <a:t>In</a:t>
            </a:r>
            <a:r>
              <a:rPr sz="1750" i="1" spc="-20" dirty="0">
                <a:solidFill>
                  <a:srgbClr val="231F20"/>
                </a:solidFill>
                <a:latin typeface="Avenir"/>
                <a:cs typeface="Avenir"/>
              </a:rPr>
              <a:t> </a:t>
            </a:r>
            <a:r>
              <a:rPr sz="1750" i="1" spc="-10" dirty="0">
                <a:solidFill>
                  <a:srgbClr val="231F20"/>
                </a:solidFill>
                <a:latin typeface="Avenir"/>
                <a:cs typeface="Avenir"/>
              </a:rPr>
              <a:t>addition:</a:t>
            </a:r>
            <a:endParaRPr sz="1750">
              <a:latin typeface="Avenir"/>
              <a:cs typeface="Avenir"/>
            </a:endParaRPr>
          </a:p>
          <a:p>
            <a:pPr marL="206375" marR="305435" indent="-194310">
              <a:lnSpc>
                <a:spcPts val="2000"/>
              </a:lnSpc>
              <a:spcBef>
                <a:spcPts val="745"/>
              </a:spcBef>
              <a:buClr>
                <a:srgbClr val="E16C25"/>
              </a:buClr>
              <a:buSzPct val="60000"/>
              <a:buFont typeface="Apple Symbols"/>
              <a:buChar char="■"/>
              <a:tabLst>
                <a:tab pos="206375" algn="l"/>
              </a:tabLst>
            </a:pPr>
            <a:r>
              <a:rPr sz="1750" dirty="0">
                <a:solidFill>
                  <a:srgbClr val="231F20"/>
                </a:solidFill>
                <a:latin typeface="Avenir Book"/>
                <a:cs typeface="Avenir Book"/>
              </a:rPr>
              <a:t>Open</a:t>
            </a:r>
            <a:r>
              <a:rPr sz="1750" spc="-50" dirty="0">
                <a:solidFill>
                  <a:srgbClr val="231F20"/>
                </a:solidFill>
                <a:latin typeface="Avenir Book"/>
                <a:cs typeface="Avenir Book"/>
              </a:rPr>
              <a:t> </a:t>
            </a:r>
            <a:r>
              <a:rPr sz="1750" dirty="0">
                <a:solidFill>
                  <a:srgbClr val="231F20"/>
                </a:solidFill>
                <a:latin typeface="Avenir Book"/>
                <a:cs typeface="Avenir Book"/>
              </a:rPr>
              <a:t>windows,</a:t>
            </a:r>
            <a:r>
              <a:rPr sz="1750" spc="-50" dirty="0">
                <a:solidFill>
                  <a:srgbClr val="231F20"/>
                </a:solidFill>
                <a:latin typeface="Avenir Book"/>
                <a:cs typeface="Avenir Book"/>
              </a:rPr>
              <a:t> </a:t>
            </a:r>
            <a:r>
              <a:rPr sz="1750" dirty="0">
                <a:solidFill>
                  <a:srgbClr val="231F20"/>
                </a:solidFill>
                <a:latin typeface="Avenir Book"/>
                <a:cs typeface="Avenir Book"/>
              </a:rPr>
              <a:t>run</a:t>
            </a:r>
            <a:r>
              <a:rPr sz="1750" spc="-50" dirty="0">
                <a:solidFill>
                  <a:srgbClr val="231F20"/>
                </a:solidFill>
                <a:latin typeface="Avenir Book"/>
                <a:cs typeface="Avenir Book"/>
              </a:rPr>
              <a:t> </a:t>
            </a:r>
            <a:r>
              <a:rPr sz="1750" dirty="0">
                <a:solidFill>
                  <a:srgbClr val="231F20"/>
                </a:solidFill>
                <a:latin typeface="Avenir Book"/>
                <a:cs typeface="Avenir Book"/>
              </a:rPr>
              <a:t>fans</a:t>
            </a:r>
            <a:r>
              <a:rPr sz="1750" spc="-45" dirty="0">
                <a:solidFill>
                  <a:srgbClr val="231F20"/>
                </a:solidFill>
                <a:latin typeface="Avenir Book"/>
                <a:cs typeface="Avenir Book"/>
              </a:rPr>
              <a:t> </a:t>
            </a:r>
            <a:r>
              <a:rPr sz="1750" spc="-10" dirty="0">
                <a:solidFill>
                  <a:srgbClr val="231F20"/>
                </a:solidFill>
                <a:latin typeface="Avenir Book"/>
                <a:cs typeface="Avenir Book"/>
              </a:rPr>
              <a:t>especially </a:t>
            </a:r>
            <a:r>
              <a:rPr sz="1750" dirty="0">
                <a:solidFill>
                  <a:srgbClr val="231F20"/>
                </a:solidFill>
                <a:latin typeface="Avenir Book"/>
                <a:cs typeface="Avenir Book"/>
              </a:rPr>
              <a:t>while</a:t>
            </a:r>
            <a:r>
              <a:rPr sz="1750" spc="-65" dirty="0">
                <a:solidFill>
                  <a:srgbClr val="231F20"/>
                </a:solidFill>
                <a:latin typeface="Avenir Book"/>
                <a:cs typeface="Avenir Book"/>
              </a:rPr>
              <a:t> </a:t>
            </a:r>
            <a:r>
              <a:rPr sz="1750" dirty="0">
                <a:solidFill>
                  <a:srgbClr val="231F20"/>
                </a:solidFill>
                <a:latin typeface="Avenir Book"/>
                <a:cs typeface="Avenir Book"/>
              </a:rPr>
              <a:t>cleaning</a:t>
            </a:r>
            <a:r>
              <a:rPr sz="1750" spc="-60" dirty="0">
                <a:solidFill>
                  <a:srgbClr val="231F20"/>
                </a:solidFill>
                <a:latin typeface="Avenir Book"/>
                <a:cs typeface="Avenir Book"/>
              </a:rPr>
              <a:t> </a:t>
            </a:r>
            <a:r>
              <a:rPr sz="1750" dirty="0">
                <a:solidFill>
                  <a:srgbClr val="231F20"/>
                </a:solidFill>
                <a:latin typeface="Avenir Book"/>
                <a:cs typeface="Avenir Book"/>
              </a:rPr>
              <a:t>to</a:t>
            </a:r>
            <a:r>
              <a:rPr sz="1750" spc="-60" dirty="0">
                <a:solidFill>
                  <a:srgbClr val="231F20"/>
                </a:solidFill>
                <a:latin typeface="Avenir Book"/>
                <a:cs typeface="Avenir Book"/>
              </a:rPr>
              <a:t> </a:t>
            </a:r>
            <a:r>
              <a:rPr sz="1750" dirty="0">
                <a:solidFill>
                  <a:srgbClr val="231F20"/>
                </a:solidFill>
                <a:latin typeface="Avenir Book"/>
                <a:cs typeface="Avenir Book"/>
              </a:rPr>
              <a:t>increase</a:t>
            </a:r>
            <a:r>
              <a:rPr sz="1750" spc="-60" dirty="0">
                <a:solidFill>
                  <a:srgbClr val="231F20"/>
                </a:solidFill>
                <a:latin typeface="Avenir Book"/>
                <a:cs typeface="Avenir Book"/>
              </a:rPr>
              <a:t> </a:t>
            </a:r>
            <a:r>
              <a:rPr sz="1750" spc="-10" dirty="0">
                <a:solidFill>
                  <a:srgbClr val="231F20"/>
                </a:solidFill>
                <a:latin typeface="Avenir Book"/>
                <a:cs typeface="Avenir Book"/>
              </a:rPr>
              <a:t>airflow.</a:t>
            </a:r>
            <a:endParaRPr sz="1750">
              <a:latin typeface="Avenir Book"/>
              <a:cs typeface="Avenir Book"/>
            </a:endParaRPr>
          </a:p>
          <a:p>
            <a:pPr marL="206375" marR="187960" indent="-194310">
              <a:lnSpc>
                <a:spcPts val="2000"/>
              </a:lnSpc>
              <a:spcBef>
                <a:spcPts val="700"/>
              </a:spcBef>
              <a:buClr>
                <a:srgbClr val="E16C25"/>
              </a:buClr>
              <a:buSzPct val="60000"/>
              <a:buFont typeface="Apple Symbols"/>
              <a:buChar char="■"/>
              <a:tabLst>
                <a:tab pos="206375" algn="l"/>
              </a:tabLst>
            </a:pPr>
            <a:r>
              <a:rPr sz="1750" dirty="0">
                <a:solidFill>
                  <a:srgbClr val="231F20"/>
                </a:solidFill>
                <a:latin typeface="Avenir Book"/>
                <a:cs typeface="Avenir Book"/>
              </a:rPr>
              <a:t>Keep</a:t>
            </a:r>
            <a:r>
              <a:rPr sz="1750" spc="-45" dirty="0">
                <a:solidFill>
                  <a:srgbClr val="231F20"/>
                </a:solidFill>
                <a:latin typeface="Avenir Book"/>
                <a:cs typeface="Avenir Book"/>
              </a:rPr>
              <a:t> </a:t>
            </a:r>
            <a:r>
              <a:rPr sz="1750" dirty="0">
                <a:solidFill>
                  <a:srgbClr val="231F20"/>
                </a:solidFill>
                <a:latin typeface="Avenir Book"/>
                <a:cs typeface="Avenir Book"/>
              </a:rPr>
              <a:t>dust</a:t>
            </a:r>
            <a:r>
              <a:rPr sz="1750" spc="-40" dirty="0">
                <a:solidFill>
                  <a:srgbClr val="231F20"/>
                </a:solidFill>
                <a:latin typeface="Avenir Book"/>
                <a:cs typeface="Avenir Book"/>
              </a:rPr>
              <a:t> </a:t>
            </a:r>
            <a:r>
              <a:rPr sz="1750" dirty="0">
                <a:solidFill>
                  <a:srgbClr val="231F20"/>
                </a:solidFill>
                <a:latin typeface="Avenir Book"/>
                <a:cs typeface="Avenir Book"/>
              </a:rPr>
              <a:t>levels</a:t>
            </a:r>
            <a:r>
              <a:rPr sz="1750" spc="-40" dirty="0">
                <a:solidFill>
                  <a:srgbClr val="231F20"/>
                </a:solidFill>
                <a:latin typeface="Avenir Book"/>
                <a:cs typeface="Avenir Book"/>
              </a:rPr>
              <a:t> </a:t>
            </a:r>
            <a:r>
              <a:rPr sz="1750" dirty="0">
                <a:solidFill>
                  <a:srgbClr val="231F20"/>
                </a:solidFill>
                <a:latin typeface="Avenir Book"/>
                <a:cs typeface="Avenir Book"/>
              </a:rPr>
              <a:t>down</a:t>
            </a:r>
            <a:r>
              <a:rPr sz="1750" spc="-45" dirty="0">
                <a:solidFill>
                  <a:srgbClr val="231F20"/>
                </a:solidFill>
                <a:latin typeface="Avenir Book"/>
                <a:cs typeface="Avenir Book"/>
              </a:rPr>
              <a:t> </a:t>
            </a:r>
            <a:r>
              <a:rPr sz="1750" dirty="0">
                <a:solidFill>
                  <a:srgbClr val="231F20"/>
                </a:solidFill>
                <a:latin typeface="Avenir Book"/>
                <a:cs typeface="Avenir Book"/>
              </a:rPr>
              <a:t>by</a:t>
            </a:r>
            <a:r>
              <a:rPr sz="1750" spc="-40" dirty="0">
                <a:solidFill>
                  <a:srgbClr val="231F20"/>
                </a:solidFill>
                <a:latin typeface="Avenir Book"/>
                <a:cs typeface="Avenir Book"/>
              </a:rPr>
              <a:t> </a:t>
            </a:r>
            <a:r>
              <a:rPr sz="1750" spc="-20" dirty="0">
                <a:solidFill>
                  <a:srgbClr val="231F20"/>
                </a:solidFill>
                <a:latin typeface="Avenir Book"/>
                <a:cs typeface="Avenir Book"/>
              </a:rPr>
              <a:t>damp </a:t>
            </a:r>
            <a:r>
              <a:rPr sz="1750" dirty="0">
                <a:solidFill>
                  <a:srgbClr val="231F20"/>
                </a:solidFill>
                <a:latin typeface="Avenir Book"/>
                <a:cs typeface="Avenir Book"/>
              </a:rPr>
              <a:t>dusting</a:t>
            </a:r>
            <a:r>
              <a:rPr sz="1750" spc="-70" dirty="0">
                <a:solidFill>
                  <a:srgbClr val="231F20"/>
                </a:solidFill>
                <a:latin typeface="Avenir Book"/>
                <a:cs typeface="Avenir Book"/>
              </a:rPr>
              <a:t> </a:t>
            </a:r>
            <a:r>
              <a:rPr sz="1750" dirty="0">
                <a:solidFill>
                  <a:srgbClr val="231F20"/>
                </a:solidFill>
                <a:latin typeface="Avenir Book"/>
                <a:cs typeface="Avenir Book"/>
              </a:rPr>
              <a:t>and</a:t>
            </a:r>
            <a:r>
              <a:rPr sz="1750" spc="-65" dirty="0">
                <a:solidFill>
                  <a:srgbClr val="231F20"/>
                </a:solidFill>
                <a:latin typeface="Avenir Book"/>
                <a:cs typeface="Avenir Book"/>
              </a:rPr>
              <a:t> </a:t>
            </a:r>
            <a:r>
              <a:rPr sz="1750" dirty="0">
                <a:solidFill>
                  <a:srgbClr val="231F20"/>
                </a:solidFill>
                <a:latin typeface="Avenir Book"/>
                <a:cs typeface="Avenir Book"/>
              </a:rPr>
              <a:t>mopping</a:t>
            </a:r>
            <a:r>
              <a:rPr sz="1750" spc="-65" dirty="0">
                <a:solidFill>
                  <a:srgbClr val="231F20"/>
                </a:solidFill>
                <a:latin typeface="Avenir Book"/>
                <a:cs typeface="Avenir Book"/>
              </a:rPr>
              <a:t> </a:t>
            </a:r>
            <a:r>
              <a:rPr sz="1750" dirty="0">
                <a:solidFill>
                  <a:srgbClr val="231F20"/>
                </a:solidFill>
                <a:latin typeface="Avenir Book"/>
                <a:cs typeface="Avenir Book"/>
              </a:rPr>
              <a:t>using</a:t>
            </a:r>
            <a:r>
              <a:rPr sz="1750" spc="-65" dirty="0">
                <a:solidFill>
                  <a:srgbClr val="231F20"/>
                </a:solidFill>
                <a:latin typeface="Avenir Book"/>
                <a:cs typeface="Avenir Book"/>
              </a:rPr>
              <a:t> </a:t>
            </a:r>
            <a:r>
              <a:rPr sz="1750" spc="-10" dirty="0">
                <a:solidFill>
                  <a:srgbClr val="231F20"/>
                </a:solidFill>
                <a:latin typeface="Avenir Book"/>
                <a:cs typeface="Avenir Book"/>
              </a:rPr>
              <a:t>microfi- </a:t>
            </a:r>
            <a:r>
              <a:rPr sz="1750" dirty="0">
                <a:solidFill>
                  <a:srgbClr val="231F20"/>
                </a:solidFill>
                <a:latin typeface="Avenir Book"/>
                <a:cs typeface="Avenir Book"/>
              </a:rPr>
              <a:t>ber</a:t>
            </a:r>
            <a:r>
              <a:rPr sz="1750" spc="-40" dirty="0">
                <a:solidFill>
                  <a:srgbClr val="231F20"/>
                </a:solidFill>
                <a:latin typeface="Avenir Book"/>
                <a:cs typeface="Avenir Book"/>
              </a:rPr>
              <a:t> </a:t>
            </a:r>
            <a:r>
              <a:rPr sz="1750" dirty="0">
                <a:solidFill>
                  <a:srgbClr val="231F20"/>
                </a:solidFill>
                <a:latin typeface="Avenir Book"/>
                <a:cs typeface="Avenir Book"/>
              </a:rPr>
              <a:t>cloths</a:t>
            </a:r>
            <a:r>
              <a:rPr sz="1750" spc="-40" dirty="0">
                <a:solidFill>
                  <a:srgbClr val="231F20"/>
                </a:solidFill>
                <a:latin typeface="Avenir Book"/>
                <a:cs typeface="Avenir Book"/>
              </a:rPr>
              <a:t> </a:t>
            </a:r>
            <a:r>
              <a:rPr sz="1750" dirty="0">
                <a:solidFill>
                  <a:srgbClr val="231F20"/>
                </a:solidFill>
                <a:latin typeface="Avenir Book"/>
                <a:cs typeface="Avenir Book"/>
              </a:rPr>
              <a:t>and</a:t>
            </a:r>
            <a:r>
              <a:rPr sz="1750" spc="-40" dirty="0">
                <a:solidFill>
                  <a:srgbClr val="231F20"/>
                </a:solidFill>
                <a:latin typeface="Avenir Book"/>
                <a:cs typeface="Avenir Book"/>
              </a:rPr>
              <a:t> </a:t>
            </a:r>
            <a:r>
              <a:rPr sz="1750" spc="-20" dirty="0">
                <a:solidFill>
                  <a:srgbClr val="231F20"/>
                </a:solidFill>
                <a:latin typeface="Avenir Book"/>
                <a:cs typeface="Avenir Book"/>
              </a:rPr>
              <a:t>mops.</a:t>
            </a:r>
            <a:endParaRPr sz="1750">
              <a:latin typeface="Avenir Book"/>
              <a:cs typeface="Avenir Book"/>
            </a:endParaRPr>
          </a:p>
          <a:p>
            <a:pPr marL="206375" indent="-193675">
              <a:lnSpc>
                <a:spcPts val="2050"/>
              </a:lnSpc>
              <a:spcBef>
                <a:spcPts val="545"/>
              </a:spcBef>
              <a:buClr>
                <a:srgbClr val="E16C25"/>
              </a:buClr>
              <a:buSzPct val="60000"/>
              <a:buFont typeface="Apple Symbols"/>
              <a:buChar char="■"/>
              <a:tabLst>
                <a:tab pos="206375" algn="l"/>
              </a:tabLst>
            </a:pPr>
            <a:r>
              <a:rPr sz="1750" spc="-20" dirty="0">
                <a:solidFill>
                  <a:srgbClr val="231F20"/>
                </a:solidFill>
                <a:latin typeface="Avenir Book"/>
                <a:cs typeface="Avenir Book"/>
              </a:rPr>
              <a:t>Vacuum</a:t>
            </a:r>
            <a:r>
              <a:rPr sz="1750" spc="-55" dirty="0">
                <a:solidFill>
                  <a:srgbClr val="231F20"/>
                </a:solidFill>
                <a:latin typeface="Avenir Book"/>
                <a:cs typeface="Avenir Book"/>
              </a:rPr>
              <a:t> </a:t>
            </a:r>
            <a:r>
              <a:rPr sz="1750" dirty="0">
                <a:solidFill>
                  <a:srgbClr val="231F20"/>
                </a:solidFill>
                <a:latin typeface="Avenir Book"/>
                <a:cs typeface="Avenir Book"/>
              </a:rPr>
              <a:t>area</a:t>
            </a:r>
            <a:r>
              <a:rPr sz="1750" spc="-50" dirty="0">
                <a:solidFill>
                  <a:srgbClr val="231F20"/>
                </a:solidFill>
                <a:latin typeface="Avenir Book"/>
                <a:cs typeface="Avenir Book"/>
              </a:rPr>
              <a:t> </a:t>
            </a:r>
            <a:r>
              <a:rPr sz="1750" dirty="0">
                <a:solidFill>
                  <a:srgbClr val="231F20"/>
                </a:solidFill>
                <a:latin typeface="Avenir Book"/>
                <a:cs typeface="Avenir Book"/>
              </a:rPr>
              <a:t>rugs</a:t>
            </a:r>
            <a:r>
              <a:rPr sz="1750" spc="-50" dirty="0">
                <a:solidFill>
                  <a:srgbClr val="231F20"/>
                </a:solidFill>
                <a:latin typeface="Avenir Book"/>
                <a:cs typeface="Avenir Book"/>
              </a:rPr>
              <a:t> </a:t>
            </a:r>
            <a:r>
              <a:rPr sz="1750" dirty="0">
                <a:solidFill>
                  <a:srgbClr val="231F20"/>
                </a:solidFill>
                <a:latin typeface="Avenir Book"/>
                <a:cs typeface="Avenir Book"/>
              </a:rPr>
              <a:t>often</a:t>
            </a:r>
            <a:r>
              <a:rPr sz="1750" spc="-50" dirty="0">
                <a:solidFill>
                  <a:srgbClr val="231F20"/>
                </a:solidFill>
                <a:latin typeface="Avenir Book"/>
                <a:cs typeface="Avenir Book"/>
              </a:rPr>
              <a:t> </a:t>
            </a:r>
            <a:r>
              <a:rPr sz="1750" dirty="0">
                <a:solidFill>
                  <a:srgbClr val="231F20"/>
                </a:solidFill>
                <a:latin typeface="Avenir Book"/>
                <a:cs typeface="Avenir Book"/>
              </a:rPr>
              <a:t>with</a:t>
            </a:r>
            <a:r>
              <a:rPr sz="1750" spc="-50" dirty="0">
                <a:solidFill>
                  <a:srgbClr val="231F20"/>
                </a:solidFill>
                <a:latin typeface="Avenir Book"/>
                <a:cs typeface="Avenir Book"/>
              </a:rPr>
              <a:t> a</a:t>
            </a:r>
            <a:endParaRPr sz="1750">
              <a:latin typeface="Avenir Book"/>
              <a:cs typeface="Avenir Book"/>
            </a:endParaRPr>
          </a:p>
          <a:p>
            <a:pPr marL="206375" marR="5080">
              <a:lnSpc>
                <a:spcPts val="2000"/>
              </a:lnSpc>
              <a:spcBef>
                <a:spcPts val="100"/>
              </a:spcBef>
            </a:pPr>
            <a:r>
              <a:rPr sz="1750" spc="-10" dirty="0">
                <a:solidFill>
                  <a:srgbClr val="231F20"/>
                </a:solidFill>
                <a:latin typeface="Avenir Book"/>
                <a:cs typeface="Avenir Book"/>
              </a:rPr>
              <a:t>high-</a:t>
            </a:r>
            <a:r>
              <a:rPr sz="1750" dirty="0">
                <a:solidFill>
                  <a:srgbClr val="231F20"/>
                </a:solidFill>
                <a:latin typeface="Avenir Book"/>
                <a:cs typeface="Avenir Book"/>
              </a:rPr>
              <a:t>efficiency</a:t>
            </a:r>
            <a:r>
              <a:rPr sz="1750" spc="-65" dirty="0">
                <a:solidFill>
                  <a:srgbClr val="231F20"/>
                </a:solidFill>
                <a:latin typeface="Avenir Book"/>
                <a:cs typeface="Avenir Book"/>
              </a:rPr>
              <a:t> </a:t>
            </a:r>
            <a:r>
              <a:rPr sz="1750" dirty="0">
                <a:solidFill>
                  <a:srgbClr val="231F20"/>
                </a:solidFill>
                <a:latin typeface="Avenir Book"/>
                <a:cs typeface="Avenir Book"/>
              </a:rPr>
              <a:t>particulate</a:t>
            </a:r>
            <a:r>
              <a:rPr sz="1750" spc="-60" dirty="0">
                <a:solidFill>
                  <a:srgbClr val="231F20"/>
                </a:solidFill>
                <a:latin typeface="Avenir Book"/>
                <a:cs typeface="Avenir Book"/>
              </a:rPr>
              <a:t> </a:t>
            </a:r>
            <a:r>
              <a:rPr sz="1750" dirty="0">
                <a:solidFill>
                  <a:srgbClr val="231F20"/>
                </a:solidFill>
                <a:latin typeface="Avenir Book"/>
                <a:cs typeface="Avenir Book"/>
              </a:rPr>
              <a:t>air</a:t>
            </a:r>
            <a:r>
              <a:rPr sz="1750" spc="-60" dirty="0">
                <a:solidFill>
                  <a:srgbClr val="231F20"/>
                </a:solidFill>
                <a:latin typeface="Avenir Book"/>
                <a:cs typeface="Avenir Book"/>
              </a:rPr>
              <a:t> </a:t>
            </a:r>
            <a:r>
              <a:rPr sz="1750" spc="-10" dirty="0">
                <a:solidFill>
                  <a:srgbClr val="231F20"/>
                </a:solidFill>
                <a:latin typeface="Avenir Book"/>
                <a:cs typeface="Avenir Book"/>
              </a:rPr>
              <a:t>(HEPA) </a:t>
            </a:r>
            <a:r>
              <a:rPr sz="1750" dirty="0">
                <a:solidFill>
                  <a:srgbClr val="231F20"/>
                </a:solidFill>
                <a:latin typeface="Avenir Book"/>
                <a:cs typeface="Avenir Book"/>
              </a:rPr>
              <a:t>filter</a:t>
            </a:r>
            <a:r>
              <a:rPr sz="1750" spc="-55" dirty="0">
                <a:solidFill>
                  <a:srgbClr val="231F20"/>
                </a:solidFill>
                <a:latin typeface="Avenir Book"/>
                <a:cs typeface="Avenir Book"/>
              </a:rPr>
              <a:t> </a:t>
            </a:r>
            <a:r>
              <a:rPr sz="1750" dirty="0">
                <a:solidFill>
                  <a:srgbClr val="231F20"/>
                </a:solidFill>
                <a:latin typeface="Avenir Book"/>
                <a:cs typeface="Avenir Book"/>
              </a:rPr>
              <a:t>vacuum</a:t>
            </a:r>
            <a:r>
              <a:rPr sz="1750" spc="-55" dirty="0">
                <a:solidFill>
                  <a:srgbClr val="231F20"/>
                </a:solidFill>
                <a:latin typeface="Avenir Book"/>
                <a:cs typeface="Avenir Book"/>
              </a:rPr>
              <a:t> </a:t>
            </a:r>
            <a:r>
              <a:rPr sz="1750" spc="-20" dirty="0">
                <a:solidFill>
                  <a:srgbClr val="231F20"/>
                </a:solidFill>
                <a:latin typeface="Avenir Book"/>
                <a:cs typeface="Avenir Book"/>
              </a:rPr>
              <a:t>cleaner.</a:t>
            </a:r>
            <a:r>
              <a:rPr sz="1750" spc="-55" dirty="0">
                <a:solidFill>
                  <a:srgbClr val="231F20"/>
                </a:solidFill>
                <a:latin typeface="Avenir Book"/>
                <a:cs typeface="Avenir Book"/>
              </a:rPr>
              <a:t> </a:t>
            </a:r>
            <a:r>
              <a:rPr sz="1750" dirty="0">
                <a:solidFill>
                  <a:srgbClr val="231F20"/>
                </a:solidFill>
                <a:latin typeface="Avenir Book"/>
                <a:cs typeface="Avenir Book"/>
              </a:rPr>
              <a:t>These</a:t>
            </a:r>
            <a:r>
              <a:rPr sz="1750" spc="-55" dirty="0">
                <a:solidFill>
                  <a:srgbClr val="231F20"/>
                </a:solidFill>
                <a:latin typeface="Avenir Book"/>
                <a:cs typeface="Avenir Book"/>
              </a:rPr>
              <a:t> </a:t>
            </a:r>
            <a:r>
              <a:rPr sz="1750" dirty="0">
                <a:solidFill>
                  <a:srgbClr val="231F20"/>
                </a:solidFill>
                <a:latin typeface="Avenir Book"/>
                <a:cs typeface="Avenir Book"/>
              </a:rPr>
              <a:t>types</a:t>
            </a:r>
            <a:r>
              <a:rPr sz="1750" spc="-50" dirty="0">
                <a:solidFill>
                  <a:srgbClr val="231F20"/>
                </a:solidFill>
                <a:latin typeface="Avenir Book"/>
                <a:cs typeface="Avenir Book"/>
              </a:rPr>
              <a:t> </a:t>
            </a:r>
            <a:r>
              <a:rPr sz="1750" spc="-25" dirty="0">
                <a:solidFill>
                  <a:srgbClr val="231F20"/>
                </a:solidFill>
                <a:latin typeface="Avenir Book"/>
                <a:cs typeface="Avenir Book"/>
              </a:rPr>
              <a:t>of </a:t>
            </a:r>
            <a:r>
              <a:rPr sz="1750" dirty="0">
                <a:solidFill>
                  <a:srgbClr val="231F20"/>
                </a:solidFill>
                <a:latin typeface="Avenir Book"/>
                <a:cs typeface="Avenir Book"/>
              </a:rPr>
              <a:t>filters</a:t>
            </a:r>
            <a:r>
              <a:rPr sz="1750" spc="-60" dirty="0">
                <a:solidFill>
                  <a:srgbClr val="231F20"/>
                </a:solidFill>
                <a:latin typeface="Avenir Book"/>
                <a:cs typeface="Avenir Book"/>
              </a:rPr>
              <a:t> </a:t>
            </a:r>
            <a:r>
              <a:rPr sz="1750" dirty="0">
                <a:solidFill>
                  <a:srgbClr val="231F20"/>
                </a:solidFill>
                <a:latin typeface="Avenir Book"/>
                <a:cs typeface="Avenir Book"/>
              </a:rPr>
              <a:t>are</a:t>
            </a:r>
            <a:r>
              <a:rPr sz="1750" spc="-60" dirty="0">
                <a:solidFill>
                  <a:srgbClr val="231F20"/>
                </a:solidFill>
                <a:latin typeface="Avenir Book"/>
                <a:cs typeface="Avenir Book"/>
              </a:rPr>
              <a:t> </a:t>
            </a:r>
            <a:r>
              <a:rPr sz="1750" dirty="0">
                <a:solidFill>
                  <a:srgbClr val="231F20"/>
                </a:solidFill>
                <a:latin typeface="Avenir Book"/>
                <a:cs typeface="Avenir Book"/>
              </a:rPr>
              <a:t>able</a:t>
            </a:r>
            <a:r>
              <a:rPr sz="1750" spc="-60" dirty="0">
                <a:solidFill>
                  <a:srgbClr val="231F20"/>
                </a:solidFill>
                <a:latin typeface="Avenir Book"/>
                <a:cs typeface="Avenir Book"/>
              </a:rPr>
              <a:t> </a:t>
            </a:r>
            <a:r>
              <a:rPr sz="1750" dirty="0">
                <a:solidFill>
                  <a:srgbClr val="231F20"/>
                </a:solidFill>
                <a:latin typeface="Avenir Book"/>
                <a:cs typeface="Avenir Book"/>
              </a:rPr>
              <a:t>to</a:t>
            </a:r>
            <a:r>
              <a:rPr sz="1750" spc="-60" dirty="0">
                <a:solidFill>
                  <a:srgbClr val="231F20"/>
                </a:solidFill>
                <a:latin typeface="Avenir Book"/>
                <a:cs typeface="Avenir Book"/>
              </a:rPr>
              <a:t> </a:t>
            </a:r>
            <a:r>
              <a:rPr sz="1750" dirty="0">
                <a:solidFill>
                  <a:srgbClr val="231F20"/>
                </a:solidFill>
                <a:latin typeface="Avenir Book"/>
                <a:cs typeface="Avenir Book"/>
              </a:rPr>
              <a:t>trap</a:t>
            </a:r>
            <a:r>
              <a:rPr sz="1750" spc="-60" dirty="0">
                <a:solidFill>
                  <a:srgbClr val="231F20"/>
                </a:solidFill>
                <a:latin typeface="Avenir Book"/>
                <a:cs typeface="Avenir Book"/>
              </a:rPr>
              <a:t> </a:t>
            </a:r>
            <a:r>
              <a:rPr sz="1750" dirty="0">
                <a:solidFill>
                  <a:srgbClr val="231F20"/>
                </a:solidFill>
                <a:latin typeface="Avenir Book"/>
                <a:cs typeface="Avenir Book"/>
              </a:rPr>
              <a:t>extremely</a:t>
            </a:r>
            <a:r>
              <a:rPr sz="1750" spc="-60" dirty="0">
                <a:solidFill>
                  <a:srgbClr val="231F20"/>
                </a:solidFill>
                <a:latin typeface="Avenir Book"/>
                <a:cs typeface="Avenir Book"/>
              </a:rPr>
              <a:t> </a:t>
            </a:r>
            <a:r>
              <a:rPr sz="1750" spc="-20" dirty="0">
                <a:solidFill>
                  <a:srgbClr val="231F20"/>
                </a:solidFill>
                <a:latin typeface="Avenir Book"/>
                <a:cs typeface="Avenir Book"/>
              </a:rPr>
              <a:t>small </a:t>
            </a:r>
            <a:r>
              <a:rPr sz="1750" dirty="0">
                <a:solidFill>
                  <a:srgbClr val="231F20"/>
                </a:solidFill>
                <a:latin typeface="Avenir Book"/>
                <a:cs typeface="Avenir Book"/>
              </a:rPr>
              <a:t>particles</a:t>
            </a:r>
            <a:r>
              <a:rPr sz="1750" spc="-40" dirty="0">
                <a:solidFill>
                  <a:srgbClr val="231F20"/>
                </a:solidFill>
                <a:latin typeface="Avenir Book"/>
                <a:cs typeface="Avenir Book"/>
              </a:rPr>
              <a:t> </a:t>
            </a:r>
            <a:r>
              <a:rPr sz="1750" dirty="0">
                <a:solidFill>
                  <a:srgbClr val="231F20"/>
                </a:solidFill>
                <a:latin typeface="Avenir Book"/>
                <a:cs typeface="Avenir Book"/>
              </a:rPr>
              <a:t>of</a:t>
            </a:r>
            <a:r>
              <a:rPr sz="1750" spc="-40" dirty="0">
                <a:solidFill>
                  <a:srgbClr val="231F20"/>
                </a:solidFill>
                <a:latin typeface="Avenir Book"/>
                <a:cs typeface="Avenir Book"/>
              </a:rPr>
              <a:t> </a:t>
            </a:r>
            <a:r>
              <a:rPr sz="1750" dirty="0">
                <a:solidFill>
                  <a:srgbClr val="231F20"/>
                </a:solidFill>
                <a:latin typeface="Avenir Book"/>
                <a:cs typeface="Avenir Book"/>
              </a:rPr>
              <a:t>dust</a:t>
            </a:r>
            <a:r>
              <a:rPr sz="1750" spc="-35" dirty="0">
                <a:solidFill>
                  <a:srgbClr val="231F20"/>
                </a:solidFill>
                <a:latin typeface="Avenir Book"/>
                <a:cs typeface="Avenir Book"/>
              </a:rPr>
              <a:t> </a:t>
            </a:r>
            <a:r>
              <a:rPr sz="1750" dirty="0">
                <a:solidFill>
                  <a:srgbClr val="231F20"/>
                </a:solidFill>
                <a:latin typeface="Avenir Book"/>
                <a:cs typeface="Avenir Book"/>
              </a:rPr>
              <a:t>or</a:t>
            </a:r>
            <a:r>
              <a:rPr sz="1750" spc="-40" dirty="0">
                <a:solidFill>
                  <a:srgbClr val="231F20"/>
                </a:solidFill>
                <a:latin typeface="Avenir Book"/>
                <a:cs typeface="Avenir Book"/>
              </a:rPr>
              <a:t> </a:t>
            </a:r>
            <a:r>
              <a:rPr sz="1750" spc="-10" dirty="0">
                <a:solidFill>
                  <a:srgbClr val="231F20"/>
                </a:solidFill>
                <a:latin typeface="Avenir Book"/>
                <a:cs typeface="Avenir Book"/>
              </a:rPr>
              <a:t>chemicals.</a:t>
            </a:r>
            <a:endParaRPr sz="1750">
              <a:latin typeface="Avenir Book"/>
              <a:cs typeface="Avenir Book"/>
            </a:endParaRPr>
          </a:p>
        </p:txBody>
      </p:sp>
      <p:sp>
        <p:nvSpPr>
          <p:cNvPr id="6" name="object 6"/>
          <p:cNvSpPr/>
          <p:nvPr/>
        </p:nvSpPr>
        <p:spPr>
          <a:xfrm>
            <a:off x="1042416" y="6481145"/>
            <a:ext cx="4049395" cy="0"/>
          </a:xfrm>
          <a:custGeom>
            <a:avLst/>
            <a:gdLst/>
            <a:ahLst/>
            <a:cxnLst/>
            <a:rect l="l" t="t" r="r" b="b"/>
            <a:pathLst>
              <a:path w="4049395">
                <a:moveTo>
                  <a:pt x="0" y="0"/>
                </a:moveTo>
                <a:lnTo>
                  <a:pt x="4049191" y="0"/>
                </a:lnTo>
              </a:path>
            </a:pathLst>
          </a:custGeom>
          <a:ln w="6350">
            <a:solidFill>
              <a:srgbClr val="231F20"/>
            </a:solidFill>
          </a:ln>
        </p:spPr>
        <p:txBody>
          <a:bodyPr wrap="square" lIns="0" tIns="0" rIns="0" bIns="0" rtlCol="0"/>
          <a:lstStyle/>
          <a:p>
            <a:endParaRPr/>
          </a:p>
        </p:txBody>
      </p:sp>
      <p:sp>
        <p:nvSpPr>
          <p:cNvPr id="7" name="object 7"/>
          <p:cNvSpPr txBox="1"/>
          <p:nvPr/>
        </p:nvSpPr>
        <p:spPr>
          <a:xfrm>
            <a:off x="1029716" y="5996640"/>
            <a:ext cx="7318375" cy="1080770"/>
          </a:xfrm>
          <a:prstGeom prst="rect">
            <a:avLst/>
          </a:prstGeom>
        </p:spPr>
        <p:txBody>
          <a:bodyPr vert="horz" wrap="square" lIns="0" tIns="11430" rIns="0" bIns="0" rtlCol="0">
            <a:spAutoFit/>
          </a:bodyPr>
          <a:lstStyle/>
          <a:p>
            <a:pPr marL="12700">
              <a:lnSpc>
                <a:spcPct val="100000"/>
              </a:lnSpc>
              <a:spcBef>
                <a:spcPts val="90"/>
              </a:spcBef>
            </a:pPr>
            <a:r>
              <a:rPr sz="1750" dirty="0">
                <a:solidFill>
                  <a:srgbClr val="231F20"/>
                </a:solidFill>
                <a:latin typeface="Avenir Book"/>
                <a:cs typeface="Avenir Book"/>
              </a:rPr>
              <a:t>We</a:t>
            </a:r>
            <a:r>
              <a:rPr sz="1750" spc="-65" dirty="0">
                <a:solidFill>
                  <a:srgbClr val="231F20"/>
                </a:solidFill>
                <a:latin typeface="Avenir Book"/>
                <a:cs typeface="Avenir Book"/>
              </a:rPr>
              <a:t> </a:t>
            </a:r>
            <a:r>
              <a:rPr sz="1750" dirty="0">
                <a:solidFill>
                  <a:srgbClr val="231F20"/>
                </a:solidFill>
                <a:latin typeface="Avenir Book"/>
                <a:cs typeface="Avenir Book"/>
              </a:rPr>
              <a:t>will</a:t>
            </a:r>
            <a:r>
              <a:rPr sz="1750" spc="-60" dirty="0">
                <a:solidFill>
                  <a:srgbClr val="231F20"/>
                </a:solidFill>
                <a:latin typeface="Avenir Book"/>
                <a:cs typeface="Avenir Book"/>
              </a:rPr>
              <a:t> </a:t>
            </a:r>
            <a:r>
              <a:rPr sz="1750" dirty="0">
                <a:solidFill>
                  <a:srgbClr val="231F20"/>
                </a:solidFill>
                <a:latin typeface="Avenir Book"/>
                <a:cs typeface="Avenir Book"/>
              </a:rPr>
              <a:t>cover</a:t>
            </a:r>
            <a:r>
              <a:rPr sz="1750" spc="-60" dirty="0">
                <a:solidFill>
                  <a:srgbClr val="231F20"/>
                </a:solidFill>
                <a:latin typeface="Avenir Book"/>
                <a:cs typeface="Avenir Book"/>
              </a:rPr>
              <a:t> </a:t>
            </a:r>
            <a:r>
              <a:rPr sz="1750" dirty="0">
                <a:solidFill>
                  <a:srgbClr val="231F20"/>
                </a:solidFill>
                <a:latin typeface="Avenir Book"/>
                <a:cs typeface="Avenir Book"/>
              </a:rPr>
              <a:t>safer</a:t>
            </a:r>
            <a:r>
              <a:rPr sz="1750" spc="-65" dirty="0">
                <a:solidFill>
                  <a:srgbClr val="231F20"/>
                </a:solidFill>
                <a:latin typeface="Avenir Book"/>
                <a:cs typeface="Avenir Book"/>
              </a:rPr>
              <a:t> </a:t>
            </a:r>
            <a:r>
              <a:rPr sz="1750" dirty="0">
                <a:solidFill>
                  <a:srgbClr val="231F20"/>
                </a:solidFill>
                <a:latin typeface="Avenir Book"/>
                <a:cs typeface="Avenir Book"/>
              </a:rPr>
              <a:t>cleaning</a:t>
            </a:r>
            <a:r>
              <a:rPr sz="1750" spc="-60" dirty="0">
                <a:solidFill>
                  <a:srgbClr val="231F20"/>
                </a:solidFill>
                <a:latin typeface="Avenir Book"/>
                <a:cs typeface="Avenir Book"/>
              </a:rPr>
              <a:t> </a:t>
            </a:r>
            <a:r>
              <a:rPr sz="1750" dirty="0">
                <a:solidFill>
                  <a:srgbClr val="231F20"/>
                </a:solidFill>
                <a:latin typeface="Avenir Book"/>
                <a:cs typeface="Avenir Book"/>
              </a:rPr>
              <a:t>products</a:t>
            </a:r>
            <a:r>
              <a:rPr sz="1750" spc="-60" dirty="0">
                <a:solidFill>
                  <a:srgbClr val="231F20"/>
                </a:solidFill>
                <a:latin typeface="Avenir Book"/>
                <a:cs typeface="Avenir Book"/>
              </a:rPr>
              <a:t> </a:t>
            </a:r>
            <a:r>
              <a:rPr sz="1750" dirty="0">
                <a:solidFill>
                  <a:srgbClr val="231F20"/>
                </a:solidFill>
                <a:latin typeface="Avenir Book"/>
                <a:cs typeface="Avenir Book"/>
              </a:rPr>
              <a:t>later</a:t>
            </a:r>
            <a:r>
              <a:rPr sz="1750" spc="-65" dirty="0">
                <a:solidFill>
                  <a:srgbClr val="231F20"/>
                </a:solidFill>
                <a:latin typeface="Avenir Book"/>
                <a:cs typeface="Avenir Book"/>
              </a:rPr>
              <a:t> </a:t>
            </a:r>
            <a:r>
              <a:rPr sz="1750" spc="-25" dirty="0">
                <a:solidFill>
                  <a:srgbClr val="231F20"/>
                </a:solidFill>
                <a:latin typeface="Avenir Book"/>
                <a:cs typeface="Avenir Book"/>
              </a:rPr>
              <a:t>on.</a:t>
            </a:r>
            <a:endParaRPr sz="1750">
              <a:latin typeface="Avenir Book"/>
              <a:cs typeface="Avenir Book"/>
            </a:endParaRPr>
          </a:p>
          <a:p>
            <a:pPr marL="12700" marR="5080">
              <a:lnSpc>
                <a:spcPct val="104200"/>
              </a:lnSpc>
              <a:spcBef>
                <a:spcPts val="2220"/>
              </a:spcBef>
            </a:pPr>
            <a:r>
              <a:rPr sz="1600" dirty="0">
                <a:solidFill>
                  <a:srgbClr val="231F20"/>
                </a:solidFill>
                <a:latin typeface="Avenir Book"/>
                <a:cs typeface="Avenir Book"/>
              </a:rPr>
              <a:t>Graphic</a:t>
            </a:r>
            <a:r>
              <a:rPr sz="1600" spc="-20" dirty="0">
                <a:solidFill>
                  <a:srgbClr val="231F20"/>
                </a:solidFill>
                <a:latin typeface="Avenir Book"/>
                <a:cs typeface="Avenir Book"/>
              </a:rPr>
              <a:t> </a:t>
            </a:r>
            <a:r>
              <a:rPr sz="1600" dirty="0">
                <a:solidFill>
                  <a:srgbClr val="231F20"/>
                </a:solidFill>
                <a:latin typeface="Avenir Book"/>
                <a:cs typeface="Avenir Book"/>
              </a:rPr>
              <a:t>reproduced</a:t>
            </a:r>
            <a:r>
              <a:rPr sz="1600" spc="-20" dirty="0">
                <a:solidFill>
                  <a:srgbClr val="231F20"/>
                </a:solidFill>
                <a:latin typeface="Avenir Book"/>
                <a:cs typeface="Avenir Book"/>
              </a:rPr>
              <a:t> </a:t>
            </a:r>
            <a:r>
              <a:rPr sz="1600" dirty="0">
                <a:solidFill>
                  <a:srgbClr val="231F20"/>
                </a:solidFill>
                <a:latin typeface="Avenir Book"/>
                <a:cs typeface="Avenir Book"/>
              </a:rPr>
              <a:t>with</a:t>
            </a:r>
            <a:r>
              <a:rPr sz="1600" spc="-15" dirty="0">
                <a:solidFill>
                  <a:srgbClr val="231F20"/>
                </a:solidFill>
                <a:latin typeface="Avenir Book"/>
                <a:cs typeface="Avenir Book"/>
              </a:rPr>
              <a:t> </a:t>
            </a:r>
            <a:r>
              <a:rPr sz="1600" dirty="0">
                <a:solidFill>
                  <a:srgbClr val="231F20"/>
                </a:solidFill>
                <a:latin typeface="Avenir Book"/>
                <a:cs typeface="Avenir Book"/>
              </a:rPr>
              <a:t>permission</a:t>
            </a:r>
            <a:r>
              <a:rPr sz="1600" spc="-20" dirty="0">
                <a:solidFill>
                  <a:srgbClr val="231F20"/>
                </a:solidFill>
                <a:latin typeface="Avenir Book"/>
                <a:cs typeface="Avenir Book"/>
              </a:rPr>
              <a:t> </a:t>
            </a:r>
            <a:r>
              <a:rPr sz="1600" dirty="0">
                <a:solidFill>
                  <a:srgbClr val="231F20"/>
                </a:solidFill>
                <a:latin typeface="Avenir Book"/>
                <a:cs typeface="Avenir Book"/>
              </a:rPr>
              <a:t>from</a:t>
            </a:r>
            <a:r>
              <a:rPr sz="1600" spc="-20" dirty="0">
                <a:solidFill>
                  <a:srgbClr val="231F20"/>
                </a:solidFill>
                <a:latin typeface="Avenir Book"/>
                <a:cs typeface="Avenir Book"/>
              </a:rPr>
              <a:t> </a:t>
            </a:r>
            <a:r>
              <a:rPr sz="1600" dirty="0">
                <a:solidFill>
                  <a:srgbClr val="231F20"/>
                </a:solidFill>
                <a:latin typeface="Avenir Book"/>
                <a:cs typeface="Avenir Book"/>
              </a:rPr>
              <a:t>the</a:t>
            </a:r>
            <a:r>
              <a:rPr sz="1600" spc="-15" dirty="0">
                <a:solidFill>
                  <a:srgbClr val="231F20"/>
                </a:solidFill>
                <a:latin typeface="Avenir Book"/>
                <a:cs typeface="Avenir Book"/>
              </a:rPr>
              <a:t> </a:t>
            </a:r>
            <a:r>
              <a:rPr sz="1600" dirty="0">
                <a:solidFill>
                  <a:srgbClr val="231F20"/>
                </a:solidFill>
                <a:latin typeface="Avenir Book"/>
                <a:cs typeface="Avenir Book"/>
              </a:rPr>
              <a:t>Center</a:t>
            </a:r>
            <a:r>
              <a:rPr sz="1600" spc="-20" dirty="0">
                <a:solidFill>
                  <a:srgbClr val="231F20"/>
                </a:solidFill>
                <a:latin typeface="Avenir Book"/>
                <a:cs typeface="Avenir Book"/>
              </a:rPr>
              <a:t> </a:t>
            </a:r>
            <a:r>
              <a:rPr sz="1600" dirty="0">
                <a:solidFill>
                  <a:srgbClr val="231F20"/>
                </a:solidFill>
                <a:latin typeface="Avenir Book"/>
                <a:cs typeface="Avenir Book"/>
              </a:rPr>
              <a:t>for</a:t>
            </a:r>
            <a:r>
              <a:rPr sz="1600" spc="-20" dirty="0">
                <a:solidFill>
                  <a:srgbClr val="231F20"/>
                </a:solidFill>
                <a:latin typeface="Avenir Book"/>
                <a:cs typeface="Avenir Book"/>
              </a:rPr>
              <a:t> </a:t>
            </a:r>
            <a:r>
              <a:rPr sz="1600" dirty="0">
                <a:solidFill>
                  <a:srgbClr val="231F20"/>
                </a:solidFill>
                <a:latin typeface="Avenir Book"/>
                <a:cs typeface="Avenir Book"/>
              </a:rPr>
              <a:t>Integrative</a:t>
            </a:r>
            <a:r>
              <a:rPr sz="1600" spc="-15" dirty="0">
                <a:solidFill>
                  <a:srgbClr val="231F20"/>
                </a:solidFill>
                <a:latin typeface="Avenir Book"/>
                <a:cs typeface="Avenir Book"/>
              </a:rPr>
              <a:t> </a:t>
            </a:r>
            <a:r>
              <a:rPr sz="1600" dirty="0">
                <a:solidFill>
                  <a:srgbClr val="231F20"/>
                </a:solidFill>
                <a:latin typeface="Avenir Book"/>
                <a:cs typeface="Avenir Book"/>
              </a:rPr>
              <a:t>Research</a:t>
            </a:r>
            <a:r>
              <a:rPr sz="1600" spc="-20" dirty="0">
                <a:solidFill>
                  <a:srgbClr val="231F20"/>
                </a:solidFill>
                <a:latin typeface="Avenir Book"/>
                <a:cs typeface="Avenir Book"/>
              </a:rPr>
              <a:t> </a:t>
            </a:r>
            <a:r>
              <a:rPr sz="1600" spc="-25" dirty="0">
                <a:solidFill>
                  <a:srgbClr val="231F20"/>
                </a:solidFill>
                <a:latin typeface="Avenir Book"/>
                <a:cs typeface="Avenir Book"/>
              </a:rPr>
              <a:t>on </a:t>
            </a:r>
            <a:r>
              <a:rPr sz="1600" dirty="0">
                <a:solidFill>
                  <a:srgbClr val="231F20"/>
                </a:solidFill>
                <a:latin typeface="Avenir Book"/>
                <a:cs typeface="Avenir Book"/>
              </a:rPr>
              <a:t>Childhood</a:t>
            </a:r>
            <a:r>
              <a:rPr sz="1600" spc="-10" dirty="0">
                <a:solidFill>
                  <a:srgbClr val="231F20"/>
                </a:solidFill>
                <a:latin typeface="Avenir Book"/>
                <a:cs typeface="Avenir Book"/>
              </a:rPr>
              <a:t> </a:t>
            </a:r>
            <a:r>
              <a:rPr sz="1600" dirty="0">
                <a:solidFill>
                  <a:srgbClr val="231F20"/>
                </a:solidFill>
                <a:latin typeface="Avenir Book"/>
                <a:cs typeface="Avenir Book"/>
              </a:rPr>
              <a:t>Leukemia</a:t>
            </a:r>
            <a:r>
              <a:rPr sz="1600" spc="-5" dirty="0">
                <a:solidFill>
                  <a:srgbClr val="231F20"/>
                </a:solidFill>
                <a:latin typeface="Avenir Book"/>
                <a:cs typeface="Avenir Book"/>
              </a:rPr>
              <a:t> </a:t>
            </a:r>
            <a:r>
              <a:rPr sz="1600" dirty="0">
                <a:solidFill>
                  <a:srgbClr val="231F20"/>
                </a:solidFill>
                <a:latin typeface="Avenir Book"/>
                <a:cs typeface="Avenir Book"/>
              </a:rPr>
              <a:t>and</a:t>
            </a:r>
            <a:r>
              <a:rPr sz="1600" spc="-5" dirty="0">
                <a:solidFill>
                  <a:srgbClr val="231F20"/>
                </a:solidFill>
                <a:latin typeface="Avenir Book"/>
                <a:cs typeface="Avenir Book"/>
              </a:rPr>
              <a:t> </a:t>
            </a:r>
            <a:r>
              <a:rPr sz="1600" dirty="0">
                <a:solidFill>
                  <a:srgbClr val="231F20"/>
                </a:solidFill>
                <a:latin typeface="Avenir Book"/>
                <a:cs typeface="Avenir Book"/>
              </a:rPr>
              <a:t>the</a:t>
            </a:r>
            <a:r>
              <a:rPr sz="1600" spc="-5" dirty="0">
                <a:solidFill>
                  <a:srgbClr val="231F20"/>
                </a:solidFill>
                <a:latin typeface="Avenir Book"/>
                <a:cs typeface="Avenir Book"/>
              </a:rPr>
              <a:t> </a:t>
            </a:r>
            <a:r>
              <a:rPr sz="1600" dirty="0">
                <a:solidFill>
                  <a:srgbClr val="231F20"/>
                </a:solidFill>
                <a:latin typeface="Avenir Book"/>
                <a:cs typeface="Avenir Book"/>
              </a:rPr>
              <a:t>Environment</a:t>
            </a:r>
            <a:r>
              <a:rPr sz="1600" spc="-5" dirty="0">
                <a:solidFill>
                  <a:srgbClr val="231F20"/>
                </a:solidFill>
                <a:latin typeface="Avenir Book"/>
                <a:cs typeface="Avenir Book"/>
              </a:rPr>
              <a:t> </a:t>
            </a:r>
            <a:r>
              <a:rPr sz="1600" spc="-10" dirty="0">
                <a:solidFill>
                  <a:srgbClr val="231F20"/>
                </a:solidFill>
                <a:latin typeface="Avenir Book"/>
                <a:cs typeface="Avenir Book"/>
              </a:rPr>
              <a:t>(CIRCLE)</a:t>
            </a:r>
            <a:endParaRPr sz="1600">
              <a:latin typeface="Avenir Book"/>
              <a:cs typeface="Avenir Book"/>
            </a:endParaRPr>
          </a:p>
        </p:txBody>
      </p:sp>
      <p:sp>
        <p:nvSpPr>
          <p:cNvPr id="8" name="object 8"/>
          <p:cNvSpPr txBox="1"/>
          <p:nvPr/>
        </p:nvSpPr>
        <p:spPr>
          <a:xfrm>
            <a:off x="292100" y="7391399"/>
            <a:ext cx="51943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9" name="object 9"/>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6080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25" dirty="0">
                <a:solidFill>
                  <a:srgbClr val="004E71"/>
                </a:solidFill>
                <a:latin typeface="Avenir Next Medium"/>
                <a:cs typeface="Avenir Next Medium"/>
              </a:rPr>
              <a:t>23</a:t>
            </a:r>
            <a:endParaRPr sz="3000">
              <a:latin typeface="Avenir Next Medium"/>
              <a:cs typeface="Avenir Next Medium"/>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8547" y="6629910"/>
            <a:ext cx="5953760" cy="423545"/>
          </a:xfrm>
          <a:prstGeom prst="rect">
            <a:avLst/>
          </a:prstGeom>
        </p:spPr>
        <p:txBody>
          <a:bodyPr vert="horz" wrap="square" lIns="0" tIns="13970" rIns="0" bIns="0" rtlCol="0">
            <a:spAutoFit/>
          </a:bodyPr>
          <a:lstStyle/>
          <a:p>
            <a:pPr marL="12700">
              <a:lnSpc>
                <a:spcPct val="100000"/>
              </a:lnSpc>
              <a:spcBef>
                <a:spcPts val="110"/>
              </a:spcBef>
            </a:pPr>
            <a:r>
              <a:rPr sz="2600" spc="75" dirty="0">
                <a:solidFill>
                  <a:srgbClr val="004A91"/>
                </a:solidFill>
                <a:latin typeface="Times New Roman"/>
                <a:cs typeface="Times New Roman"/>
              </a:rPr>
              <a:t>House</a:t>
            </a:r>
            <a:r>
              <a:rPr sz="2600" spc="60" dirty="0">
                <a:solidFill>
                  <a:srgbClr val="004A91"/>
                </a:solidFill>
                <a:latin typeface="Times New Roman"/>
                <a:cs typeface="Times New Roman"/>
              </a:rPr>
              <a:t> dust</a:t>
            </a:r>
            <a:r>
              <a:rPr sz="2600" spc="65" dirty="0">
                <a:solidFill>
                  <a:srgbClr val="004A91"/>
                </a:solidFill>
                <a:latin typeface="Times New Roman"/>
                <a:cs typeface="Times New Roman"/>
              </a:rPr>
              <a:t> </a:t>
            </a:r>
            <a:r>
              <a:rPr sz="2600" dirty="0">
                <a:solidFill>
                  <a:srgbClr val="004A91"/>
                </a:solidFill>
                <a:latin typeface="Times New Roman"/>
                <a:cs typeface="Times New Roman"/>
              </a:rPr>
              <a:t>is</a:t>
            </a:r>
            <a:r>
              <a:rPr sz="2600" spc="65" dirty="0">
                <a:solidFill>
                  <a:srgbClr val="004A91"/>
                </a:solidFill>
                <a:latin typeface="Times New Roman"/>
                <a:cs typeface="Times New Roman"/>
              </a:rPr>
              <a:t> </a:t>
            </a:r>
            <a:r>
              <a:rPr sz="2600" spc="145" dirty="0">
                <a:solidFill>
                  <a:srgbClr val="004A91"/>
                </a:solidFill>
                <a:latin typeface="Times New Roman"/>
                <a:cs typeface="Times New Roman"/>
              </a:rPr>
              <a:t>a</a:t>
            </a:r>
            <a:r>
              <a:rPr sz="2600" spc="60" dirty="0">
                <a:solidFill>
                  <a:srgbClr val="004A91"/>
                </a:solidFill>
                <a:latin typeface="Times New Roman"/>
                <a:cs typeface="Times New Roman"/>
              </a:rPr>
              <a:t> </a:t>
            </a:r>
            <a:r>
              <a:rPr sz="2600" spc="65" dirty="0">
                <a:solidFill>
                  <a:srgbClr val="004A91"/>
                </a:solidFill>
                <a:latin typeface="Times New Roman"/>
                <a:cs typeface="Times New Roman"/>
              </a:rPr>
              <a:t>magnet </a:t>
            </a:r>
            <a:r>
              <a:rPr sz="2600" dirty="0">
                <a:solidFill>
                  <a:srgbClr val="004A91"/>
                </a:solidFill>
                <a:latin typeface="Times New Roman"/>
                <a:cs typeface="Times New Roman"/>
              </a:rPr>
              <a:t>for</a:t>
            </a:r>
            <a:r>
              <a:rPr sz="2600" spc="65" dirty="0">
                <a:solidFill>
                  <a:srgbClr val="004A91"/>
                </a:solidFill>
                <a:latin typeface="Times New Roman"/>
                <a:cs typeface="Times New Roman"/>
              </a:rPr>
              <a:t> </a:t>
            </a:r>
            <a:r>
              <a:rPr sz="2600" dirty="0">
                <a:solidFill>
                  <a:srgbClr val="004A91"/>
                </a:solidFill>
                <a:latin typeface="Times New Roman"/>
                <a:cs typeface="Times New Roman"/>
              </a:rPr>
              <a:t>toxic</a:t>
            </a:r>
            <a:r>
              <a:rPr sz="2600" spc="60" dirty="0">
                <a:solidFill>
                  <a:srgbClr val="004A91"/>
                </a:solidFill>
                <a:latin typeface="Times New Roman"/>
                <a:cs typeface="Times New Roman"/>
              </a:rPr>
              <a:t> </a:t>
            </a:r>
            <a:r>
              <a:rPr sz="2600" spc="-10" dirty="0">
                <a:solidFill>
                  <a:srgbClr val="004A91"/>
                </a:solidFill>
                <a:latin typeface="Times New Roman"/>
                <a:cs typeface="Times New Roman"/>
              </a:rPr>
              <a:t>chemicals</a:t>
            </a:r>
            <a:endParaRPr sz="2600">
              <a:latin typeface="Times New Roman"/>
              <a:cs typeface="Times New Roman"/>
            </a:endParaRPr>
          </a:p>
        </p:txBody>
      </p:sp>
      <p:pic>
        <p:nvPicPr>
          <p:cNvPr id="3" name="object 3"/>
          <p:cNvPicPr/>
          <p:nvPr/>
        </p:nvPicPr>
        <p:blipFill>
          <a:blip r:embed="rId2" cstate="print"/>
          <a:stretch>
            <a:fillRect/>
          </a:stretch>
        </p:blipFill>
        <p:spPr>
          <a:xfrm>
            <a:off x="131686" y="114300"/>
            <a:ext cx="9812413" cy="6307984"/>
          </a:xfrm>
          <a:prstGeom prst="rect">
            <a:avLst/>
          </a:prstGeom>
        </p:spPr>
      </p:pic>
      <p:sp>
        <p:nvSpPr>
          <p:cNvPr id="4" name="object 4"/>
          <p:cNvSpPr txBox="1"/>
          <p:nvPr/>
        </p:nvSpPr>
        <p:spPr>
          <a:xfrm>
            <a:off x="331214" y="7391400"/>
            <a:ext cx="4545585" cy="18542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5" name="object 5"/>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55" dirty="0">
                <a:solidFill>
                  <a:srgbClr val="004E71"/>
                </a:solidFill>
                <a:latin typeface="Avenir Next Medium"/>
                <a:cs typeface="Avenir Next Medium"/>
              </a:rPr>
              <a:t>  </a:t>
            </a:r>
            <a:r>
              <a:rPr sz="3000" spc="-90" dirty="0">
                <a:solidFill>
                  <a:srgbClr val="004E71"/>
                </a:solidFill>
                <a:latin typeface="Avenir Next Medium"/>
                <a:cs typeface="Avenir Next Medium"/>
              </a:rPr>
              <a:t>23</a:t>
            </a:r>
            <a:endParaRPr sz="3000">
              <a:latin typeface="Avenir Next Medium"/>
              <a:cs typeface="Avenir Next Medium"/>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8860" y="892050"/>
            <a:ext cx="6172835" cy="777240"/>
          </a:xfrm>
          <a:prstGeom prst="rect">
            <a:avLst/>
          </a:prstGeom>
        </p:spPr>
        <p:txBody>
          <a:bodyPr vert="horz" wrap="square" lIns="0" tIns="61594" rIns="0" bIns="0" rtlCol="0">
            <a:spAutoFit/>
          </a:bodyPr>
          <a:lstStyle/>
          <a:p>
            <a:pPr marL="12700" marR="5080">
              <a:lnSpc>
                <a:spcPts val="2780"/>
              </a:lnSpc>
              <a:spcBef>
                <a:spcPts val="484"/>
              </a:spcBef>
            </a:pPr>
            <a:r>
              <a:rPr sz="2600" spc="75" dirty="0"/>
              <a:t>Indoor</a:t>
            </a:r>
            <a:r>
              <a:rPr sz="2600" spc="125" dirty="0"/>
              <a:t> </a:t>
            </a:r>
            <a:r>
              <a:rPr sz="2600" spc="55" dirty="0"/>
              <a:t>air:</a:t>
            </a:r>
            <a:r>
              <a:rPr sz="2600" spc="130" dirty="0"/>
              <a:t> </a:t>
            </a:r>
            <a:r>
              <a:rPr sz="2600" dirty="0"/>
              <a:t>What’s</a:t>
            </a:r>
            <a:r>
              <a:rPr sz="2600" spc="125" dirty="0"/>
              <a:t> </a:t>
            </a:r>
            <a:r>
              <a:rPr sz="2600" spc="65" dirty="0"/>
              <a:t>in</a:t>
            </a:r>
            <a:r>
              <a:rPr sz="2600" spc="130" dirty="0"/>
              <a:t> </a:t>
            </a:r>
            <a:r>
              <a:rPr sz="2600" dirty="0"/>
              <a:t>tobacco/vaping</a:t>
            </a:r>
            <a:r>
              <a:rPr sz="2600" spc="125" dirty="0"/>
              <a:t> </a:t>
            </a:r>
            <a:r>
              <a:rPr sz="2600" spc="-10" dirty="0"/>
              <a:t>smoke; </a:t>
            </a:r>
            <a:r>
              <a:rPr sz="2600" dirty="0"/>
              <a:t>secondary,</a:t>
            </a:r>
            <a:r>
              <a:rPr sz="2600" spc="195" dirty="0"/>
              <a:t> </a:t>
            </a:r>
            <a:r>
              <a:rPr sz="2600" spc="55" dirty="0"/>
              <a:t>third-</a:t>
            </a:r>
            <a:r>
              <a:rPr sz="2600" spc="110" dirty="0"/>
              <a:t>hand</a:t>
            </a:r>
            <a:r>
              <a:rPr sz="2600" spc="195" dirty="0"/>
              <a:t> </a:t>
            </a:r>
            <a:r>
              <a:rPr sz="2600" spc="-10" dirty="0"/>
              <a:t>smoke</a:t>
            </a:r>
            <a:endParaRPr sz="2600"/>
          </a:p>
        </p:txBody>
      </p:sp>
      <p:sp>
        <p:nvSpPr>
          <p:cNvPr id="3" name="object 3"/>
          <p:cNvSpPr txBox="1"/>
          <p:nvPr/>
        </p:nvSpPr>
        <p:spPr>
          <a:xfrm>
            <a:off x="1038860" y="1729488"/>
            <a:ext cx="7553959" cy="1320800"/>
          </a:xfrm>
          <a:prstGeom prst="rect">
            <a:avLst/>
          </a:prstGeom>
        </p:spPr>
        <p:txBody>
          <a:bodyPr vert="horz" wrap="square" lIns="0" tIns="33020" rIns="0" bIns="0" rtlCol="0">
            <a:spAutoFit/>
          </a:bodyPr>
          <a:lstStyle/>
          <a:p>
            <a:pPr marL="12700" marR="5080">
              <a:lnSpc>
                <a:spcPts val="2300"/>
              </a:lnSpc>
              <a:spcBef>
                <a:spcPts val="260"/>
              </a:spcBef>
            </a:pPr>
            <a:r>
              <a:rPr sz="2000" spc="-30" dirty="0">
                <a:solidFill>
                  <a:srgbClr val="231F20"/>
                </a:solidFill>
                <a:latin typeface="Avenir Book"/>
                <a:cs typeface="Avenir Book"/>
              </a:rPr>
              <a:t>Tobacco</a:t>
            </a:r>
            <a:r>
              <a:rPr sz="2000" spc="-15" dirty="0">
                <a:solidFill>
                  <a:srgbClr val="231F20"/>
                </a:solidFill>
                <a:latin typeface="Avenir Book"/>
                <a:cs typeface="Avenir Book"/>
              </a:rPr>
              <a:t> </a:t>
            </a:r>
            <a:r>
              <a:rPr sz="2000" dirty="0">
                <a:solidFill>
                  <a:srgbClr val="231F20"/>
                </a:solidFill>
                <a:latin typeface="Avenir Book"/>
                <a:cs typeface="Avenir Book"/>
              </a:rPr>
              <a:t>smoke</a:t>
            </a:r>
            <a:r>
              <a:rPr sz="2000" spc="-15" dirty="0">
                <a:solidFill>
                  <a:srgbClr val="231F20"/>
                </a:solidFill>
                <a:latin typeface="Avenir Book"/>
                <a:cs typeface="Avenir Book"/>
              </a:rPr>
              <a:t> </a:t>
            </a:r>
            <a:r>
              <a:rPr sz="2000" dirty="0">
                <a:solidFill>
                  <a:srgbClr val="231F20"/>
                </a:solidFill>
                <a:latin typeface="Avenir Book"/>
                <a:cs typeface="Avenir Book"/>
              </a:rPr>
              <a:t>is</a:t>
            </a:r>
            <a:r>
              <a:rPr sz="2000" spc="-10" dirty="0">
                <a:solidFill>
                  <a:srgbClr val="231F20"/>
                </a:solidFill>
                <a:latin typeface="Avenir Book"/>
                <a:cs typeface="Avenir Book"/>
              </a:rPr>
              <a:t> </a:t>
            </a:r>
            <a:r>
              <a:rPr sz="2000" dirty="0">
                <a:solidFill>
                  <a:srgbClr val="231F20"/>
                </a:solidFill>
                <a:latin typeface="Avenir Book"/>
                <a:cs typeface="Avenir Book"/>
              </a:rPr>
              <a:t>made</a:t>
            </a:r>
            <a:r>
              <a:rPr sz="2000" spc="-15" dirty="0">
                <a:solidFill>
                  <a:srgbClr val="231F20"/>
                </a:solidFill>
                <a:latin typeface="Avenir Book"/>
                <a:cs typeface="Avenir Book"/>
              </a:rPr>
              <a:t> </a:t>
            </a:r>
            <a:r>
              <a:rPr sz="2000" dirty="0">
                <a:solidFill>
                  <a:srgbClr val="231F20"/>
                </a:solidFill>
                <a:latin typeface="Avenir Book"/>
                <a:cs typeface="Avenir Book"/>
              </a:rPr>
              <a:t>up</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dirty="0">
                <a:solidFill>
                  <a:srgbClr val="231F20"/>
                </a:solidFill>
                <a:latin typeface="Avenir Book"/>
                <a:cs typeface="Avenir Book"/>
              </a:rPr>
              <a:t>thousands</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dirty="0">
                <a:solidFill>
                  <a:srgbClr val="231F20"/>
                </a:solidFill>
                <a:latin typeface="Avenir Book"/>
                <a:cs typeface="Avenir Book"/>
              </a:rPr>
              <a:t>chemicals,</a:t>
            </a:r>
            <a:r>
              <a:rPr sz="2000" spc="-15" dirty="0">
                <a:solidFill>
                  <a:srgbClr val="231F20"/>
                </a:solidFill>
                <a:latin typeface="Avenir Book"/>
                <a:cs typeface="Avenir Book"/>
              </a:rPr>
              <a:t> </a:t>
            </a:r>
            <a:r>
              <a:rPr sz="2000" spc="-10" dirty="0">
                <a:solidFill>
                  <a:srgbClr val="231F20"/>
                </a:solidFill>
                <a:latin typeface="Avenir Book"/>
                <a:cs typeface="Avenir Book"/>
              </a:rPr>
              <a:t>including</a:t>
            </a:r>
            <a:r>
              <a:rPr sz="2000" spc="500" dirty="0">
                <a:solidFill>
                  <a:srgbClr val="231F20"/>
                </a:solidFill>
                <a:latin typeface="Avenir Book"/>
                <a:cs typeface="Avenir Book"/>
              </a:rPr>
              <a:t> </a:t>
            </a:r>
            <a:r>
              <a:rPr sz="2000" dirty="0">
                <a:solidFill>
                  <a:srgbClr val="231F20"/>
                </a:solidFill>
                <a:latin typeface="Avenir Book"/>
                <a:cs typeface="Avenir Book"/>
              </a:rPr>
              <a:t>at</a:t>
            </a:r>
            <a:r>
              <a:rPr sz="2000" spc="-20" dirty="0">
                <a:solidFill>
                  <a:srgbClr val="231F20"/>
                </a:solidFill>
                <a:latin typeface="Avenir Book"/>
                <a:cs typeface="Avenir Book"/>
              </a:rPr>
              <a:t> </a:t>
            </a:r>
            <a:r>
              <a:rPr sz="2000" dirty="0">
                <a:solidFill>
                  <a:srgbClr val="231F20"/>
                </a:solidFill>
                <a:latin typeface="Avenir Book"/>
                <a:cs typeface="Avenir Book"/>
              </a:rPr>
              <a:t>least</a:t>
            </a:r>
            <a:r>
              <a:rPr sz="2000" spc="-20" dirty="0">
                <a:solidFill>
                  <a:srgbClr val="231F20"/>
                </a:solidFill>
                <a:latin typeface="Avenir Book"/>
                <a:cs typeface="Avenir Book"/>
              </a:rPr>
              <a:t> </a:t>
            </a:r>
            <a:r>
              <a:rPr sz="2000" dirty="0">
                <a:solidFill>
                  <a:srgbClr val="231F20"/>
                </a:solidFill>
                <a:latin typeface="Avenir Book"/>
                <a:cs typeface="Avenir Book"/>
              </a:rPr>
              <a:t>70</a:t>
            </a:r>
            <a:r>
              <a:rPr sz="2000" spc="-20" dirty="0">
                <a:solidFill>
                  <a:srgbClr val="231F20"/>
                </a:solidFill>
                <a:latin typeface="Avenir Book"/>
                <a:cs typeface="Avenir Book"/>
              </a:rPr>
              <a:t> </a:t>
            </a:r>
            <a:r>
              <a:rPr sz="2000" dirty="0">
                <a:solidFill>
                  <a:srgbClr val="231F20"/>
                </a:solidFill>
                <a:latin typeface="Avenir Book"/>
                <a:cs typeface="Avenir Book"/>
              </a:rPr>
              <a:t>known</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cause</a:t>
            </a:r>
            <a:r>
              <a:rPr sz="2000" spc="-20" dirty="0">
                <a:solidFill>
                  <a:srgbClr val="231F20"/>
                </a:solidFill>
                <a:latin typeface="Avenir Book"/>
                <a:cs typeface="Avenir Book"/>
              </a:rPr>
              <a:t> </a:t>
            </a:r>
            <a:r>
              <a:rPr sz="2000" spc="-10" dirty="0">
                <a:solidFill>
                  <a:srgbClr val="231F20"/>
                </a:solidFill>
                <a:latin typeface="Avenir Book"/>
                <a:cs typeface="Avenir Book"/>
              </a:rPr>
              <a:t>cancer.</a:t>
            </a:r>
            <a:r>
              <a:rPr sz="2000" spc="-20" dirty="0">
                <a:solidFill>
                  <a:srgbClr val="231F20"/>
                </a:solidFill>
                <a:latin typeface="Avenir Book"/>
                <a:cs typeface="Avenir Book"/>
              </a:rPr>
              <a:t> </a:t>
            </a:r>
            <a:r>
              <a:rPr sz="2000" dirty="0">
                <a:solidFill>
                  <a:srgbClr val="231F20"/>
                </a:solidFill>
                <a:latin typeface="Avenir Book"/>
                <a:cs typeface="Avenir Book"/>
              </a:rPr>
              <a:t>These</a:t>
            </a:r>
            <a:r>
              <a:rPr sz="2000" spc="-20" dirty="0">
                <a:solidFill>
                  <a:srgbClr val="231F20"/>
                </a:solidFill>
                <a:latin typeface="Avenir Book"/>
                <a:cs typeface="Avenir Book"/>
              </a:rPr>
              <a:t> </a:t>
            </a:r>
            <a:r>
              <a:rPr sz="2000" spc="-25" dirty="0">
                <a:solidFill>
                  <a:srgbClr val="231F20"/>
                </a:solidFill>
                <a:latin typeface="Avenir Book"/>
                <a:cs typeface="Avenir Book"/>
              </a:rPr>
              <a:t>cancer-</a:t>
            </a:r>
            <a:r>
              <a:rPr sz="2000" dirty="0">
                <a:solidFill>
                  <a:srgbClr val="231F20"/>
                </a:solidFill>
                <a:latin typeface="Avenir Book"/>
                <a:cs typeface="Avenir Book"/>
              </a:rPr>
              <a:t>causing</a:t>
            </a:r>
            <a:r>
              <a:rPr sz="2000" spc="-20" dirty="0">
                <a:solidFill>
                  <a:srgbClr val="231F20"/>
                </a:solidFill>
                <a:latin typeface="Avenir Book"/>
                <a:cs typeface="Avenir Book"/>
              </a:rPr>
              <a:t> </a:t>
            </a:r>
            <a:r>
              <a:rPr sz="2000" spc="-10" dirty="0">
                <a:solidFill>
                  <a:srgbClr val="231F20"/>
                </a:solidFill>
                <a:latin typeface="Avenir Book"/>
                <a:cs typeface="Avenir Book"/>
              </a:rPr>
              <a:t>chemicals </a:t>
            </a:r>
            <a:r>
              <a:rPr sz="2000" dirty="0">
                <a:solidFill>
                  <a:srgbClr val="231F20"/>
                </a:solidFill>
                <a:latin typeface="Avenir Book"/>
                <a:cs typeface="Avenir Book"/>
              </a:rPr>
              <a:t>are</a:t>
            </a:r>
            <a:r>
              <a:rPr sz="2000" spc="-40" dirty="0">
                <a:solidFill>
                  <a:srgbClr val="231F20"/>
                </a:solidFill>
                <a:latin typeface="Avenir Book"/>
                <a:cs typeface="Avenir Book"/>
              </a:rPr>
              <a:t> </a:t>
            </a:r>
            <a:r>
              <a:rPr sz="2000" dirty="0">
                <a:solidFill>
                  <a:srgbClr val="231F20"/>
                </a:solidFill>
                <a:latin typeface="Avenir Book"/>
                <a:cs typeface="Avenir Book"/>
              </a:rPr>
              <a:t>referred</a:t>
            </a:r>
            <a:r>
              <a:rPr sz="2000" spc="-40" dirty="0">
                <a:solidFill>
                  <a:srgbClr val="231F20"/>
                </a:solidFill>
                <a:latin typeface="Avenir Book"/>
                <a:cs typeface="Avenir Book"/>
              </a:rPr>
              <a:t> </a:t>
            </a:r>
            <a:r>
              <a:rPr sz="2000" dirty="0">
                <a:solidFill>
                  <a:srgbClr val="231F20"/>
                </a:solidFill>
                <a:latin typeface="Avenir Book"/>
                <a:cs typeface="Avenir Book"/>
              </a:rPr>
              <a:t>to</a:t>
            </a:r>
            <a:r>
              <a:rPr sz="2000" spc="-40" dirty="0">
                <a:solidFill>
                  <a:srgbClr val="231F20"/>
                </a:solidFill>
                <a:latin typeface="Avenir Book"/>
                <a:cs typeface="Avenir Book"/>
              </a:rPr>
              <a:t> </a:t>
            </a:r>
            <a:r>
              <a:rPr sz="2000" dirty="0">
                <a:solidFill>
                  <a:srgbClr val="231F20"/>
                </a:solidFill>
                <a:latin typeface="Avenir Book"/>
                <a:cs typeface="Avenir Book"/>
              </a:rPr>
              <a:t>as</a:t>
            </a:r>
            <a:r>
              <a:rPr sz="2000" spc="-35" dirty="0">
                <a:solidFill>
                  <a:srgbClr val="231F20"/>
                </a:solidFill>
                <a:latin typeface="Avenir Book"/>
                <a:cs typeface="Avenir Book"/>
              </a:rPr>
              <a:t> </a:t>
            </a:r>
            <a:r>
              <a:rPr sz="2000" i="1" spc="-10" dirty="0">
                <a:solidFill>
                  <a:srgbClr val="231F20"/>
                </a:solidFill>
                <a:latin typeface="Avenir Book"/>
                <a:cs typeface="Avenir Book"/>
              </a:rPr>
              <a:t>carcinogens</a:t>
            </a:r>
            <a:r>
              <a:rPr sz="2000" spc="-10" dirty="0">
                <a:solidFill>
                  <a:srgbClr val="231F20"/>
                </a:solidFill>
                <a:latin typeface="Avenir Book"/>
                <a:cs typeface="Avenir Book"/>
              </a:rPr>
              <a:t>.</a:t>
            </a:r>
            <a:endParaRPr sz="2000">
              <a:latin typeface="Avenir Book"/>
              <a:cs typeface="Avenir Book"/>
            </a:endParaRPr>
          </a:p>
          <a:p>
            <a:pPr marL="12700">
              <a:lnSpc>
                <a:spcPct val="100000"/>
              </a:lnSpc>
              <a:spcBef>
                <a:spcPts val="740"/>
              </a:spcBef>
            </a:pPr>
            <a:r>
              <a:rPr sz="2000" b="1" dirty="0">
                <a:solidFill>
                  <a:srgbClr val="231F20"/>
                </a:solidFill>
                <a:latin typeface="Avenir Heavy"/>
                <a:cs typeface="Avenir Heavy"/>
              </a:rPr>
              <a:t>Some</a:t>
            </a:r>
            <a:r>
              <a:rPr sz="2000" b="1" spc="-50" dirty="0">
                <a:solidFill>
                  <a:srgbClr val="231F20"/>
                </a:solidFill>
                <a:latin typeface="Avenir Heavy"/>
                <a:cs typeface="Avenir Heavy"/>
              </a:rPr>
              <a:t> </a:t>
            </a:r>
            <a:r>
              <a:rPr sz="2000" b="1" dirty="0">
                <a:solidFill>
                  <a:srgbClr val="231F20"/>
                </a:solidFill>
                <a:latin typeface="Avenir Heavy"/>
                <a:cs typeface="Avenir Heavy"/>
              </a:rPr>
              <a:t>of</a:t>
            </a:r>
            <a:r>
              <a:rPr sz="2000" b="1" spc="-50" dirty="0">
                <a:solidFill>
                  <a:srgbClr val="231F20"/>
                </a:solidFill>
                <a:latin typeface="Avenir Heavy"/>
                <a:cs typeface="Avenir Heavy"/>
              </a:rPr>
              <a:t> </a:t>
            </a:r>
            <a:r>
              <a:rPr sz="2000" b="1" dirty="0">
                <a:solidFill>
                  <a:srgbClr val="231F20"/>
                </a:solidFill>
                <a:latin typeface="Avenir Heavy"/>
                <a:cs typeface="Avenir Heavy"/>
              </a:rPr>
              <a:t>the</a:t>
            </a:r>
            <a:r>
              <a:rPr sz="2000" b="1" spc="-50" dirty="0">
                <a:solidFill>
                  <a:srgbClr val="231F20"/>
                </a:solidFill>
                <a:latin typeface="Avenir Heavy"/>
                <a:cs typeface="Avenir Heavy"/>
              </a:rPr>
              <a:t> </a:t>
            </a:r>
            <a:r>
              <a:rPr sz="2000" b="1" dirty="0">
                <a:solidFill>
                  <a:srgbClr val="231F20"/>
                </a:solidFill>
                <a:latin typeface="Avenir Heavy"/>
                <a:cs typeface="Avenir Heavy"/>
              </a:rPr>
              <a:t>chemicals</a:t>
            </a:r>
            <a:r>
              <a:rPr sz="2000" b="1" spc="-50" dirty="0">
                <a:solidFill>
                  <a:srgbClr val="231F20"/>
                </a:solidFill>
                <a:latin typeface="Avenir Heavy"/>
                <a:cs typeface="Avenir Heavy"/>
              </a:rPr>
              <a:t> </a:t>
            </a:r>
            <a:r>
              <a:rPr sz="2000" b="1" dirty="0">
                <a:solidFill>
                  <a:srgbClr val="231F20"/>
                </a:solidFill>
                <a:latin typeface="Avenir Heavy"/>
                <a:cs typeface="Avenir Heavy"/>
              </a:rPr>
              <a:t>found</a:t>
            </a:r>
            <a:r>
              <a:rPr sz="2000" b="1" spc="-45" dirty="0">
                <a:solidFill>
                  <a:srgbClr val="231F20"/>
                </a:solidFill>
                <a:latin typeface="Avenir Heavy"/>
                <a:cs typeface="Avenir Heavy"/>
              </a:rPr>
              <a:t> </a:t>
            </a:r>
            <a:r>
              <a:rPr sz="2000" b="1" dirty="0">
                <a:solidFill>
                  <a:srgbClr val="231F20"/>
                </a:solidFill>
                <a:latin typeface="Avenir Heavy"/>
                <a:cs typeface="Avenir Heavy"/>
              </a:rPr>
              <a:t>in</a:t>
            </a:r>
            <a:r>
              <a:rPr sz="2000" b="1" spc="-50" dirty="0">
                <a:solidFill>
                  <a:srgbClr val="231F20"/>
                </a:solidFill>
                <a:latin typeface="Avenir Heavy"/>
                <a:cs typeface="Avenir Heavy"/>
              </a:rPr>
              <a:t> </a:t>
            </a:r>
            <a:r>
              <a:rPr sz="2000" b="1" dirty="0">
                <a:solidFill>
                  <a:srgbClr val="231F20"/>
                </a:solidFill>
                <a:latin typeface="Avenir Heavy"/>
                <a:cs typeface="Avenir Heavy"/>
              </a:rPr>
              <a:t>tobacco</a:t>
            </a:r>
            <a:r>
              <a:rPr sz="2000" b="1" spc="-50" dirty="0">
                <a:solidFill>
                  <a:srgbClr val="231F20"/>
                </a:solidFill>
                <a:latin typeface="Avenir Heavy"/>
                <a:cs typeface="Avenir Heavy"/>
              </a:rPr>
              <a:t> </a:t>
            </a:r>
            <a:r>
              <a:rPr sz="2000" b="1" dirty="0">
                <a:solidFill>
                  <a:srgbClr val="231F20"/>
                </a:solidFill>
                <a:latin typeface="Avenir Heavy"/>
                <a:cs typeface="Avenir Heavy"/>
              </a:rPr>
              <a:t>smoke</a:t>
            </a:r>
            <a:r>
              <a:rPr sz="2000" b="1" spc="-50" dirty="0">
                <a:solidFill>
                  <a:srgbClr val="231F20"/>
                </a:solidFill>
                <a:latin typeface="Avenir Heavy"/>
                <a:cs typeface="Avenir Heavy"/>
              </a:rPr>
              <a:t> </a:t>
            </a:r>
            <a:r>
              <a:rPr sz="2000" b="1" spc="-10" dirty="0">
                <a:solidFill>
                  <a:srgbClr val="231F20"/>
                </a:solidFill>
                <a:latin typeface="Avenir Heavy"/>
                <a:cs typeface="Avenir Heavy"/>
              </a:rPr>
              <a:t>include:</a:t>
            </a:r>
            <a:endParaRPr sz="2000">
              <a:latin typeface="Avenir Heavy"/>
              <a:cs typeface="Avenir Heavy"/>
            </a:endParaRPr>
          </a:p>
        </p:txBody>
      </p:sp>
      <p:sp>
        <p:nvSpPr>
          <p:cNvPr id="4" name="object 4"/>
          <p:cNvSpPr txBox="1"/>
          <p:nvPr/>
        </p:nvSpPr>
        <p:spPr>
          <a:xfrm>
            <a:off x="1038829" y="38948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038829" y="42631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038829" y="46314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1038829" y="3126488"/>
            <a:ext cx="3493770" cy="1727200"/>
          </a:xfrm>
          <a:prstGeom prst="rect">
            <a:avLst/>
          </a:prstGeom>
        </p:spPr>
        <p:txBody>
          <a:bodyPr vert="horz" wrap="square" lIns="0" tIns="33020" rIns="0" bIns="0" rtlCol="0">
            <a:spAutoFit/>
          </a:bodyPr>
          <a:lstStyle/>
          <a:p>
            <a:pPr marL="234315" marR="5080" indent="-222250" algn="just">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Nicotine</a:t>
            </a:r>
            <a:r>
              <a:rPr sz="2000" spc="-5" dirty="0">
                <a:solidFill>
                  <a:srgbClr val="231F20"/>
                </a:solidFill>
                <a:latin typeface="Avenir Book"/>
                <a:cs typeface="Avenir Book"/>
              </a:rPr>
              <a:t> </a:t>
            </a:r>
            <a:r>
              <a:rPr sz="2000" dirty="0">
                <a:solidFill>
                  <a:srgbClr val="231F20"/>
                </a:solidFill>
                <a:latin typeface="Avenir Book"/>
                <a:cs typeface="Avenir Book"/>
              </a:rPr>
              <a:t>( the addictive</a:t>
            </a:r>
            <a:r>
              <a:rPr sz="2000" spc="-5" dirty="0">
                <a:solidFill>
                  <a:srgbClr val="231F20"/>
                </a:solidFill>
                <a:latin typeface="Avenir Book"/>
                <a:cs typeface="Avenir Book"/>
              </a:rPr>
              <a:t> </a:t>
            </a:r>
            <a:r>
              <a:rPr sz="2000" spc="-20" dirty="0">
                <a:solidFill>
                  <a:srgbClr val="231F20"/>
                </a:solidFill>
                <a:latin typeface="Avenir Book"/>
                <a:cs typeface="Avenir Book"/>
              </a:rPr>
              <a:t>drug 	</a:t>
            </a:r>
            <a:r>
              <a:rPr sz="2000" dirty="0">
                <a:solidFill>
                  <a:srgbClr val="231F20"/>
                </a:solidFill>
                <a:latin typeface="Avenir Book"/>
                <a:cs typeface="Avenir Book"/>
              </a:rPr>
              <a:t>in </a:t>
            </a:r>
            <a:r>
              <a:rPr sz="2000" spc="-10" dirty="0">
                <a:solidFill>
                  <a:srgbClr val="231F20"/>
                </a:solidFill>
                <a:latin typeface="Avenir Book"/>
                <a:cs typeface="Avenir Book"/>
              </a:rPr>
              <a:t>cigarettes)</a:t>
            </a:r>
            <a:endParaRPr sz="2000">
              <a:latin typeface="Avenir Book"/>
              <a:cs typeface="Avenir Book"/>
            </a:endParaRPr>
          </a:p>
          <a:p>
            <a:pPr marL="235585" marR="1174750" algn="just">
              <a:lnSpc>
                <a:spcPts val="2900"/>
              </a:lnSpc>
              <a:spcBef>
                <a:spcPts val="40"/>
              </a:spcBef>
            </a:pPr>
            <a:r>
              <a:rPr sz="2000" dirty="0">
                <a:solidFill>
                  <a:srgbClr val="231F20"/>
                </a:solidFill>
                <a:latin typeface="Avenir Book"/>
                <a:cs typeface="Avenir Book"/>
              </a:rPr>
              <a:t>Carbon</a:t>
            </a:r>
            <a:r>
              <a:rPr sz="2000" spc="-70" dirty="0">
                <a:solidFill>
                  <a:srgbClr val="231F20"/>
                </a:solidFill>
                <a:latin typeface="Avenir Book"/>
                <a:cs typeface="Avenir Book"/>
              </a:rPr>
              <a:t> </a:t>
            </a:r>
            <a:r>
              <a:rPr sz="2000" spc="-10" dirty="0">
                <a:solidFill>
                  <a:srgbClr val="231F20"/>
                </a:solidFill>
                <a:latin typeface="Avenir Book"/>
                <a:cs typeface="Avenir Book"/>
              </a:rPr>
              <a:t>monoxide </a:t>
            </a:r>
            <a:r>
              <a:rPr sz="2000" dirty="0">
                <a:solidFill>
                  <a:srgbClr val="231F20"/>
                </a:solidFill>
                <a:latin typeface="Avenir Book"/>
                <a:cs typeface="Avenir Book"/>
              </a:rPr>
              <a:t>Hydrogen</a:t>
            </a:r>
            <a:r>
              <a:rPr sz="2000" spc="-130" dirty="0">
                <a:solidFill>
                  <a:srgbClr val="231F20"/>
                </a:solidFill>
                <a:latin typeface="Avenir Book"/>
                <a:cs typeface="Avenir Book"/>
              </a:rPr>
              <a:t> </a:t>
            </a:r>
            <a:r>
              <a:rPr sz="2000" spc="-10" dirty="0">
                <a:solidFill>
                  <a:srgbClr val="231F20"/>
                </a:solidFill>
                <a:latin typeface="Avenir Book"/>
                <a:cs typeface="Avenir Book"/>
              </a:rPr>
              <a:t>cyanide Formaldehyde</a:t>
            </a:r>
            <a:endParaRPr sz="2000">
              <a:latin typeface="Avenir Book"/>
              <a:cs typeface="Avenir Book"/>
            </a:endParaRPr>
          </a:p>
        </p:txBody>
      </p:sp>
      <p:sp>
        <p:nvSpPr>
          <p:cNvPr id="8" name="object 8"/>
          <p:cNvSpPr txBox="1"/>
          <p:nvPr/>
        </p:nvSpPr>
        <p:spPr>
          <a:xfrm>
            <a:off x="4919389" y="36027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4919389" y="39710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0" name="object 10"/>
          <p:cNvSpPr txBox="1"/>
          <p:nvPr/>
        </p:nvSpPr>
        <p:spPr>
          <a:xfrm>
            <a:off x="4919389" y="43393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1" name="object 11"/>
          <p:cNvSpPr txBox="1"/>
          <p:nvPr/>
        </p:nvSpPr>
        <p:spPr>
          <a:xfrm>
            <a:off x="4919389" y="3062988"/>
            <a:ext cx="1340485" cy="1498600"/>
          </a:xfrm>
          <a:prstGeom prst="rect">
            <a:avLst/>
          </a:prstGeom>
        </p:spPr>
        <p:txBody>
          <a:bodyPr vert="horz" wrap="square" lIns="0" tIns="12700" rIns="0" bIns="0" rtlCol="0">
            <a:spAutoFit/>
          </a:bodyPr>
          <a:lstStyle/>
          <a:p>
            <a:pPr marL="234315" marR="5080" indent="-222250">
              <a:lnSpc>
                <a:spcPct val="120800"/>
              </a:lnSpc>
              <a:spcBef>
                <a:spcPts val="100"/>
              </a:spcBef>
              <a:buClr>
                <a:srgbClr val="E16C25"/>
              </a:buClr>
              <a:buSzPct val="52500"/>
              <a:buFont typeface="Apple Symbols"/>
              <a:buChar char="■"/>
              <a:tabLst>
                <a:tab pos="235585" algn="l"/>
              </a:tabLst>
            </a:pPr>
            <a:r>
              <a:rPr sz="2000" spc="-20" dirty="0">
                <a:solidFill>
                  <a:srgbClr val="231F20"/>
                </a:solidFill>
                <a:latin typeface="Avenir Book"/>
                <a:cs typeface="Avenir Book"/>
              </a:rPr>
              <a:t>Lead 	</a:t>
            </a:r>
            <a:r>
              <a:rPr sz="2000" spc="-10" dirty="0">
                <a:solidFill>
                  <a:srgbClr val="231F20"/>
                </a:solidFill>
                <a:latin typeface="Avenir Book"/>
                <a:cs typeface="Avenir Book"/>
              </a:rPr>
              <a:t>Arsenic 	Ammonia 	Benzene</a:t>
            </a:r>
            <a:endParaRPr sz="2000">
              <a:latin typeface="Avenir Book"/>
              <a:cs typeface="Avenir Book"/>
            </a:endParaRPr>
          </a:p>
        </p:txBody>
      </p:sp>
      <p:sp>
        <p:nvSpPr>
          <p:cNvPr id="12" name="object 12"/>
          <p:cNvSpPr/>
          <p:nvPr/>
        </p:nvSpPr>
        <p:spPr>
          <a:xfrm>
            <a:off x="1051560" y="6596763"/>
            <a:ext cx="3726179" cy="0"/>
          </a:xfrm>
          <a:custGeom>
            <a:avLst/>
            <a:gdLst/>
            <a:ahLst/>
            <a:cxnLst/>
            <a:rect l="l" t="t" r="r" b="b"/>
            <a:pathLst>
              <a:path w="3726179">
                <a:moveTo>
                  <a:pt x="0" y="0"/>
                </a:moveTo>
                <a:lnTo>
                  <a:pt x="3726179" y="0"/>
                </a:lnTo>
              </a:path>
            </a:pathLst>
          </a:custGeom>
          <a:ln w="6350">
            <a:solidFill>
              <a:srgbClr val="231F20"/>
            </a:solidFill>
          </a:ln>
        </p:spPr>
        <p:txBody>
          <a:bodyPr wrap="square" lIns="0" tIns="0" rIns="0" bIns="0" rtlCol="0"/>
          <a:lstStyle/>
          <a:p>
            <a:endParaRPr/>
          </a:p>
        </p:txBody>
      </p:sp>
      <p:sp>
        <p:nvSpPr>
          <p:cNvPr id="13" name="object 13"/>
          <p:cNvSpPr txBox="1"/>
          <p:nvPr/>
        </p:nvSpPr>
        <p:spPr>
          <a:xfrm>
            <a:off x="1038860" y="4929888"/>
            <a:ext cx="6179820" cy="622300"/>
          </a:xfrm>
          <a:prstGeom prst="rect">
            <a:avLst/>
          </a:prstGeom>
        </p:spPr>
        <p:txBody>
          <a:bodyPr vert="horz" wrap="square" lIns="0" tIns="33019" rIns="0" bIns="0" rtlCol="0">
            <a:spAutoFit/>
          </a:bodyPr>
          <a:lstStyle/>
          <a:p>
            <a:pPr marL="12700" marR="5080">
              <a:lnSpc>
                <a:spcPts val="2300"/>
              </a:lnSpc>
              <a:spcBef>
                <a:spcPts val="259"/>
              </a:spcBef>
            </a:pPr>
            <a:r>
              <a:rPr sz="2000" dirty="0">
                <a:solidFill>
                  <a:srgbClr val="231F20"/>
                </a:solidFill>
                <a:latin typeface="Avenir Book"/>
                <a:cs typeface="Avenir Book"/>
              </a:rPr>
              <a:t>Some of these chemicals can also cause heart </a:t>
            </a:r>
            <a:r>
              <a:rPr sz="2000" spc="-10" dirty="0">
                <a:solidFill>
                  <a:srgbClr val="231F20"/>
                </a:solidFill>
                <a:latin typeface="Avenir Book"/>
                <a:cs typeface="Avenir Book"/>
              </a:rPr>
              <a:t>disease, </a:t>
            </a:r>
            <a:r>
              <a:rPr sz="2000" dirty="0">
                <a:solidFill>
                  <a:srgbClr val="231F20"/>
                </a:solidFill>
                <a:latin typeface="Avenir Book"/>
                <a:cs typeface="Avenir Book"/>
              </a:rPr>
              <a:t>lung</a:t>
            </a:r>
            <a:r>
              <a:rPr sz="2000" spc="-10" dirty="0">
                <a:solidFill>
                  <a:srgbClr val="231F20"/>
                </a:solidFill>
                <a:latin typeface="Avenir Book"/>
                <a:cs typeface="Avenir Book"/>
              </a:rPr>
              <a:t> </a:t>
            </a:r>
            <a:r>
              <a:rPr sz="2000" dirty="0">
                <a:solidFill>
                  <a:srgbClr val="231F20"/>
                </a:solidFill>
                <a:latin typeface="Avenir Book"/>
                <a:cs typeface="Avenir Book"/>
              </a:rPr>
              <a:t>disease, or other serious health </a:t>
            </a:r>
            <a:r>
              <a:rPr sz="2000" spc="-10" dirty="0">
                <a:solidFill>
                  <a:srgbClr val="231F20"/>
                </a:solidFill>
                <a:latin typeface="Avenir Book"/>
                <a:cs typeface="Avenir Book"/>
              </a:rPr>
              <a:t>problems.</a:t>
            </a:r>
            <a:endParaRPr sz="2000">
              <a:latin typeface="Avenir Book"/>
              <a:cs typeface="Avenir Book"/>
            </a:endParaRPr>
          </a:p>
        </p:txBody>
      </p:sp>
      <p:sp>
        <p:nvSpPr>
          <p:cNvPr id="14" name="object 14"/>
          <p:cNvSpPr txBox="1"/>
          <p:nvPr/>
        </p:nvSpPr>
        <p:spPr>
          <a:xfrm>
            <a:off x="1038860" y="6669788"/>
            <a:ext cx="5160010"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231F20"/>
                </a:solidFill>
                <a:latin typeface="Avenir Book"/>
                <a:cs typeface="Avenir Book"/>
              </a:rPr>
              <a:t>Ref:</a:t>
            </a:r>
            <a:r>
              <a:rPr sz="1600" spc="-10" dirty="0">
                <a:solidFill>
                  <a:srgbClr val="231F20"/>
                </a:solidFill>
                <a:latin typeface="Avenir Book"/>
                <a:cs typeface="Avenir Book"/>
              </a:rPr>
              <a:t> </a:t>
            </a:r>
            <a:r>
              <a:rPr sz="1600" dirty="0">
                <a:solidFill>
                  <a:srgbClr val="231F20"/>
                </a:solidFill>
                <a:latin typeface="Avenir Book"/>
                <a:cs typeface="Avenir Book"/>
              </a:rPr>
              <a:t>National</a:t>
            </a:r>
            <a:r>
              <a:rPr sz="1600" spc="-10" dirty="0">
                <a:solidFill>
                  <a:srgbClr val="231F20"/>
                </a:solidFill>
                <a:latin typeface="Avenir Book"/>
                <a:cs typeface="Avenir Book"/>
              </a:rPr>
              <a:t> </a:t>
            </a:r>
            <a:r>
              <a:rPr sz="1600" dirty="0">
                <a:solidFill>
                  <a:srgbClr val="231F20"/>
                </a:solidFill>
                <a:latin typeface="Avenir Book"/>
                <a:cs typeface="Avenir Book"/>
              </a:rPr>
              <a:t>Cancer</a:t>
            </a:r>
            <a:r>
              <a:rPr sz="1600" spc="-10" dirty="0">
                <a:solidFill>
                  <a:srgbClr val="231F20"/>
                </a:solidFill>
                <a:latin typeface="Avenir Book"/>
                <a:cs typeface="Avenir Book"/>
              </a:rPr>
              <a:t> </a:t>
            </a:r>
            <a:r>
              <a:rPr sz="1600" dirty="0">
                <a:solidFill>
                  <a:srgbClr val="231F20"/>
                </a:solidFill>
                <a:latin typeface="Avenir Book"/>
                <a:cs typeface="Avenir Book"/>
              </a:rPr>
              <a:t>Institute.</a:t>
            </a:r>
            <a:r>
              <a:rPr sz="1600" spc="-10" dirty="0">
                <a:solidFill>
                  <a:srgbClr val="231F20"/>
                </a:solidFill>
                <a:latin typeface="Avenir Book"/>
                <a:cs typeface="Avenir Book"/>
              </a:rPr>
              <a:t> </a:t>
            </a:r>
            <a:r>
              <a:rPr sz="1600" dirty="0">
                <a:solidFill>
                  <a:srgbClr val="231F20"/>
                </a:solidFill>
                <a:latin typeface="Avenir Book"/>
                <a:cs typeface="Avenir Book"/>
              </a:rPr>
              <a:t>(Scan</a:t>
            </a:r>
            <a:r>
              <a:rPr sz="1600" spc="-10" dirty="0">
                <a:solidFill>
                  <a:srgbClr val="231F20"/>
                </a:solidFill>
                <a:latin typeface="Avenir Book"/>
                <a:cs typeface="Avenir Book"/>
              </a:rPr>
              <a:t> </a:t>
            </a:r>
            <a:r>
              <a:rPr sz="1600" dirty="0">
                <a:solidFill>
                  <a:srgbClr val="231F20"/>
                </a:solidFill>
                <a:latin typeface="Avenir Book"/>
                <a:cs typeface="Avenir Book"/>
              </a:rPr>
              <a:t>code</a:t>
            </a:r>
            <a:r>
              <a:rPr sz="1600" spc="-10" dirty="0">
                <a:solidFill>
                  <a:srgbClr val="231F20"/>
                </a:solidFill>
                <a:latin typeface="Avenir Book"/>
                <a:cs typeface="Avenir Book"/>
              </a:rPr>
              <a:t> </a:t>
            </a:r>
            <a:r>
              <a:rPr sz="1600" dirty="0">
                <a:solidFill>
                  <a:srgbClr val="231F20"/>
                </a:solidFill>
                <a:latin typeface="Avenir Book"/>
                <a:cs typeface="Avenir Book"/>
              </a:rPr>
              <a:t>to</a:t>
            </a:r>
            <a:r>
              <a:rPr sz="1600" spc="-5" dirty="0">
                <a:solidFill>
                  <a:srgbClr val="231F20"/>
                </a:solidFill>
                <a:latin typeface="Avenir Book"/>
                <a:cs typeface="Avenir Book"/>
              </a:rPr>
              <a:t> </a:t>
            </a:r>
            <a:r>
              <a:rPr sz="1600" dirty="0">
                <a:solidFill>
                  <a:srgbClr val="231F20"/>
                </a:solidFill>
                <a:latin typeface="Avenir Book"/>
                <a:cs typeface="Avenir Book"/>
              </a:rPr>
              <a:t>access</a:t>
            </a:r>
            <a:r>
              <a:rPr sz="1600" spc="-10" dirty="0">
                <a:solidFill>
                  <a:srgbClr val="231F20"/>
                </a:solidFill>
                <a:latin typeface="Avenir Book"/>
                <a:cs typeface="Avenir Book"/>
              </a:rPr>
              <a:t> site.)</a:t>
            </a:r>
            <a:endParaRPr sz="1600">
              <a:latin typeface="Avenir Book"/>
              <a:cs typeface="Avenir Book"/>
            </a:endParaRPr>
          </a:p>
        </p:txBody>
      </p:sp>
      <p:grpSp>
        <p:nvGrpSpPr>
          <p:cNvPr id="15" name="object 15"/>
          <p:cNvGrpSpPr/>
          <p:nvPr/>
        </p:nvGrpSpPr>
        <p:grpSpPr>
          <a:xfrm>
            <a:off x="6726935" y="6086855"/>
            <a:ext cx="902335" cy="902335"/>
            <a:chOff x="6726935" y="6086855"/>
            <a:chExt cx="902335" cy="902335"/>
          </a:xfrm>
        </p:grpSpPr>
        <p:sp>
          <p:nvSpPr>
            <p:cNvPr id="16" name="object 16"/>
            <p:cNvSpPr/>
            <p:nvPr/>
          </p:nvSpPr>
          <p:spPr>
            <a:xfrm>
              <a:off x="6726936" y="6086855"/>
              <a:ext cx="170815" cy="902335"/>
            </a:xfrm>
            <a:custGeom>
              <a:avLst/>
              <a:gdLst/>
              <a:ahLst/>
              <a:cxnLst/>
              <a:rect l="l" t="t" r="r" b="b"/>
              <a:pathLst>
                <a:path w="170815" h="902334">
                  <a:moveTo>
                    <a:pt x="24371" y="731520"/>
                  </a:moveTo>
                  <a:lnTo>
                    <a:pt x="0" y="731520"/>
                  </a:lnTo>
                  <a:lnTo>
                    <a:pt x="0" y="902208"/>
                  </a:lnTo>
                  <a:lnTo>
                    <a:pt x="24371" y="902208"/>
                  </a:lnTo>
                  <a:lnTo>
                    <a:pt x="24371" y="731520"/>
                  </a:lnTo>
                  <a:close/>
                </a:path>
                <a:path w="170815" h="902334">
                  <a:moveTo>
                    <a:pt x="24371" y="536448"/>
                  </a:moveTo>
                  <a:lnTo>
                    <a:pt x="0" y="536448"/>
                  </a:lnTo>
                  <a:lnTo>
                    <a:pt x="0" y="707136"/>
                  </a:lnTo>
                  <a:lnTo>
                    <a:pt x="24371" y="707136"/>
                  </a:lnTo>
                  <a:lnTo>
                    <a:pt x="24371" y="536448"/>
                  </a:lnTo>
                  <a:close/>
                </a:path>
                <a:path w="170815" h="902334">
                  <a:moveTo>
                    <a:pt x="24371" y="341376"/>
                  </a:moveTo>
                  <a:lnTo>
                    <a:pt x="0" y="341376"/>
                  </a:lnTo>
                  <a:lnTo>
                    <a:pt x="0" y="487680"/>
                  </a:lnTo>
                  <a:lnTo>
                    <a:pt x="24371" y="487680"/>
                  </a:lnTo>
                  <a:lnTo>
                    <a:pt x="24371" y="341376"/>
                  </a:lnTo>
                  <a:close/>
                </a:path>
                <a:path w="170815" h="902334">
                  <a:moveTo>
                    <a:pt x="24371" y="243840"/>
                  </a:moveTo>
                  <a:lnTo>
                    <a:pt x="0" y="243840"/>
                  </a:lnTo>
                  <a:lnTo>
                    <a:pt x="0" y="292620"/>
                  </a:lnTo>
                  <a:lnTo>
                    <a:pt x="24371" y="292620"/>
                  </a:lnTo>
                  <a:lnTo>
                    <a:pt x="24371" y="243840"/>
                  </a:lnTo>
                  <a:close/>
                </a:path>
                <a:path w="170815" h="902334">
                  <a:moveTo>
                    <a:pt x="24371" y="195072"/>
                  </a:moveTo>
                  <a:lnTo>
                    <a:pt x="0" y="195072"/>
                  </a:lnTo>
                  <a:lnTo>
                    <a:pt x="0" y="219456"/>
                  </a:lnTo>
                  <a:lnTo>
                    <a:pt x="24371" y="219456"/>
                  </a:lnTo>
                  <a:lnTo>
                    <a:pt x="24371" y="195072"/>
                  </a:lnTo>
                  <a:close/>
                </a:path>
                <a:path w="170815" h="902334">
                  <a:moveTo>
                    <a:pt x="24371" y="0"/>
                  </a:moveTo>
                  <a:lnTo>
                    <a:pt x="0" y="0"/>
                  </a:lnTo>
                  <a:lnTo>
                    <a:pt x="0" y="170688"/>
                  </a:lnTo>
                  <a:lnTo>
                    <a:pt x="24371" y="170688"/>
                  </a:lnTo>
                  <a:lnTo>
                    <a:pt x="24371" y="0"/>
                  </a:lnTo>
                  <a:close/>
                </a:path>
                <a:path w="170815" h="902334">
                  <a:moveTo>
                    <a:pt x="48768" y="585216"/>
                  </a:moveTo>
                  <a:lnTo>
                    <a:pt x="24384" y="585216"/>
                  </a:lnTo>
                  <a:lnTo>
                    <a:pt x="24384" y="609600"/>
                  </a:lnTo>
                  <a:lnTo>
                    <a:pt x="48768" y="609600"/>
                  </a:lnTo>
                  <a:lnTo>
                    <a:pt x="48768" y="585216"/>
                  </a:lnTo>
                  <a:close/>
                </a:path>
                <a:path w="170815" h="902334">
                  <a:moveTo>
                    <a:pt x="73139" y="877824"/>
                  </a:moveTo>
                  <a:lnTo>
                    <a:pt x="48768" y="877824"/>
                  </a:lnTo>
                  <a:lnTo>
                    <a:pt x="24384" y="877824"/>
                  </a:lnTo>
                  <a:lnTo>
                    <a:pt x="24384" y="902208"/>
                  </a:lnTo>
                  <a:lnTo>
                    <a:pt x="48768" y="902208"/>
                  </a:lnTo>
                  <a:lnTo>
                    <a:pt x="73139" y="902208"/>
                  </a:lnTo>
                  <a:lnTo>
                    <a:pt x="73139" y="877824"/>
                  </a:lnTo>
                  <a:close/>
                </a:path>
                <a:path w="170815" h="902334">
                  <a:moveTo>
                    <a:pt x="73139" y="780288"/>
                  </a:moveTo>
                  <a:lnTo>
                    <a:pt x="48768" y="780288"/>
                  </a:lnTo>
                  <a:lnTo>
                    <a:pt x="48768" y="853452"/>
                  </a:lnTo>
                  <a:lnTo>
                    <a:pt x="73139" y="853452"/>
                  </a:lnTo>
                  <a:lnTo>
                    <a:pt x="73139" y="780288"/>
                  </a:lnTo>
                  <a:close/>
                </a:path>
                <a:path w="170815" h="902334">
                  <a:moveTo>
                    <a:pt x="73139" y="731520"/>
                  </a:moveTo>
                  <a:lnTo>
                    <a:pt x="48768" y="731520"/>
                  </a:lnTo>
                  <a:lnTo>
                    <a:pt x="24384" y="731520"/>
                  </a:lnTo>
                  <a:lnTo>
                    <a:pt x="24384" y="755904"/>
                  </a:lnTo>
                  <a:lnTo>
                    <a:pt x="48768" y="755904"/>
                  </a:lnTo>
                  <a:lnTo>
                    <a:pt x="73139" y="755904"/>
                  </a:lnTo>
                  <a:lnTo>
                    <a:pt x="73139" y="731520"/>
                  </a:lnTo>
                  <a:close/>
                </a:path>
                <a:path w="170815" h="902334">
                  <a:moveTo>
                    <a:pt x="73139" y="633984"/>
                  </a:moveTo>
                  <a:lnTo>
                    <a:pt x="48768" y="633984"/>
                  </a:lnTo>
                  <a:lnTo>
                    <a:pt x="48768" y="707148"/>
                  </a:lnTo>
                  <a:lnTo>
                    <a:pt x="73139" y="707148"/>
                  </a:lnTo>
                  <a:lnTo>
                    <a:pt x="73139" y="633984"/>
                  </a:lnTo>
                  <a:close/>
                </a:path>
                <a:path w="170815" h="902334">
                  <a:moveTo>
                    <a:pt x="73139" y="390144"/>
                  </a:moveTo>
                  <a:lnTo>
                    <a:pt x="48768" y="390144"/>
                  </a:lnTo>
                  <a:lnTo>
                    <a:pt x="48768" y="463296"/>
                  </a:lnTo>
                  <a:lnTo>
                    <a:pt x="24384" y="463296"/>
                  </a:lnTo>
                  <a:lnTo>
                    <a:pt x="24384" y="560832"/>
                  </a:lnTo>
                  <a:lnTo>
                    <a:pt x="48768" y="560832"/>
                  </a:lnTo>
                  <a:lnTo>
                    <a:pt x="48768" y="585216"/>
                  </a:lnTo>
                  <a:lnTo>
                    <a:pt x="73139" y="585216"/>
                  </a:lnTo>
                  <a:lnTo>
                    <a:pt x="73139" y="512064"/>
                  </a:lnTo>
                  <a:lnTo>
                    <a:pt x="48768" y="512064"/>
                  </a:lnTo>
                  <a:lnTo>
                    <a:pt x="48768" y="487680"/>
                  </a:lnTo>
                  <a:lnTo>
                    <a:pt x="73139" y="487680"/>
                  </a:lnTo>
                  <a:lnTo>
                    <a:pt x="73139" y="390144"/>
                  </a:lnTo>
                  <a:close/>
                </a:path>
                <a:path w="170815" h="902334">
                  <a:moveTo>
                    <a:pt x="73139" y="316992"/>
                  </a:moveTo>
                  <a:lnTo>
                    <a:pt x="48768" y="316992"/>
                  </a:lnTo>
                  <a:lnTo>
                    <a:pt x="48768" y="268224"/>
                  </a:lnTo>
                  <a:lnTo>
                    <a:pt x="24384" y="268224"/>
                  </a:lnTo>
                  <a:lnTo>
                    <a:pt x="24384" y="317004"/>
                  </a:lnTo>
                  <a:lnTo>
                    <a:pt x="48768" y="317004"/>
                  </a:lnTo>
                  <a:lnTo>
                    <a:pt x="48768" y="341376"/>
                  </a:lnTo>
                  <a:lnTo>
                    <a:pt x="24384" y="341376"/>
                  </a:lnTo>
                  <a:lnTo>
                    <a:pt x="24384" y="390144"/>
                  </a:lnTo>
                  <a:lnTo>
                    <a:pt x="48768" y="390144"/>
                  </a:lnTo>
                  <a:lnTo>
                    <a:pt x="48768" y="365760"/>
                  </a:lnTo>
                  <a:lnTo>
                    <a:pt x="73139" y="365760"/>
                  </a:lnTo>
                  <a:lnTo>
                    <a:pt x="73139" y="316992"/>
                  </a:lnTo>
                  <a:close/>
                </a:path>
                <a:path w="170815" h="902334">
                  <a:moveTo>
                    <a:pt x="73139" y="243840"/>
                  </a:moveTo>
                  <a:lnTo>
                    <a:pt x="48768" y="243840"/>
                  </a:lnTo>
                  <a:lnTo>
                    <a:pt x="48768" y="268224"/>
                  </a:lnTo>
                  <a:lnTo>
                    <a:pt x="73139" y="268224"/>
                  </a:lnTo>
                  <a:lnTo>
                    <a:pt x="73139" y="243840"/>
                  </a:lnTo>
                  <a:close/>
                </a:path>
                <a:path w="170815" h="902334">
                  <a:moveTo>
                    <a:pt x="73139" y="195072"/>
                  </a:moveTo>
                  <a:lnTo>
                    <a:pt x="48768" y="195072"/>
                  </a:lnTo>
                  <a:lnTo>
                    <a:pt x="48768" y="219456"/>
                  </a:lnTo>
                  <a:lnTo>
                    <a:pt x="73139" y="219456"/>
                  </a:lnTo>
                  <a:lnTo>
                    <a:pt x="73139" y="195072"/>
                  </a:lnTo>
                  <a:close/>
                </a:path>
                <a:path w="170815" h="902334">
                  <a:moveTo>
                    <a:pt x="73139" y="146304"/>
                  </a:moveTo>
                  <a:lnTo>
                    <a:pt x="48768" y="146304"/>
                  </a:lnTo>
                  <a:lnTo>
                    <a:pt x="24384" y="146304"/>
                  </a:lnTo>
                  <a:lnTo>
                    <a:pt x="24384" y="170688"/>
                  </a:lnTo>
                  <a:lnTo>
                    <a:pt x="48768" y="170688"/>
                  </a:lnTo>
                  <a:lnTo>
                    <a:pt x="73139" y="170688"/>
                  </a:lnTo>
                  <a:lnTo>
                    <a:pt x="73139" y="146304"/>
                  </a:lnTo>
                  <a:close/>
                </a:path>
                <a:path w="170815" h="902334">
                  <a:moveTo>
                    <a:pt x="73139" y="48768"/>
                  </a:moveTo>
                  <a:lnTo>
                    <a:pt x="48768" y="48768"/>
                  </a:lnTo>
                  <a:lnTo>
                    <a:pt x="48768" y="121932"/>
                  </a:lnTo>
                  <a:lnTo>
                    <a:pt x="73139" y="121932"/>
                  </a:lnTo>
                  <a:lnTo>
                    <a:pt x="73139" y="48768"/>
                  </a:lnTo>
                  <a:close/>
                </a:path>
                <a:path w="170815" h="902334">
                  <a:moveTo>
                    <a:pt x="73139" y="0"/>
                  </a:moveTo>
                  <a:lnTo>
                    <a:pt x="48768" y="0"/>
                  </a:lnTo>
                  <a:lnTo>
                    <a:pt x="24384" y="0"/>
                  </a:lnTo>
                  <a:lnTo>
                    <a:pt x="24384" y="24384"/>
                  </a:lnTo>
                  <a:lnTo>
                    <a:pt x="48768" y="24384"/>
                  </a:lnTo>
                  <a:lnTo>
                    <a:pt x="73139" y="24384"/>
                  </a:lnTo>
                  <a:lnTo>
                    <a:pt x="73139" y="0"/>
                  </a:lnTo>
                  <a:close/>
                </a:path>
                <a:path w="170815" h="902334">
                  <a:moveTo>
                    <a:pt x="97536" y="682752"/>
                  </a:moveTo>
                  <a:lnTo>
                    <a:pt x="73152" y="682752"/>
                  </a:lnTo>
                  <a:lnTo>
                    <a:pt x="73152" y="707148"/>
                  </a:lnTo>
                  <a:lnTo>
                    <a:pt x="97536" y="707148"/>
                  </a:lnTo>
                  <a:lnTo>
                    <a:pt x="97536" y="682752"/>
                  </a:lnTo>
                  <a:close/>
                </a:path>
                <a:path w="170815" h="902334">
                  <a:moveTo>
                    <a:pt x="97536" y="463296"/>
                  </a:moveTo>
                  <a:lnTo>
                    <a:pt x="73152" y="463296"/>
                  </a:lnTo>
                  <a:lnTo>
                    <a:pt x="73152" y="487680"/>
                  </a:lnTo>
                  <a:lnTo>
                    <a:pt x="97536" y="487680"/>
                  </a:lnTo>
                  <a:lnTo>
                    <a:pt x="97536" y="463296"/>
                  </a:lnTo>
                  <a:close/>
                </a:path>
                <a:path w="170815" h="902334">
                  <a:moveTo>
                    <a:pt x="97536" y="365760"/>
                  </a:moveTo>
                  <a:lnTo>
                    <a:pt x="73152" y="365760"/>
                  </a:lnTo>
                  <a:lnTo>
                    <a:pt x="73152" y="414528"/>
                  </a:lnTo>
                  <a:lnTo>
                    <a:pt x="97536" y="414528"/>
                  </a:lnTo>
                  <a:lnTo>
                    <a:pt x="97536" y="365760"/>
                  </a:lnTo>
                  <a:close/>
                </a:path>
                <a:path w="170815" h="902334">
                  <a:moveTo>
                    <a:pt x="121920" y="780288"/>
                  </a:moveTo>
                  <a:lnTo>
                    <a:pt x="97536" y="780288"/>
                  </a:lnTo>
                  <a:lnTo>
                    <a:pt x="73152" y="780288"/>
                  </a:lnTo>
                  <a:lnTo>
                    <a:pt x="73152" y="853452"/>
                  </a:lnTo>
                  <a:lnTo>
                    <a:pt x="97536" y="853452"/>
                  </a:lnTo>
                  <a:lnTo>
                    <a:pt x="121920" y="853452"/>
                  </a:lnTo>
                  <a:lnTo>
                    <a:pt x="121920" y="780288"/>
                  </a:lnTo>
                  <a:close/>
                </a:path>
                <a:path w="170815" h="902334">
                  <a:moveTo>
                    <a:pt x="121920" y="609600"/>
                  </a:moveTo>
                  <a:lnTo>
                    <a:pt x="97536" y="609600"/>
                  </a:lnTo>
                  <a:lnTo>
                    <a:pt x="73152" y="609600"/>
                  </a:lnTo>
                  <a:lnTo>
                    <a:pt x="73152" y="658368"/>
                  </a:lnTo>
                  <a:lnTo>
                    <a:pt x="97536" y="658368"/>
                  </a:lnTo>
                  <a:lnTo>
                    <a:pt x="97536" y="633984"/>
                  </a:lnTo>
                  <a:lnTo>
                    <a:pt x="121920" y="633984"/>
                  </a:lnTo>
                  <a:lnTo>
                    <a:pt x="121920" y="609600"/>
                  </a:lnTo>
                  <a:close/>
                </a:path>
                <a:path w="170815" h="902334">
                  <a:moveTo>
                    <a:pt x="121920" y="487680"/>
                  </a:moveTo>
                  <a:lnTo>
                    <a:pt x="97536" y="487680"/>
                  </a:lnTo>
                  <a:lnTo>
                    <a:pt x="97536" y="512076"/>
                  </a:lnTo>
                  <a:lnTo>
                    <a:pt x="121920" y="512076"/>
                  </a:lnTo>
                  <a:lnTo>
                    <a:pt x="121920" y="487680"/>
                  </a:lnTo>
                  <a:close/>
                </a:path>
                <a:path w="170815" h="902334">
                  <a:moveTo>
                    <a:pt x="121920" y="48768"/>
                  </a:moveTo>
                  <a:lnTo>
                    <a:pt x="97536" y="48768"/>
                  </a:lnTo>
                  <a:lnTo>
                    <a:pt x="73152" y="48768"/>
                  </a:lnTo>
                  <a:lnTo>
                    <a:pt x="73152" y="121932"/>
                  </a:lnTo>
                  <a:lnTo>
                    <a:pt x="97536" y="121932"/>
                  </a:lnTo>
                  <a:lnTo>
                    <a:pt x="121920" y="121932"/>
                  </a:lnTo>
                  <a:lnTo>
                    <a:pt x="121920" y="48768"/>
                  </a:lnTo>
                  <a:close/>
                </a:path>
                <a:path w="170815" h="902334">
                  <a:moveTo>
                    <a:pt x="146291" y="877824"/>
                  </a:moveTo>
                  <a:lnTo>
                    <a:pt x="121920" y="877824"/>
                  </a:lnTo>
                  <a:lnTo>
                    <a:pt x="97536" y="877824"/>
                  </a:lnTo>
                  <a:lnTo>
                    <a:pt x="73152" y="877824"/>
                  </a:lnTo>
                  <a:lnTo>
                    <a:pt x="73152" y="902208"/>
                  </a:lnTo>
                  <a:lnTo>
                    <a:pt x="97536" y="902208"/>
                  </a:lnTo>
                  <a:lnTo>
                    <a:pt x="121920" y="902208"/>
                  </a:lnTo>
                  <a:lnTo>
                    <a:pt x="146291" y="902208"/>
                  </a:lnTo>
                  <a:lnTo>
                    <a:pt x="146291" y="877824"/>
                  </a:lnTo>
                  <a:close/>
                </a:path>
                <a:path w="170815" h="902334">
                  <a:moveTo>
                    <a:pt x="146291" y="731520"/>
                  </a:moveTo>
                  <a:lnTo>
                    <a:pt x="121920" y="731520"/>
                  </a:lnTo>
                  <a:lnTo>
                    <a:pt x="97536" y="731520"/>
                  </a:lnTo>
                  <a:lnTo>
                    <a:pt x="73152" y="731520"/>
                  </a:lnTo>
                  <a:lnTo>
                    <a:pt x="73152" y="755904"/>
                  </a:lnTo>
                  <a:lnTo>
                    <a:pt x="97536" y="755904"/>
                  </a:lnTo>
                  <a:lnTo>
                    <a:pt x="121920" y="755904"/>
                  </a:lnTo>
                  <a:lnTo>
                    <a:pt x="146291" y="755904"/>
                  </a:lnTo>
                  <a:lnTo>
                    <a:pt x="146291" y="731520"/>
                  </a:lnTo>
                  <a:close/>
                </a:path>
                <a:path w="170815" h="902334">
                  <a:moveTo>
                    <a:pt x="146291" y="633984"/>
                  </a:moveTo>
                  <a:lnTo>
                    <a:pt x="121920" y="633984"/>
                  </a:lnTo>
                  <a:lnTo>
                    <a:pt x="121920" y="658368"/>
                  </a:lnTo>
                  <a:lnTo>
                    <a:pt x="146291" y="658368"/>
                  </a:lnTo>
                  <a:lnTo>
                    <a:pt x="146291" y="633984"/>
                  </a:lnTo>
                  <a:close/>
                </a:path>
                <a:path w="170815" h="902334">
                  <a:moveTo>
                    <a:pt x="146291" y="560832"/>
                  </a:moveTo>
                  <a:lnTo>
                    <a:pt x="121920" y="560832"/>
                  </a:lnTo>
                  <a:lnTo>
                    <a:pt x="97536" y="560832"/>
                  </a:lnTo>
                  <a:lnTo>
                    <a:pt x="97536" y="536448"/>
                  </a:lnTo>
                  <a:lnTo>
                    <a:pt x="73152" y="536448"/>
                  </a:lnTo>
                  <a:lnTo>
                    <a:pt x="73152" y="585216"/>
                  </a:lnTo>
                  <a:lnTo>
                    <a:pt x="97536" y="585216"/>
                  </a:lnTo>
                  <a:lnTo>
                    <a:pt x="121920" y="585216"/>
                  </a:lnTo>
                  <a:lnTo>
                    <a:pt x="121920" y="609600"/>
                  </a:lnTo>
                  <a:lnTo>
                    <a:pt x="146291" y="609600"/>
                  </a:lnTo>
                  <a:lnTo>
                    <a:pt x="146291" y="560832"/>
                  </a:lnTo>
                  <a:close/>
                </a:path>
                <a:path w="170815" h="902334">
                  <a:moveTo>
                    <a:pt x="146291" y="463296"/>
                  </a:moveTo>
                  <a:lnTo>
                    <a:pt x="121920" y="463296"/>
                  </a:lnTo>
                  <a:lnTo>
                    <a:pt x="121920" y="487680"/>
                  </a:lnTo>
                  <a:lnTo>
                    <a:pt x="146291" y="487680"/>
                  </a:lnTo>
                  <a:lnTo>
                    <a:pt x="146291" y="463296"/>
                  </a:lnTo>
                  <a:close/>
                </a:path>
                <a:path w="170815" h="902334">
                  <a:moveTo>
                    <a:pt x="146291" y="365760"/>
                  </a:moveTo>
                  <a:lnTo>
                    <a:pt x="121920" y="365760"/>
                  </a:lnTo>
                  <a:lnTo>
                    <a:pt x="121920" y="414528"/>
                  </a:lnTo>
                  <a:lnTo>
                    <a:pt x="97536" y="414528"/>
                  </a:lnTo>
                  <a:lnTo>
                    <a:pt x="97536" y="463296"/>
                  </a:lnTo>
                  <a:lnTo>
                    <a:pt x="121920" y="463296"/>
                  </a:lnTo>
                  <a:lnTo>
                    <a:pt x="121920" y="438912"/>
                  </a:lnTo>
                  <a:lnTo>
                    <a:pt x="146291" y="438912"/>
                  </a:lnTo>
                  <a:lnTo>
                    <a:pt x="146291" y="365760"/>
                  </a:lnTo>
                  <a:close/>
                </a:path>
                <a:path w="170815" h="902334">
                  <a:moveTo>
                    <a:pt x="146291" y="195072"/>
                  </a:moveTo>
                  <a:lnTo>
                    <a:pt x="121920" y="195072"/>
                  </a:lnTo>
                  <a:lnTo>
                    <a:pt x="97536" y="195072"/>
                  </a:lnTo>
                  <a:lnTo>
                    <a:pt x="73152" y="195072"/>
                  </a:lnTo>
                  <a:lnTo>
                    <a:pt x="73152" y="219456"/>
                  </a:lnTo>
                  <a:lnTo>
                    <a:pt x="97536" y="219456"/>
                  </a:lnTo>
                  <a:lnTo>
                    <a:pt x="97536" y="243840"/>
                  </a:lnTo>
                  <a:lnTo>
                    <a:pt x="73152" y="243840"/>
                  </a:lnTo>
                  <a:lnTo>
                    <a:pt x="73152" y="292620"/>
                  </a:lnTo>
                  <a:lnTo>
                    <a:pt x="97536" y="292620"/>
                  </a:lnTo>
                  <a:lnTo>
                    <a:pt x="97536" y="316992"/>
                  </a:lnTo>
                  <a:lnTo>
                    <a:pt x="121920" y="316992"/>
                  </a:lnTo>
                  <a:lnTo>
                    <a:pt x="121920" y="219456"/>
                  </a:lnTo>
                  <a:lnTo>
                    <a:pt x="146291" y="219456"/>
                  </a:lnTo>
                  <a:lnTo>
                    <a:pt x="146291" y="195072"/>
                  </a:lnTo>
                  <a:close/>
                </a:path>
                <a:path w="170815" h="902334">
                  <a:moveTo>
                    <a:pt x="146291" y="146304"/>
                  </a:moveTo>
                  <a:lnTo>
                    <a:pt x="121920" y="146304"/>
                  </a:lnTo>
                  <a:lnTo>
                    <a:pt x="97536" y="146304"/>
                  </a:lnTo>
                  <a:lnTo>
                    <a:pt x="73152" y="146304"/>
                  </a:lnTo>
                  <a:lnTo>
                    <a:pt x="73152" y="170688"/>
                  </a:lnTo>
                  <a:lnTo>
                    <a:pt x="97536" y="170688"/>
                  </a:lnTo>
                  <a:lnTo>
                    <a:pt x="121920" y="170688"/>
                  </a:lnTo>
                  <a:lnTo>
                    <a:pt x="146291" y="170688"/>
                  </a:lnTo>
                  <a:lnTo>
                    <a:pt x="146291" y="146304"/>
                  </a:lnTo>
                  <a:close/>
                </a:path>
                <a:path w="170815" h="902334">
                  <a:moveTo>
                    <a:pt x="146291" y="0"/>
                  </a:moveTo>
                  <a:lnTo>
                    <a:pt x="121920" y="0"/>
                  </a:lnTo>
                  <a:lnTo>
                    <a:pt x="97536" y="0"/>
                  </a:lnTo>
                  <a:lnTo>
                    <a:pt x="73152" y="0"/>
                  </a:lnTo>
                  <a:lnTo>
                    <a:pt x="73152" y="24384"/>
                  </a:lnTo>
                  <a:lnTo>
                    <a:pt x="97536" y="24384"/>
                  </a:lnTo>
                  <a:lnTo>
                    <a:pt x="121920" y="24384"/>
                  </a:lnTo>
                  <a:lnTo>
                    <a:pt x="146291" y="24384"/>
                  </a:lnTo>
                  <a:lnTo>
                    <a:pt x="146291" y="0"/>
                  </a:lnTo>
                  <a:close/>
                </a:path>
                <a:path w="170815" h="902334">
                  <a:moveTo>
                    <a:pt x="170688" y="0"/>
                  </a:moveTo>
                  <a:lnTo>
                    <a:pt x="146304" y="0"/>
                  </a:lnTo>
                  <a:lnTo>
                    <a:pt x="146304" y="170688"/>
                  </a:lnTo>
                  <a:lnTo>
                    <a:pt x="170688" y="170688"/>
                  </a:lnTo>
                  <a:lnTo>
                    <a:pt x="170688" y="0"/>
                  </a:lnTo>
                  <a:close/>
                </a:path>
              </a:pathLst>
            </a:custGeom>
            <a:solidFill>
              <a:srgbClr val="231F20"/>
            </a:solidFill>
          </p:spPr>
          <p:txBody>
            <a:bodyPr wrap="square" lIns="0" tIns="0" rIns="0" bIns="0" rtlCol="0"/>
            <a:lstStyle/>
            <a:p>
              <a:endParaRPr/>
            </a:p>
          </p:txBody>
        </p:sp>
        <p:sp>
          <p:nvSpPr>
            <p:cNvPr id="17" name="object 17"/>
            <p:cNvSpPr/>
            <p:nvPr/>
          </p:nvSpPr>
          <p:spPr>
            <a:xfrm>
              <a:off x="6885431" y="6281927"/>
              <a:ext cx="0" cy="512445"/>
            </a:xfrm>
            <a:custGeom>
              <a:avLst/>
              <a:gdLst/>
              <a:ahLst/>
              <a:cxnLst/>
              <a:rect l="l" t="t" r="r" b="b"/>
              <a:pathLst>
                <a:path h="512445">
                  <a:moveTo>
                    <a:pt x="0" y="0"/>
                  </a:moveTo>
                  <a:lnTo>
                    <a:pt x="0" y="512064"/>
                  </a:lnTo>
                </a:path>
              </a:pathLst>
            </a:custGeom>
            <a:ln w="24383">
              <a:solidFill>
                <a:srgbClr val="231F20"/>
              </a:solidFill>
              <a:prstDash val="sysDot"/>
            </a:ln>
          </p:spPr>
          <p:txBody>
            <a:bodyPr wrap="square" lIns="0" tIns="0" rIns="0" bIns="0" rtlCol="0"/>
            <a:lstStyle/>
            <a:p>
              <a:endParaRPr/>
            </a:p>
          </p:txBody>
        </p:sp>
        <p:sp>
          <p:nvSpPr>
            <p:cNvPr id="18" name="object 18"/>
            <p:cNvSpPr/>
            <p:nvPr/>
          </p:nvSpPr>
          <p:spPr>
            <a:xfrm>
              <a:off x="6873240" y="6086855"/>
              <a:ext cx="243840" cy="902335"/>
            </a:xfrm>
            <a:custGeom>
              <a:avLst/>
              <a:gdLst/>
              <a:ahLst/>
              <a:cxnLst/>
              <a:rect l="l" t="t" r="r" b="b"/>
              <a:pathLst>
                <a:path w="243840" h="902334">
                  <a:moveTo>
                    <a:pt x="24384" y="731520"/>
                  </a:moveTo>
                  <a:lnTo>
                    <a:pt x="0" y="731520"/>
                  </a:lnTo>
                  <a:lnTo>
                    <a:pt x="0" y="902208"/>
                  </a:lnTo>
                  <a:lnTo>
                    <a:pt x="24384" y="902208"/>
                  </a:lnTo>
                  <a:lnTo>
                    <a:pt x="24384" y="731520"/>
                  </a:lnTo>
                  <a:close/>
                </a:path>
                <a:path w="243840" h="902334">
                  <a:moveTo>
                    <a:pt x="48768" y="536448"/>
                  </a:moveTo>
                  <a:lnTo>
                    <a:pt x="24384" y="536448"/>
                  </a:lnTo>
                  <a:lnTo>
                    <a:pt x="24384" y="560832"/>
                  </a:lnTo>
                  <a:lnTo>
                    <a:pt x="48768" y="560832"/>
                  </a:lnTo>
                  <a:lnTo>
                    <a:pt x="48768" y="536448"/>
                  </a:lnTo>
                  <a:close/>
                </a:path>
                <a:path w="243840" h="902334">
                  <a:moveTo>
                    <a:pt x="48768" y="414528"/>
                  </a:moveTo>
                  <a:lnTo>
                    <a:pt x="24384" y="414528"/>
                  </a:lnTo>
                  <a:lnTo>
                    <a:pt x="24384" y="463296"/>
                  </a:lnTo>
                  <a:lnTo>
                    <a:pt x="48768" y="463296"/>
                  </a:lnTo>
                  <a:lnTo>
                    <a:pt x="48768" y="414528"/>
                  </a:lnTo>
                  <a:close/>
                </a:path>
                <a:path w="243840" h="902334">
                  <a:moveTo>
                    <a:pt x="73139" y="877824"/>
                  </a:moveTo>
                  <a:lnTo>
                    <a:pt x="48768" y="877824"/>
                  </a:lnTo>
                  <a:lnTo>
                    <a:pt x="48768" y="902208"/>
                  </a:lnTo>
                  <a:lnTo>
                    <a:pt x="73139" y="902208"/>
                  </a:lnTo>
                  <a:lnTo>
                    <a:pt x="73139" y="877824"/>
                  </a:lnTo>
                  <a:close/>
                </a:path>
                <a:path w="243840" h="902334">
                  <a:moveTo>
                    <a:pt x="73139" y="755904"/>
                  </a:moveTo>
                  <a:lnTo>
                    <a:pt x="48768" y="755904"/>
                  </a:lnTo>
                  <a:lnTo>
                    <a:pt x="48768" y="853440"/>
                  </a:lnTo>
                  <a:lnTo>
                    <a:pt x="73139" y="853440"/>
                  </a:lnTo>
                  <a:lnTo>
                    <a:pt x="73139" y="755904"/>
                  </a:lnTo>
                  <a:close/>
                </a:path>
                <a:path w="243840" h="902334">
                  <a:moveTo>
                    <a:pt x="73139" y="633984"/>
                  </a:moveTo>
                  <a:lnTo>
                    <a:pt x="48768" y="633984"/>
                  </a:lnTo>
                  <a:lnTo>
                    <a:pt x="24384" y="633984"/>
                  </a:lnTo>
                  <a:lnTo>
                    <a:pt x="24384" y="658368"/>
                  </a:lnTo>
                  <a:lnTo>
                    <a:pt x="48768" y="658368"/>
                  </a:lnTo>
                  <a:lnTo>
                    <a:pt x="48768" y="682752"/>
                  </a:lnTo>
                  <a:lnTo>
                    <a:pt x="24384" y="682752"/>
                  </a:lnTo>
                  <a:lnTo>
                    <a:pt x="24384" y="707148"/>
                  </a:lnTo>
                  <a:lnTo>
                    <a:pt x="48768" y="707148"/>
                  </a:lnTo>
                  <a:lnTo>
                    <a:pt x="48768" y="731520"/>
                  </a:lnTo>
                  <a:lnTo>
                    <a:pt x="73139" y="731520"/>
                  </a:lnTo>
                  <a:lnTo>
                    <a:pt x="73139" y="633984"/>
                  </a:lnTo>
                  <a:close/>
                </a:path>
                <a:path w="243840" h="902334">
                  <a:moveTo>
                    <a:pt x="73139" y="585216"/>
                  </a:moveTo>
                  <a:lnTo>
                    <a:pt x="48768" y="585216"/>
                  </a:lnTo>
                  <a:lnTo>
                    <a:pt x="48768" y="609600"/>
                  </a:lnTo>
                  <a:lnTo>
                    <a:pt x="73139" y="609600"/>
                  </a:lnTo>
                  <a:lnTo>
                    <a:pt x="73139" y="585216"/>
                  </a:lnTo>
                  <a:close/>
                </a:path>
                <a:path w="243840" h="902334">
                  <a:moveTo>
                    <a:pt x="73139" y="512064"/>
                  </a:moveTo>
                  <a:lnTo>
                    <a:pt x="48768" y="512064"/>
                  </a:lnTo>
                  <a:lnTo>
                    <a:pt x="48768" y="536448"/>
                  </a:lnTo>
                  <a:lnTo>
                    <a:pt x="73139" y="536448"/>
                  </a:lnTo>
                  <a:lnTo>
                    <a:pt x="73139" y="512064"/>
                  </a:lnTo>
                  <a:close/>
                </a:path>
                <a:path w="243840" h="902334">
                  <a:moveTo>
                    <a:pt x="73139" y="341376"/>
                  </a:moveTo>
                  <a:lnTo>
                    <a:pt x="48768" y="341376"/>
                  </a:lnTo>
                  <a:lnTo>
                    <a:pt x="48768" y="316992"/>
                  </a:lnTo>
                  <a:lnTo>
                    <a:pt x="24384" y="316992"/>
                  </a:lnTo>
                  <a:lnTo>
                    <a:pt x="24384" y="390144"/>
                  </a:lnTo>
                  <a:lnTo>
                    <a:pt x="48768" y="390144"/>
                  </a:lnTo>
                  <a:lnTo>
                    <a:pt x="73139" y="390144"/>
                  </a:lnTo>
                  <a:lnTo>
                    <a:pt x="73139" y="341376"/>
                  </a:lnTo>
                  <a:close/>
                </a:path>
                <a:path w="243840" h="902334">
                  <a:moveTo>
                    <a:pt x="73139" y="268224"/>
                  </a:moveTo>
                  <a:lnTo>
                    <a:pt x="48768" y="268224"/>
                  </a:lnTo>
                  <a:lnTo>
                    <a:pt x="48768" y="243840"/>
                  </a:lnTo>
                  <a:lnTo>
                    <a:pt x="24384" y="243840"/>
                  </a:lnTo>
                  <a:lnTo>
                    <a:pt x="24384" y="292620"/>
                  </a:lnTo>
                  <a:lnTo>
                    <a:pt x="48768" y="292620"/>
                  </a:lnTo>
                  <a:lnTo>
                    <a:pt x="73139" y="292620"/>
                  </a:lnTo>
                  <a:lnTo>
                    <a:pt x="73139" y="268224"/>
                  </a:lnTo>
                  <a:close/>
                </a:path>
                <a:path w="243840" h="902334">
                  <a:moveTo>
                    <a:pt x="73139" y="219456"/>
                  </a:moveTo>
                  <a:lnTo>
                    <a:pt x="48768" y="219456"/>
                  </a:lnTo>
                  <a:lnTo>
                    <a:pt x="48768" y="243840"/>
                  </a:lnTo>
                  <a:lnTo>
                    <a:pt x="73139" y="243840"/>
                  </a:lnTo>
                  <a:lnTo>
                    <a:pt x="73139" y="219456"/>
                  </a:lnTo>
                  <a:close/>
                </a:path>
                <a:path w="243840" h="902334">
                  <a:moveTo>
                    <a:pt x="73139" y="48768"/>
                  </a:moveTo>
                  <a:lnTo>
                    <a:pt x="48768" y="48768"/>
                  </a:lnTo>
                  <a:lnTo>
                    <a:pt x="48768" y="195072"/>
                  </a:lnTo>
                  <a:lnTo>
                    <a:pt x="73139" y="195072"/>
                  </a:lnTo>
                  <a:lnTo>
                    <a:pt x="73139" y="48768"/>
                  </a:lnTo>
                  <a:close/>
                </a:path>
                <a:path w="243840" h="902334">
                  <a:moveTo>
                    <a:pt x="97536" y="780288"/>
                  </a:moveTo>
                  <a:lnTo>
                    <a:pt x="73152" y="780288"/>
                  </a:lnTo>
                  <a:lnTo>
                    <a:pt x="73152" y="804672"/>
                  </a:lnTo>
                  <a:lnTo>
                    <a:pt x="97536" y="804672"/>
                  </a:lnTo>
                  <a:lnTo>
                    <a:pt x="97536" y="780288"/>
                  </a:lnTo>
                  <a:close/>
                </a:path>
                <a:path w="243840" h="902334">
                  <a:moveTo>
                    <a:pt x="97536" y="609600"/>
                  </a:moveTo>
                  <a:lnTo>
                    <a:pt x="73152" y="609600"/>
                  </a:lnTo>
                  <a:lnTo>
                    <a:pt x="73152" y="633984"/>
                  </a:lnTo>
                  <a:lnTo>
                    <a:pt x="97536" y="633984"/>
                  </a:lnTo>
                  <a:lnTo>
                    <a:pt x="97536" y="609600"/>
                  </a:lnTo>
                  <a:close/>
                </a:path>
                <a:path w="243840" h="902334">
                  <a:moveTo>
                    <a:pt x="97536" y="487680"/>
                  </a:moveTo>
                  <a:lnTo>
                    <a:pt x="73152" y="487680"/>
                  </a:lnTo>
                  <a:lnTo>
                    <a:pt x="73152" y="512076"/>
                  </a:lnTo>
                  <a:lnTo>
                    <a:pt x="97536" y="512076"/>
                  </a:lnTo>
                  <a:lnTo>
                    <a:pt x="97536" y="487680"/>
                  </a:lnTo>
                  <a:close/>
                </a:path>
                <a:path w="243840" h="902334">
                  <a:moveTo>
                    <a:pt x="97536" y="365760"/>
                  </a:moveTo>
                  <a:lnTo>
                    <a:pt x="73152" y="365760"/>
                  </a:lnTo>
                  <a:lnTo>
                    <a:pt x="73152" y="438912"/>
                  </a:lnTo>
                  <a:lnTo>
                    <a:pt x="97536" y="438912"/>
                  </a:lnTo>
                  <a:lnTo>
                    <a:pt x="97536" y="365760"/>
                  </a:lnTo>
                  <a:close/>
                </a:path>
                <a:path w="243840" h="902334">
                  <a:moveTo>
                    <a:pt x="97536" y="219456"/>
                  </a:moveTo>
                  <a:lnTo>
                    <a:pt x="73152" y="219456"/>
                  </a:lnTo>
                  <a:lnTo>
                    <a:pt x="73152" y="243840"/>
                  </a:lnTo>
                  <a:lnTo>
                    <a:pt x="97536" y="243840"/>
                  </a:lnTo>
                  <a:lnTo>
                    <a:pt x="97536" y="219456"/>
                  </a:lnTo>
                  <a:close/>
                </a:path>
                <a:path w="243840" h="902334">
                  <a:moveTo>
                    <a:pt x="121920" y="829056"/>
                  </a:moveTo>
                  <a:lnTo>
                    <a:pt x="97536" y="829056"/>
                  </a:lnTo>
                  <a:lnTo>
                    <a:pt x="73152" y="829056"/>
                  </a:lnTo>
                  <a:lnTo>
                    <a:pt x="73152" y="853452"/>
                  </a:lnTo>
                  <a:lnTo>
                    <a:pt x="97536" y="853452"/>
                  </a:lnTo>
                  <a:lnTo>
                    <a:pt x="97536" y="877836"/>
                  </a:lnTo>
                  <a:lnTo>
                    <a:pt x="121920" y="877836"/>
                  </a:lnTo>
                  <a:lnTo>
                    <a:pt x="121920" y="829056"/>
                  </a:lnTo>
                  <a:close/>
                </a:path>
                <a:path w="243840" h="902334">
                  <a:moveTo>
                    <a:pt x="146291" y="755904"/>
                  </a:moveTo>
                  <a:lnTo>
                    <a:pt x="121920" y="755904"/>
                  </a:lnTo>
                  <a:lnTo>
                    <a:pt x="97536" y="755904"/>
                  </a:lnTo>
                  <a:lnTo>
                    <a:pt x="97536" y="780288"/>
                  </a:lnTo>
                  <a:lnTo>
                    <a:pt x="121920" y="780288"/>
                  </a:lnTo>
                  <a:lnTo>
                    <a:pt x="146291" y="780288"/>
                  </a:lnTo>
                  <a:lnTo>
                    <a:pt x="146291" y="755904"/>
                  </a:lnTo>
                  <a:close/>
                </a:path>
                <a:path w="243840" h="902334">
                  <a:moveTo>
                    <a:pt x="146291" y="682752"/>
                  </a:moveTo>
                  <a:lnTo>
                    <a:pt x="121920" y="682752"/>
                  </a:lnTo>
                  <a:lnTo>
                    <a:pt x="97536" y="682752"/>
                  </a:lnTo>
                  <a:lnTo>
                    <a:pt x="97536" y="731520"/>
                  </a:lnTo>
                  <a:lnTo>
                    <a:pt x="73152" y="731520"/>
                  </a:lnTo>
                  <a:lnTo>
                    <a:pt x="73152" y="755904"/>
                  </a:lnTo>
                  <a:lnTo>
                    <a:pt x="97536" y="755904"/>
                  </a:lnTo>
                  <a:lnTo>
                    <a:pt x="97536" y="731532"/>
                  </a:lnTo>
                  <a:lnTo>
                    <a:pt x="121920" y="731532"/>
                  </a:lnTo>
                  <a:lnTo>
                    <a:pt x="146291" y="731532"/>
                  </a:lnTo>
                  <a:lnTo>
                    <a:pt x="146291" y="682752"/>
                  </a:lnTo>
                  <a:close/>
                </a:path>
                <a:path w="243840" h="902334">
                  <a:moveTo>
                    <a:pt x="146291" y="536448"/>
                  </a:moveTo>
                  <a:lnTo>
                    <a:pt x="121920" y="536448"/>
                  </a:lnTo>
                  <a:lnTo>
                    <a:pt x="97536" y="536448"/>
                  </a:lnTo>
                  <a:lnTo>
                    <a:pt x="97536" y="560832"/>
                  </a:lnTo>
                  <a:lnTo>
                    <a:pt x="121920" y="560832"/>
                  </a:lnTo>
                  <a:lnTo>
                    <a:pt x="121920" y="658368"/>
                  </a:lnTo>
                  <a:lnTo>
                    <a:pt x="146291" y="658368"/>
                  </a:lnTo>
                  <a:lnTo>
                    <a:pt x="146291" y="536448"/>
                  </a:lnTo>
                  <a:close/>
                </a:path>
                <a:path w="243840" h="902334">
                  <a:moveTo>
                    <a:pt x="146291" y="487680"/>
                  </a:moveTo>
                  <a:lnTo>
                    <a:pt x="121920" y="487680"/>
                  </a:lnTo>
                  <a:lnTo>
                    <a:pt x="121920" y="512076"/>
                  </a:lnTo>
                  <a:lnTo>
                    <a:pt x="146291" y="512076"/>
                  </a:lnTo>
                  <a:lnTo>
                    <a:pt x="146291" y="487680"/>
                  </a:lnTo>
                  <a:close/>
                </a:path>
                <a:path w="243840" h="902334">
                  <a:moveTo>
                    <a:pt x="146291" y="365760"/>
                  </a:moveTo>
                  <a:lnTo>
                    <a:pt x="121920" y="365760"/>
                  </a:lnTo>
                  <a:lnTo>
                    <a:pt x="121920" y="438912"/>
                  </a:lnTo>
                  <a:lnTo>
                    <a:pt x="146291" y="438912"/>
                  </a:lnTo>
                  <a:lnTo>
                    <a:pt x="146291" y="365760"/>
                  </a:lnTo>
                  <a:close/>
                </a:path>
                <a:path w="243840" h="902334">
                  <a:moveTo>
                    <a:pt x="146291" y="316992"/>
                  </a:moveTo>
                  <a:lnTo>
                    <a:pt x="121920" y="316992"/>
                  </a:lnTo>
                  <a:lnTo>
                    <a:pt x="97536" y="316992"/>
                  </a:lnTo>
                  <a:lnTo>
                    <a:pt x="97536" y="365760"/>
                  </a:lnTo>
                  <a:lnTo>
                    <a:pt x="121920" y="365760"/>
                  </a:lnTo>
                  <a:lnTo>
                    <a:pt x="121920" y="341376"/>
                  </a:lnTo>
                  <a:lnTo>
                    <a:pt x="146291" y="341376"/>
                  </a:lnTo>
                  <a:lnTo>
                    <a:pt x="146291" y="316992"/>
                  </a:lnTo>
                  <a:close/>
                </a:path>
                <a:path w="243840" h="902334">
                  <a:moveTo>
                    <a:pt x="146291" y="268224"/>
                  </a:moveTo>
                  <a:lnTo>
                    <a:pt x="121920" y="268224"/>
                  </a:lnTo>
                  <a:lnTo>
                    <a:pt x="121920" y="243840"/>
                  </a:lnTo>
                  <a:lnTo>
                    <a:pt x="97536" y="243840"/>
                  </a:lnTo>
                  <a:lnTo>
                    <a:pt x="97536" y="292608"/>
                  </a:lnTo>
                  <a:lnTo>
                    <a:pt x="73152" y="292608"/>
                  </a:lnTo>
                  <a:lnTo>
                    <a:pt x="73152" y="316992"/>
                  </a:lnTo>
                  <a:lnTo>
                    <a:pt x="97536" y="316992"/>
                  </a:lnTo>
                  <a:lnTo>
                    <a:pt x="97536" y="292620"/>
                  </a:lnTo>
                  <a:lnTo>
                    <a:pt x="121920" y="292620"/>
                  </a:lnTo>
                  <a:lnTo>
                    <a:pt x="146291" y="292620"/>
                  </a:lnTo>
                  <a:lnTo>
                    <a:pt x="146291" y="268224"/>
                  </a:lnTo>
                  <a:close/>
                </a:path>
                <a:path w="243840" h="902334">
                  <a:moveTo>
                    <a:pt x="146291" y="0"/>
                  </a:moveTo>
                  <a:lnTo>
                    <a:pt x="121920" y="0"/>
                  </a:lnTo>
                  <a:lnTo>
                    <a:pt x="97536" y="0"/>
                  </a:lnTo>
                  <a:lnTo>
                    <a:pt x="97536" y="73152"/>
                  </a:lnTo>
                  <a:lnTo>
                    <a:pt x="73152" y="73152"/>
                  </a:lnTo>
                  <a:lnTo>
                    <a:pt x="73152" y="121932"/>
                  </a:lnTo>
                  <a:lnTo>
                    <a:pt x="97536" y="121932"/>
                  </a:lnTo>
                  <a:lnTo>
                    <a:pt x="97536" y="219456"/>
                  </a:lnTo>
                  <a:lnTo>
                    <a:pt x="121920" y="219456"/>
                  </a:lnTo>
                  <a:lnTo>
                    <a:pt x="121920" y="121920"/>
                  </a:lnTo>
                  <a:lnTo>
                    <a:pt x="97536" y="121920"/>
                  </a:lnTo>
                  <a:lnTo>
                    <a:pt x="97536" y="97548"/>
                  </a:lnTo>
                  <a:lnTo>
                    <a:pt x="121920" y="97548"/>
                  </a:lnTo>
                  <a:lnTo>
                    <a:pt x="121920" y="48768"/>
                  </a:lnTo>
                  <a:lnTo>
                    <a:pt x="146291" y="48768"/>
                  </a:lnTo>
                  <a:lnTo>
                    <a:pt x="146291" y="0"/>
                  </a:lnTo>
                  <a:close/>
                </a:path>
                <a:path w="243840" h="902334">
                  <a:moveTo>
                    <a:pt x="170688" y="731520"/>
                  </a:moveTo>
                  <a:lnTo>
                    <a:pt x="146304" y="731520"/>
                  </a:lnTo>
                  <a:lnTo>
                    <a:pt x="146304" y="755904"/>
                  </a:lnTo>
                  <a:lnTo>
                    <a:pt x="170688" y="755904"/>
                  </a:lnTo>
                  <a:lnTo>
                    <a:pt x="170688" y="731520"/>
                  </a:lnTo>
                  <a:close/>
                </a:path>
                <a:path w="243840" h="902334">
                  <a:moveTo>
                    <a:pt x="170688" y="536448"/>
                  </a:moveTo>
                  <a:lnTo>
                    <a:pt x="146304" y="536448"/>
                  </a:lnTo>
                  <a:lnTo>
                    <a:pt x="146304" y="560832"/>
                  </a:lnTo>
                  <a:lnTo>
                    <a:pt x="170688" y="560832"/>
                  </a:lnTo>
                  <a:lnTo>
                    <a:pt x="170688" y="536448"/>
                  </a:lnTo>
                  <a:close/>
                </a:path>
                <a:path w="243840" h="902334">
                  <a:moveTo>
                    <a:pt x="170688" y="487680"/>
                  </a:moveTo>
                  <a:lnTo>
                    <a:pt x="146304" y="487680"/>
                  </a:lnTo>
                  <a:lnTo>
                    <a:pt x="146304" y="512076"/>
                  </a:lnTo>
                  <a:lnTo>
                    <a:pt x="170688" y="512076"/>
                  </a:lnTo>
                  <a:lnTo>
                    <a:pt x="170688" y="487680"/>
                  </a:lnTo>
                  <a:close/>
                </a:path>
                <a:path w="243840" h="902334">
                  <a:moveTo>
                    <a:pt x="170688" y="0"/>
                  </a:moveTo>
                  <a:lnTo>
                    <a:pt x="146304" y="0"/>
                  </a:lnTo>
                  <a:lnTo>
                    <a:pt x="146304" y="24384"/>
                  </a:lnTo>
                  <a:lnTo>
                    <a:pt x="170688" y="24384"/>
                  </a:lnTo>
                  <a:lnTo>
                    <a:pt x="170688" y="0"/>
                  </a:lnTo>
                  <a:close/>
                </a:path>
                <a:path w="243840" h="902334">
                  <a:moveTo>
                    <a:pt x="195072" y="585216"/>
                  </a:moveTo>
                  <a:lnTo>
                    <a:pt x="170688" y="585216"/>
                  </a:lnTo>
                  <a:lnTo>
                    <a:pt x="170688" y="658368"/>
                  </a:lnTo>
                  <a:lnTo>
                    <a:pt x="195072" y="658368"/>
                  </a:lnTo>
                  <a:lnTo>
                    <a:pt x="195072" y="585216"/>
                  </a:lnTo>
                  <a:close/>
                </a:path>
                <a:path w="243840" h="902334">
                  <a:moveTo>
                    <a:pt x="195072" y="268224"/>
                  </a:moveTo>
                  <a:lnTo>
                    <a:pt x="170688" y="268224"/>
                  </a:lnTo>
                  <a:lnTo>
                    <a:pt x="170688" y="341376"/>
                  </a:lnTo>
                  <a:lnTo>
                    <a:pt x="146304" y="341376"/>
                  </a:lnTo>
                  <a:lnTo>
                    <a:pt x="146304" y="390144"/>
                  </a:lnTo>
                  <a:lnTo>
                    <a:pt x="170688" y="390144"/>
                  </a:lnTo>
                  <a:lnTo>
                    <a:pt x="170688" y="341388"/>
                  </a:lnTo>
                  <a:lnTo>
                    <a:pt x="195072" y="341388"/>
                  </a:lnTo>
                  <a:lnTo>
                    <a:pt x="195072" y="268224"/>
                  </a:lnTo>
                  <a:close/>
                </a:path>
                <a:path w="243840" h="902334">
                  <a:moveTo>
                    <a:pt x="219443" y="853452"/>
                  </a:moveTo>
                  <a:lnTo>
                    <a:pt x="195072" y="853452"/>
                  </a:lnTo>
                  <a:lnTo>
                    <a:pt x="195072" y="829056"/>
                  </a:lnTo>
                  <a:lnTo>
                    <a:pt x="170688" y="829056"/>
                  </a:lnTo>
                  <a:lnTo>
                    <a:pt x="170688" y="804672"/>
                  </a:lnTo>
                  <a:lnTo>
                    <a:pt x="146304" y="804672"/>
                  </a:lnTo>
                  <a:lnTo>
                    <a:pt x="146304" y="853452"/>
                  </a:lnTo>
                  <a:lnTo>
                    <a:pt x="170688" y="853452"/>
                  </a:lnTo>
                  <a:lnTo>
                    <a:pt x="170688" y="877836"/>
                  </a:lnTo>
                  <a:lnTo>
                    <a:pt x="195072" y="877836"/>
                  </a:lnTo>
                  <a:lnTo>
                    <a:pt x="195072" y="902220"/>
                  </a:lnTo>
                  <a:lnTo>
                    <a:pt x="219443" y="902220"/>
                  </a:lnTo>
                  <a:lnTo>
                    <a:pt x="219443" y="853452"/>
                  </a:lnTo>
                  <a:close/>
                </a:path>
                <a:path w="243840" h="902334">
                  <a:moveTo>
                    <a:pt x="219443" y="755904"/>
                  </a:moveTo>
                  <a:lnTo>
                    <a:pt x="195072" y="755904"/>
                  </a:lnTo>
                  <a:lnTo>
                    <a:pt x="170688" y="755904"/>
                  </a:lnTo>
                  <a:lnTo>
                    <a:pt x="170688" y="804672"/>
                  </a:lnTo>
                  <a:lnTo>
                    <a:pt x="195072" y="804672"/>
                  </a:lnTo>
                  <a:lnTo>
                    <a:pt x="219443" y="804672"/>
                  </a:lnTo>
                  <a:lnTo>
                    <a:pt x="219443" y="755904"/>
                  </a:lnTo>
                  <a:close/>
                </a:path>
                <a:path w="243840" h="902334">
                  <a:moveTo>
                    <a:pt x="219443" y="682752"/>
                  </a:moveTo>
                  <a:lnTo>
                    <a:pt x="195072" y="682752"/>
                  </a:lnTo>
                  <a:lnTo>
                    <a:pt x="195072" y="707136"/>
                  </a:lnTo>
                  <a:lnTo>
                    <a:pt x="170688" y="707136"/>
                  </a:lnTo>
                  <a:lnTo>
                    <a:pt x="170688" y="731520"/>
                  </a:lnTo>
                  <a:lnTo>
                    <a:pt x="195072" y="731520"/>
                  </a:lnTo>
                  <a:lnTo>
                    <a:pt x="219443" y="731532"/>
                  </a:lnTo>
                  <a:lnTo>
                    <a:pt x="219443" y="682752"/>
                  </a:lnTo>
                  <a:close/>
                </a:path>
                <a:path w="243840" h="902334">
                  <a:moveTo>
                    <a:pt x="219443" y="536448"/>
                  </a:moveTo>
                  <a:lnTo>
                    <a:pt x="195072" y="536448"/>
                  </a:lnTo>
                  <a:lnTo>
                    <a:pt x="195072" y="560832"/>
                  </a:lnTo>
                  <a:lnTo>
                    <a:pt x="219443" y="560832"/>
                  </a:lnTo>
                  <a:lnTo>
                    <a:pt x="219443" y="536448"/>
                  </a:lnTo>
                  <a:close/>
                </a:path>
                <a:path w="243840" h="902334">
                  <a:moveTo>
                    <a:pt x="219443" y="487680"/>
                  </a:moveTo>
                  <a:lnTo>
                    <a:pt x="195072" y="487680"/>
                  </a:lnTo>
                  <a:lnTo>
                    <a:pt x="195072" y="512076"/>
                  </a:lnTo>
                  <a:lnTo>
                    <a:pt x="219443" y="512076"/>
                  </a:lnTo>
                  <a:lnTo>
                    <a:pt x="219443" y="487680"/>
                  </a:lnTo>
                  <a:close/>
                </a:path>
                <a:path w="243840" h="902334">
                  <a:moveTo>
                    <a:pt x="219443" y="390144"/>
                  </a:moveTo>
                  <a:lnTo>
                    <a:pt x="195072" y="390144"/>
                  </a:lnTo>
                  <a:lnTo>
                    <a:pt x="170688" y="390144"/>
                  </a:lnTo>
                  <a:lnTo>
                    <a:pt x="170688" y="438912"/>
                  </a:lnTo>
                  <a:lnTo>
                    <a:pt x="146304" y="438912"/>
                  </a:lnTo>
                  <a:lnTo>
                    <a:pt x="146304" y="463296"/>
                  </a:lnTo>
                  <a:lnTo>
                    <a:pt x="170688" y="463296"/>
                  </a:lnTo>
                  <a:lnTo>
                    <a:pt x="195072" y="463296"/>
                  </a:lnTo>
                  <a:lnTo>
                    <a:pt x="219443" y="463296"/>
                  </a:lnTo>
                  <a:lnTo>
                    <a:pt x="219443" y="390144"/>
                  </a:lnTo>
                  <a:close/>
                </a:path>
                <a:path w="243840" h="902334">
                  <a:moveTo>
                    <a:pt x="219443" y="73152"/>
                  </a:moveTo>
                  <a:lnTo>
                    <a:pt x="195072" y="73152"/>
                  </a:lnTo>
                  <a:lnTo>
                    <a:pt x="170688" y="73152"/>
                  </a:lnTo>
                  <a:lnTo>
                    <a:pt x="170688" y="97536"/>
                  </a:lnTo>
                  <a:lnTo>
                    <a:pt x="146304" y="97536"/>
                  </a:lnTo>
                  <a:lnTo>
                    <a:pt x="146304" y="121920"/>
                  </a:lnTo>
                  <a:lnTo>
                    <a:pt x="170688" y="121920"/>
                  </a:lnTo>
                  <a:lnTo>
                    <a:pt x="170688" y="146304"/>
                  </a:lnTo>
                  <a:lnTo>
                    <a:pt x="146304" y="146304"/>
                  </a:lnTo>
                  <a:lnTo>
                    <a:pt x="146304" y="195072"/>
                  </a:lnTo>
                  <a:lnTo>
                    <a:pt x="170688" y="195072"/>
                  </a:lnTo>
                  <a:lnTo>
                    <a:pt x="170688" y="146316"/>
                  </a:lnTo>
                  <a:lnTo>
                    <a:pt x="195072" y="146316"/>
                  </a:lnTo>
                  <a:lnTo>
                    <a:pt x="195072" y="219456"/>
                  </a:lnTo>
                  <a:lnTo>
                    <a:pt x="170688" y="219456"/>
                  </a:lnTo>
                  <a:lnTo>
                    <a:pt x="170688" y="243840"/>
                  </a:lnTo>
                  <a:lnTo>
                    <a:pt x="195072" y="243840"/>
                  </a:lnTo>
                  <a:lnTo>
                    <a:pt x="219443" y="243840"/>
                  </a:lnTo>
                  <a:lnTo>
                    <a:pt x="219443" y="146304"/>
                  </a:lnTo>
                  <a:lnTo>
                    <a:pt x="195072" y="146304"/>
                  </a:lnTo>
                  <a:lnTo>
                    <a:pt x="195072" y="97548"/>
                  </a:lnTo>
                  <a:lnTo>
                    <a:pt x="219443" y="97548"/>
                  </a:lnTo>
                  <a:lnTo>
                    <a:pt x="219443" y="73152"/>
                  </a:lnTo>
                  <a:close/>
                </a:path>
                <a:path w="243840" h="902334">
                  <a:moveTo>
                    <a:pt x="219443" y="24384"/>
                  </a:moveTo>
                  <a:lnTo>
                    <a:pt x="195072" y="24384"/>
                  </a:lnTo>
                  <a:lnTo>
                    <a:pt x="195072" y="48768"/>
                  </a:lnTo>
                  <a:lnTo>
                    <a:pt x="219443" y="48768"/>
                  </a:lnTo>
                  <a:lnTo>
                    <a:pt x="219443" y="24384"/>
                  </a:lnTo>
                  <a:close/>
                </a:path>
                <a:path w="243840" h="902334">
                  <a:moveTo>
                    <a:pt x="243840" y="341376"/>
                  </a:moveTo>
                  <a:lnTo>
                    <a:pt x="219456" y="341376"/>
                  </a:lnTo>
                  <a:lnTo>
                    <a:pt x="219456" y="438912"/>
                  </a:lnTo>
                  <a:lnTo>
                    <a:pt x="243840" y="438912"/>
                  </a:lnTo>
                  <a:lnTo>
                    <a:pt x="243840" y="341376"/>
                  </a:lnTo>
                  <a:close/>
                </a:path>
                <a:path w="243840" h="902334">
                  <a:moveTo>
                    <a:pt x="243840" y="219456"/>
                  </a:moveTo>
                  <a:lnTo>
                    <a:pt x="219456" y="219456"/>
                  </a:lnTo>
                  <a:lnTo>
                    <a:pt x="219456" y="317004"/>
                  </a:lnTo>
                  <a:lnTo>
                    <a:pt x="243840" y="317004"/>
                  </a:lnTo>
                  <a:lnTo>
                    <a:pt x="243840" y="219456"/>
                  </a:lnTo>
                  <a:close/>
                </a:path>
                <a:path w="243840" h="902334">
                  <a:moveTo>
                    <a:pt x="243840" y="73152"/>
                  </a:moveTo>
                  <a:lnTo>
                    <a:pt x="219456" y="73152"/>
                  </a:lnTo>
                  <a:lnTo>
                    <a:pt x="219456" y="97548"/>
                  </a:lnTo>
                  <a:lnTo>
                    <a:pt x="243840" y="97548"/>
                  </a:lnTo>
                  <a:lnTo>
                    <a:pt x="243840" y="73152"/>
                  </a:lnTo>
                  <a:close/>
                </a:path>
                <a:path w="243840" h="902334">
                  <a:moveTo>
                    <a:pt x="243840" y="0"/>
                  </a:moveTo>
                  <a:lnTo>
                    <a:pt x="219456" y="0"/>
                  </a:lnTo>
                  <a:lnTo>
                    <a:pt x="219456" y="48768"/>
                  </a:lnTo>
                  <a:lnTo>
                    <a:pt x="243840" y="48768"/>
                  </a:lnTo>
                  <a:lnTo>
                    <a:pt x="243840" y="0"/>
                  </a:lnTo>
                  <a:close/>
                </a:path>
              </a:pathLst>
            </a:custGeom>
            <a:solidFill>
              <a:srgbClr val="231F20"/>
            </a:solidFill>
          </p:spPr>
          <p:txBody>
            <a:bodyPr wrap="square" lIns="0" tIns="0" rIns="0" bIns="0" rtlCol="0"/>
            <a:lstStyle/>
            <a:p>
              <a:endParaRPr/>
            </a:p>
          </p:txBody>
        </p:sp>
        <p:sp>
          <p:nvSpPr>
            <p:cNvPr id="19" name="object 19"/>
            <p:cNvSpPr/>
            <p:nvPr/>
          </p:nvSpPr>
          <p:spPr>
            <a:xfrm>
              <a:off x="7092696" y="6086855"/>
              <a:ext cx="48895" cy="829310"/>
            </a:xfrm>
            <a:custGeom>
              <a:avLst/>
              <a:gdLst/>
              <a:ahLst/>
              <a:cxnLst/>
              <a:rect l="l" t="t" r="r" b="b"/>
              <a:pathLst>
                <a:path w="48895" h="829309">
                  <a:moveTo>
                    <a:pt x="24384" y="731520"/>
                  </a:moveTo>
                  <a:lnTo>
                    <a:pt x="0" y="731520"/>
                  </a:lnTo>
                  <a:lnTo>
                    <a:pt x="0" y="829056"/>
                  </a:lnTo>
                  <a:lnTo>
                    <a:pt x="24384" y="829056"/>
                  </a:lnTo>
                  <a:lnTo>
                    <a:pt x="24384" y="731520"/>
                  </a:lnTo>
                  <a:close/>
                </a:path>
                <a:path w="48895" h="829309">
                  <a:moveTo>
                    <a:pt x="24384" y="585216"/>
                  </a:moveTo>
                  <a:lnTo>
                    <a:pt x="0" y="585216"/>
                  </a:lnTo>
                  <a:lnTo>
                    <a:pt x="0" y="707136"/>
                  </a:lnTo>
                  <a:lnTo>
                    <a:pt x="24384" y="707136"/>
                  </a:lnTo>
                  <a:lnTo>
                    <a:pt x="24384" y="585216"/>
                  </a:lnTo>
                  <a:close/>
                </a:path>
                <a:path w="48895" h="829309">
                  <a:moveTo>
                    <a:pt x="24384" y="536448"/>
                  </a:moveTo>
                  <a:lnTo>
                    <a:pt x="0" y="536448"/>
                  </a:lnTo>
                  <a:lnTo>
                    <a:pt x="0" y="560832"/>
                  </a:lnTo>
                  <a:lnTo>
                    <a:pt x="24384" y="560832"/>
                  </a:lnTo>
                  <a:lnTo>
                    <a:pt x="24384" y="536448"/>
                  </a:lnTo>
                  <a:close/>
                </a:path>
                <a:path w="48895" h="829309">
                  <a:moveTo>
                    <a:pt x="24384" y="341376"/>
                  </a:moveTo>
                  <a:lnTo>
                    <a:pt x="0" y="341376"/>
                  </a:lnTo>
                  <a:lnTo>
                    <a:pt x="0" y="438912"/>
                  </a:lnTo>
                  <a:lnTo>
                    <a:pt x="24384" y="438912"/>
                  </a:lnTo>
                  <a:lnTo>
                    <a:pt x="24384" y="341376"/>
                  </a:lnTo>
                  <a:close/>
                </a:path>
                <a:path w="48895" h="829309">
                  <a:moveTo>
                    <a:pt x="48755" y="0"/>
                  </a:moveTo>
                  <a:lnTo>
                    <a:pt x="24384" y="0"/>
                  </a:lnTo>
                  <a:lnTo>
                    <a:pt x="24384" y="48768"/>
                  </a:lnTo>
                  <a:lnTo>
                    <a:pt x="48755" y="48768"/>
                  </a:lnTo>
                  <a:lnTo>
                    <a:pt x="48755" y="0"/>
                  </a:lnTo>
                  <a:close/>
                </a:path>
              </a:pathLst>
            </a:custGeom>
            <a:solidFill>
              <a:srgbClr val="231F20"/>
            </a:solidFill>
          </p:spPr>
          <p:txBody>
            <a:bodyPr wrap="square" lIns="0" tIns="0" rIns="0" bIns="0" rtlCol="0"/>
            <a:lstStyle/>
            <a:p>
              <a:endParaRPr/>
            </a:p>
          </p:txBody>
        </p:sp>
        <p:sp>
          <p:nvSpPr>
            <p:cNvPr id="20" name="object 20"/>
            <p:cNvSpPr/>
            <p:nvPr/>
          </p:nvSpPr>
          <p:spPr>
            <a:xfrm>
              <a:off x="7129271" y="6160007"/>
              <a:ext cx="0" cy="829310"/>
            </a:xfrm>
            <a:custGeom>
              <a:avLst/>
              <a:gdLst/>
              <a:ahLst/>
              <a:cxnLst/>
              <a:rect l="l" t="t" r="r" b="b"/>
              <a:pathLst>
                <a:path h="829309">
                  <a:moveTo>
                    <a:pt x="0" y="0"/>
                  </a:moveTo>
                  <a:lnTo>
                    <a:pt x="0" y="829055"/>
                  </a:lnTo>
                </a:path>
              </a:pathLst>
            </a:custGeom>
            <a:ln w="24383">
              <a:solidFill>
                <a:srgbClr val="231F20"/>
              </a:solidFill>
              <a:prstDash val="sysDot"/>
            </a:ln>
          </p:spPr>
          <p:txBody>
            <a:bodyPr wrap="square" lIns="0" tIns="0" rIns="0" bIns="0" rtlCol="0"/>
            <a:lstStyle/>
            <a:p>
              <a:endParaRPr/>
            </a:p>
          </p:txBody>
        </p:sp>
        <p:sp>
          <p:nvSpPr>
            <p:cNvPr id="21" name="object 21"/>
            <p:cNvSpPr/>
            <p:nvPr/>
          </p:nvSpPr>
          <p:spPr>
            <a:xfrm>
              <a:off x="7141464" y="6086855"/>
              <a:ext cx="170815" cy="902335"/>
            </a:xfrm>
            <a:custGeom>
              <a:avLst/>
              <a:gdLst/>
              <a:ahLst/>
              <a:cxnLst/>
              <a:rect l="l" t="t" r="r" b="b"/>
              <a:pathLst>
                <a:path w="170815" h="902334">
                  <a:moveTo>
                    <a:pt x="24384" y="877824"/>
                  </a:moveTo>
                  <a:lnTo>
                    <a:pt x="0" y="877824"/>
                  </a:lnTo>
                  <a:lnTo>
                    <a:pt x="0" y="902208"/>
                  </a:lnTo>
                  <a:lnTo>
                    <a:pt x="24384" y="902208"/>
                  </a:lnTo>
                  <a:lnTo>
                    <a:pt x="24384" y="877824"/>
                  </a:lnTo>
                  <a:close/>
                </a:path>
                <a:path w="170815" h="902334">
                  <a:moveTo>
                    <a:pt x="24384" y="414528"/>
                  </a:moveTo>
                  <a:lnTo>
                    <a:pt x="0" y="414528"/>
                  </a:lnTo>
                  <a:lnTo>
                    <a:pt x="0" y="463296"/>
                  </a:lnTo>
                  <a:lnTo>
                    <a:pt x="24384" y="463296"/>
                  </a:lnTo>
                  <a:lnTo>
                    <a:pt x="24384" y="414528"/>
                  </a:lnTo>
                  <a:close/>
                </a:path>
                <a:path w="170815" h="902334">
                  <a:moveTo>
                    <a:pt x="48768" y="829056"/>
                  </a:moveTo>
                  <a:lnTo>
                    <a:pt x="24384" y="829056"/>
                  </a:lnTo>
                  <a:lnTo>
                    <a:pt x="24384" y="853452"/>
                  </a:lnTo>
                  <a:lnTo>
                    <a:pt x="48768" y="853452"/>
                  </a:lnTo>
                  <a:lnTo>
                    <a:pt x="48768" y="829056"/>
                  </a:lnTo>
                  <a:close/>
                </a:path>
                <a:path w="170815" h="902334">
                  <a:moveTo>
                    <a:pt x="48768" y="780288"/>
                  </a:moveTo>
                  <a:lnTo>
                    <a:pt x="24384" y="780288"/>
                  </a:lnTo>
                  <a:lnTo>
                    <a:pt x="24384" y="804672"/>
                  </a:lnTo>
                  <a:lnTo>
                    <a:pt x="48768" y="804672"/>
                  </a:lnTo>
                  <a:lnTo>
                    <a:pt x="48768" y="780288"/>
                  </a:lnTo>
                  <a:close/>
                </a:path>
                <a:path w="170815" h="902334">
                  <a:moveTo>
                    <a:pt x="73139" y="755904"/>
                  </a:moveTo>
                  <a:lnTo>
                    <a:pt x="48768" y="755904"/>
                  </a:lnTo>
                  <a:lnTo>
                    <a:pt x="48768" y="780288"/>
                  </a:lnTo>
                  <a:lnTo>
                    <a:pt x="73139" y="780288"/>
                  </a:lnTo>
                  <a:lnTo>
                    <a:pt x="73139" y="755904"/>
                  </a:lnTo>
                  <a:close/>
                </a:path>
                <a:path w="170815" h="902334">
                  <a:moveTo>
                    <a:pt x="73139" y="633984"/>
                  </a:moveTo>
                  <a:lnTo>
                    <a:pt x="48768" y="633984"/>
                  </a:lnTo>
                  <a:lnTo>
                    <a:pt x="48768" y="609600"/>
                  </a:lnTo>
                  <a:lnTo>
                    <a:pt x="24384" y="609600"/>
                  </a:lnTo>
                  <a:lnTo>
                    <a:pt x="24384" y="633984"/>
                  </a:lnTo>
                  <a:lnTo>
                    <a:pt x="0" y="633984"/>
                  </a:lnTo>
                  <a:lnTo>
                    <a:pt x="0" y="658368"/>
                  </a:lnTo>
                  <a:lnTo>
                    <a:pt x="24384" y="658368"/>
                  </a:lnTo>
                  <a:lnTo>
                    <a:pt x="48768" y="658368"/>
                  </a:lnTo>
                  <a:lnTo>
                    <a:pt x="48768" y="707136"/>
                  </a:lnTo>
                  <a:lnTo>
                    <a:pt x="24384" y="707136"/>
                  </a:lnTo>
                  <a:lnTo>
                    <a:pt x="24384" y="682752"/>
                  </a:lnTo>
                  <a:lnTo>
                    <a:pt x="0" y="682752"/>
                  </a:lnTo>
                  <a:lnTo>
                    <a:pt x="0" y="707148"/>
                  </a:lnTo>
                  <a:lnTo>
                    <a:pt x="24384" y="707148"/>
                  </a:lnTo>
                  <a:lnTo>
                    <a:pt x="24384" y="755904"/>
                  </a:lnTo>
                  <a:lnTo>
                    <a:pt x="48768" y="755904"/>
                  </a:lnTo>
                  <a:lnTo>
                    <a:pt x="48768" y="731520"/>
                  </a:lnTo>
                  <a:lnTo>
                    <a:pt x="73139" y="731520"/>
                  </a:lnTo>
                  <a:lnTo>
                    <a:pt x="73139" y="633984"/>
                  </a:lnTo>
                  <a:close/>
                </a:path>
                <a:path w="170815" h="902334">
                  <a:moveTo>
                    <a:pt x="73139" y="512064"/>
                  </a:moveTo>
                  <a:lnTo>
                    <a:pt x="48768" y="512064"/>
                  </a:lnTo>
                  <a:lnTo>
                    <a:pt x="24384" y="512064"/>
                  </a:lnTo>
                  <a:lnTo>
                    <a:pt x="24384" y="487680"/>
                  </a:lnTo>
                  <a:lnTo>
                    <a:pt x="0" y="487680"/>
                  </a:lnTo>
                  <a:lnTo>
                    <a:pt x="0" y="585228"/>
                  </a:lnTo>
                  <a:lnTo>
                    <a:pt x="24384" y="585228"/>
                  </a:lnTo>
                  <a:lnTo>
                    <a:pt x="48768" y="585216"/>
                  </a:lnTo>
                  <a:lnTo>
                    <a:pt x="48768" y="560832"/>
                  </a:lnTo>
                  <a:lnTo>
                    <a:pt x="24384" y="560832"/>
                  </a:lnTo>
                  <a:lnTo>
                    <a:pt x="24384" y="536448"/>
                  </a:lnTo>
                  <a:lnTo>
                    <a:pt x="48768" y="536448"/>
                  </a:lnTo>
                  <a:lnTo>
                    <a:pt x="73139" y="536448"/>
                  </a:lnTo>
                  <a:lnTo>
                    <a:pt x="73139" y="512064"/>
                  </a:lnTo>
                  <a:close/>
                </a:path>
                <a:path w="170815" h="902334">
                  <a:moveTo>
                    <a:pt x="73139" y="365760"/>
                  </a:moveTo>
                  <a:lnTo>
                    <a:pt x="48768" y="365760"/>
                  </a:lnTo>
                  <a:lnTo>
                    <a:pt x="48768" y="390144"/>
                  </a:lnTo>
                  <a:lnTo>
                    <a:pt x="24384" y="390144"/>
                  </a:lnTo>
                  <a:lnTo>
                    <a:pt x="24384" y="414528"/>
                  </a:lnTo>
                  <a:lnTo>
                    <a:pt x="48768" y="414528"/>
                  </a:lnTo>
                  <a:lnTo>
                    <a:pt x="73139" y="414528"/>
                  </a:lnTo>
                  <a:lnTo>
                    <a:pt x="73139" y="365760"/>
                  </a:lnTo>
                  <a:close/>
                </a:path>
                <a:path w="170815" h="902334">
                  <a:moveTo>
                    <a:pt x="73139" y="243840"/>
                  </a:moveTo>
                  <a:lnTo>
                    <a:pt x="48768" y="243840"/>
                  </a:lnTo>
                  <a:lnTo>
                    <a:pt x="48768" y="219456"/>
                  </a:lnTo>
                  <a:lnTo>
                    <a:pt x="24384" y="219456"/>
                  </a:lnTo>
                  <a:lnTo>
                    <a:pt x="24384" y="243840"/>
                  </a:lnTo>
                  <a:lnTo>
                    <a:pt x="0" y="243840"/>
                  </a:lnTo>
                  <a:lnTo>
                    <a:pt x="0" y="268224"/>
                  </a:lnTo>
                  <a:lnTo>
                    <a:pt x="24384" y="268224"/>
                  </a:lnTo>
                  <a:lnTo>
                    <a:pt x="24384" y="292608"/>
                  </a:lnTo>
                  <a:lnTo>
                    <a:pt x="0" y="292608"/>
                  </a:lnTo>
                  <a:lnTo>
                    <a:pt x="0" y="316992"/>
                  </a:lnTo>
                  <a:lnTo>
                    <a:pt x="24384" y="316992"/>
                  </a:lnTo>
                  <a:lnTo>
                    <a:pt x="24384" y="365760"/>
                  </a:lnTo>
                  <a:lnTo>
                    <a:pt x="48768" y="365760"/>
                  </a:lnTo>
                  <a:lnTo>
                    <a:pt x="48768" y="341376"/>
                  </a:lnTo>
                  <a:lnTo>
                    <a:pt x="73139" y="341376"/>
                  </a:lnTo>
                  <a:lnTo>
                    <a:pt x="73139" y="243840"/>
                  </a:lnTo>
                  <a:close/>
                </a:path>
                <a:path w="170815" h="902334">
                  <a:moveTo>
                    <a:pt x="73139" y="170688"/>
                  </a:moveTo>
                  <a:lnTo>
                    <a:pt x="48768" y="170688"/>
                  </a:lnTo>
                  <a:lnTo>
                    <a:pt x="48768" y="146304"/>
                  </a:lnTo>
                  <a:lnTo>
                    <a:pt x="24384" y="146304"/>
                  </a:lnTo>
                  <a:lnTo>
                    <a:pt x="24384" y="73152"/>
                  </a:lnTo>
                  <a:lnTo>
                    <a:pt x="0" y="73152"/>
                  </a:lnTo>
                  <a:lnTo>
                    <a:pt x="0" y="146316"/>
                  </a:lnTo>
                  <a:lnTo>
                    <a:pt x="24384" y="146316"/>
                  </a:lnTo>
                  <a:lnTo>
                    <a:pt x="24384" y="170688"/>
                  </a:lnTo>
                  <a:lnTo>
                    <a:pt x="0" y="170688"/>
                  </a:lnTo>
                  <a:lnTo>
                    <a:pt x="0" y="195072"/>
                  </a:lnTo>
                  <a:lnTo>
                    <a:pt x="24384" y="195072"/>
                  </a:lnTo>
                  <a:lnTo>
                    <a:pt x="48768" y="195072"/>
                  </a:lnTo>
                  <a:lnTo>
                    <a:pt x="73139" y="195072"/>
                  </a:lnTo>
                  <a:lnTo>
                    <a:pt x="73139" y="170688"/>
                  </a:lnTo>
                  <a:close/>
                </a:path>
                <a:path w="170815" h="902334">
                  <a:moveTo>
                    <a:pt x="73139" y="97536"/>
                  </a:moveTo>
                  <a:lnTo>
                    <a:pt x="48768" y="97536"/>
                  </a:lnTo>
                  <a:lnTo>
                    <a:pt x="48768" y="121920"/>
                  </a:lnTo>
                  <a:lnTo>
                    <a:pt x="73139" y="121920"/>
                  </a:lnTo>
                  <a:lnTo>
                    <a:pt x="73139" y="97536"/>
                  </a:lnTo>
                  <a:close/>
                </a:path>
                <a:path w="170815" h="902334">
                  <a:moveTo>
                    <a:pt x="97536" y="707136"/>
                  </a:moveTo>
                  <a:lnTo>
                    <a:pt x="73152" y="707136"/>
                  </a:lnTo>
                  <a:lnTo>
                    <a:pt x="73152" y="755904"/>
                  </a:lnTo>
                  <a:lnTo>
                    <a:pt x="97536" y="755904"/>
                  </a:lnTo>
                  <a:lnTo>
                    <a:pt x="97536" y="707136"/>
                  </a:lnTo>
                  <a:close/>
                </a:path>
                <a:path w="170815" h="902334">
                  <a:moveTo>
                    <a:pt x="97536" y="316992"/>
                  </a:moveTo>
                  <a:lnTo>
                    <a:pt x="73152" y="316992"/>
                  </a:lnTo>
                  <a:lnTo>
                    <a:pt x="73152" y="341376"/>
                  </a:lnTo>
                  <a:lnTo>
                    <a:pt x="97536" y="341376"/>
                  </a:lnTo>
                  <a:lnTo>
                    <a:pt x="97536" y="316992"/>
                  </a:lnTo>
                  <a:close/>
                </a:path>
                <a:path w="170815" h="902334">
                  <a:moveTo>
                    <a:pt x="97536" y="219456"/>
                  </a:moveTo>
                  <a:lnTo>
                    <a:pt x="73152" y="219456"/>
                  </a:lnTo>
                  <a:lnTo>
                    <a:pt x="73152" y="243840"/>
                  </a:lnTo>
                  <a:lnTo>
                    <a:pt x="97536" y="243840"/>
                  </a:lnTo>
                  <a:lnTo>
                    <a:pt x="97536" y="219456"/>
                  </a:lnTo>
                  <a:close/>
                </a:path>
                <a:path w="170815" h="902334">
                  <a:moveTo>
                    <a:pt x="97536" y="24384"/>
                  </a:moveTo>
                  <a:lnTo>
                    <a:pt x="73152" y="24384"/>
                  </a:lnTo>
                  <a:lnTo>
                    <a:pt x="73152" y="48768"/>
                  </a:lnTo>
                  <a:lnTo>
                    <a:pt x="97536" y="48768"/>
                  </a:lnTo>
                  <a:lnTo>
                    <a:pt x="97536" y="24384"/>
                  </a:lnTo>
                  <a:close/>
                </a:path>
                <a:path w="170815" h="902334">
                  <a:moveTo>
                    <a:pt x="121920" y="48768"/>
                  </a:moveTo>
                  <a:lnTo>
                    <a:pt x="97536" y="48768"/>
                  </a:lnTo>
                  <a:lnTo>
                    <a:pt x="97536" y="73152"/>
                  </a:lnTo>
                  <a:lnTo>
                    <a:pt x="121920" y="73152"/>
                  </a:lnTo>
                  <a:lnTo>
                    <a:pt x="121920" y="48768"/>
                  </a:lnTo>
                  <a:close/>
                </a:path>
                <a:path w="170815" h="902334">
                  <a:moveTo>
                    <a:pt x="121920" y="0"/>
                  </a:moveTo>
                  <a:lnTo>
                    <a:pt x="97536" y="0"/>
                  </a:lnTo>
                  <a:lnTo>
                    <a:pt x="97536" y="24384"/>
                  </a:lnTo>
                  <a:lnTo>
                    <a:pt x="121920" y="24384"/>
                  </a:lnTo>
                  <a:lnTo>
                    <a:pt x="121920" y="0"/>
                  </a:lnTo>
                  <a:close/>
                </a:path>
                <a:path w="170815" h="902334">
                  <a:moveTo>
                    <a:pt x="146291" y="829056"/>
                  </a:moveTo>
                  <a:lnTo>
                    <a:pt x="121920" y="829056"/>
                  </a:lnTo>
                  <a:lnTo>
                    <a:pt x="97536" y="829056"/>
                  </a:lnTo>
                  <a:lnTo>
                    <a:pt x="73152" y="829056"/>
                  </a:lnTo>
                  <a:lnTo>
                    <a:pt x="73152" y="853452"/>
                  </a:lnTo>
                  <a:lnTo>
                    <a:pt x="97536" y="853452"/>
                  </a:lnTo>
                  <a:lnTo>
                    <a:pt x="97536" y="877836"/>
                  </a:lnTo>
                  <a:lnTo>
                    <a:pt x="121920" y="877836"/>
                  </a:lnTo>
                  <a:lnTo>
                    <a:pt x="121920" y="902208"/>
                  </a:lnTo>
                  <a:lnTo>
                    <a:pt x="146291" y="902208"/>
                  </a:lnTo>
                  <a:lnTo>
                    <a:pt x="146291" y="829056"/>
                  </a:lnTo>
                  <a:close/>
                </a:path>
                <a:path w="170815" h="902334">
                  <a:moveTo>
                    <a:pt x="146291" y="780288"/>
                  </a:moveTo>
                  <a:lnTo>
                    <a:pt x="121920" y="780288"/>
                  </a:lnTo>
                  <a:lnTo>
                    <a:pt x="97536" y="780288"/>
                  </a:lnTo>
                  <a:lnTo>
                    <a:pt x="73152" y="780288"/>
                  </a:lnTo>
                  <a:lnTo>
                    <a:pt x="73152" y="804672"/>
                  </a:lnTo>
                  <a:lnTo>
                    <a:pt x="97536" y="804672"/>
                  </a:lnTo>
                  <a:lnTo>
                    <a:pt x="121920" y="804672"/>
                  </a:lnTo>
                  <a:lnTo>
                    <a:pt x="146291" y="804672"/>
                  </a:lnTo>
                  <a:lnTo>
                    <a:pt x="146291" y="780288"/>
                  </a:lnTo>
                  <a:close/>
                </a:path>
                <a:path w="170815" h="902334">
                  <a:moveTo>
                    <a:pt x="146291" y="731520"/>
                  </a:moveTo>
                  <a:lnTo>
                    <a:pt x="121920" y="731520"/>
                  </a:lnTo>
                  <a:lnTo>
                    <a:pt x="121920" y="755904"/>
                  </a:lnTo>
                  <a:lnTo>
                    <a:pt x="146291" y="755904"/>
                  </a:lnTo>
                  <a:lnTo>
                    <a:pt x="146291" y="731520"/>
                  </a:lnTo>
                  <a:close/>
                </a:path>
                <a:path w="170815" h="902334">
                  <a:moveTo>
                    <a:pt x="146291" y="390144"/>
                  </a:moveTo>
                  <a:lnTo>
                    <a:pt x="121920" y="390144"/>
                  </a:lnTo>
                  <a:lnTo>
                    <a:pt x="97536" y="390144"/>
                  </a:lnTo>
                  <a:lnTo>
                    <a:pt x="97536" y="365760"/>
                  </a:lnTo>
                  <a:lnTo>
                    <a:pt x="73152" y="365760"/>
                  </a:lnTo>
                  <a:lnTo>
                    <a:pt x="73152" y="414528"/>
                  </a:lnTo>
                  <a:lnTo>
                    <a:pt x="97536" y="414528"/>
                  </a:lnTo>
                  <a:lnTo>
                    <a:pt x="97536" y="438912"/>
                  </a:lnTo>
                  <a:lnTo>
                    <a:pt x="73152" y="438912"/>
                  </a:lnTo>
                  <a:lnTo>
                    <a:pt x="73152" y="463296"/>
                  </a:lnTo>
                  <a:lnTo>
                    <a:pt x="97536" y="463296"/>
                  </a:lnTo>
                  <a:lnTo>
                    <a:pt x="97536" y="487680"/>
                  </a:lnTo>
                  <a:lnTo>
                    <a:pt x="121920" y="487680"/>
                  </a:lnTo>
                  <a:lnTo>
                    <a:pt x="121920" y="512064"/>
                  </a:lnTo>
                  <a:lnTo>
                    <a:pt x="97536" y="512064"/>
                  </a:lnTo>
                  <a:lnTo>
                    <a:pt x="73152" y="512064"/>
                  </a:lnTo>
                  <a:lnTo>
                    <a:pt x="73152" y="560832"/>
                  </a:lnTo>
                  <a:lnTo>
                    <a:pt x="97536" y="560832"/>
                  </a:lnTo>
                  <a:lnTo>
                    <a:pt x="97536" y="609600"/>
                  </a:lnTo>
                  <a:lnTo>
                    <a:pt x="73152" y="609600"/>
                  </a:lnTo>
                  <a:lnTo>
                    <a:pt x="73152" y="633984"/>
                  </a:lnTo>
                  <a:lnTo>
                    <a:pt x="97536" y="633984"/>
                  </a:lnTo>
                  <a:lnTo>
                    <a:pt x="97536" y="658368"/>
                  </a:lnTo>
                  <a:lnTo>
                    <a:pt x="73152" y="658368"/>
                  </a:lnTo>
                  <a:lnTo>
                    <a:pt x="73152" y="682752"/>
                  </a:lnTo>
                  <a:lnTo>
                    <a:pt x="97536" y="682752"/>
                  </a:lnTo>
                  <a:lnTo>
                    <a:pt x="121920" y="682752"/>
                  </a:lnTo>
                  <a:lnTo>
                    <a:pt x="121920" y="658368"/>
                  </a:lnTo>
                  <a:lnTo>
                    <a:pt x="146291" y="658368"/>
                  </a:lnTo>
                  <a:lnTo>
                    <a:pt x="146291" y="609600"/>
                  </a:lnTo>
                  <a:lnTo>
                    <a:pt x="121920" y="609600"/>
                  </a:lnTo>
                  <a:lnTo>
                    <a:pt x="121920" y="585216"/>
                  </a:lnTo>
                  <a:lnTo>
                    <a:pt x="146291" y="585216"/>
                  </a:lnTo>
                  <a:lnTo>
                    <a:pt x="146291" y="560832"/>
                  </a:lnTo>
                  <a:lnTo>
                    <a:pt x="121920" y="560832"/>
                  </a:lnTo>
                  <a:lnTo>
                    <a:pt x="121920" y="536460"/>
                  </a:lnTo>
                  <a:lnTo>
                    <a:pt x="146291" y="536460"/>
                  </a:lnTo>
                  <a:lnTo>
                    <a:pt x="146291" y="438912"/>
                  </a:lnTo>
                  <a:lnTo>
                    <a:pt x="121920" y="438912"/>
                  </a:lnTo>
                  <a:lnTo>
                    <a:pt x="121920" y="414528"/>
                  </a:lnTo>
                  <a:lnTo>
                    <a:pt x="146291" y="414528"/>
                  </a:lnTo>
                  <a:lnTo>
                    <a:pt x="146291" y="390144"/>
                  </a:lnTo>
                  <a:close/>
                </a:path>
                <a:path w="170815" h="902334">
                  <a:moveTo>
                    <a:pt x="146291" y="219456"/>
                  </a:moveTo>
                  <a:lnTo>
                    <a:pt x="121920" y="219456"/>
                  </a:lnTo>
                  <a:lnTo>
                    <a:pt x="121920" y="268224"/>
                  </a:lnTo>
                  <a:lnTo>
                    <a:pt x="97536" y="268224"/>
                  </a:lnTo>
                  <a:lnTo>
                    <a:pt x="73152" y="268224"/>
                  </a:lnTo>
                  <a:lnTo>
                    <a:pt x="73152" y="292620"/>
                  </a:lnTo>
                  <a:lnTo>
                    <a:pt x="97536" y="292620"/>
                  </a:lnTo>
                  <a:lnTo>
                    <a:pt x="121920" y="292620"/>
                  </a:lnTo>
                  <a:lnTo>
                    <a:pt x="121920" y="365760"/>
                  </a:lnTo>
                  <a:lnTo>
                    <a:pt x="146291" y="365760"/>
                  </a:lnTo>
                  <a:lnTo>
                    <a:pt x="146291" y="219456"/>
                  </a:lnTo>
                  <a:close/>
                </a:path>
                <a:path w="170815" h="902334">
                  <a:moveTo>
                    <a:pt x="146291" y="146304"/>
                  </a:moveTo>
                  <a:lnTo>
                    <a:pt x="121920" y="146304"/>
                  </a:lnTo>
                  <a:lnTo>
                    <a:pt x="121920" y="170688"/>
                  </a:lnTo>
                  <a:lnTo>
                    <a:pt x="97536" y="170688"/>
                  </a:lnTo>
                  <a:lnTo>
                    <a:pt x="97536" y="219456"/>
                  </a:lnTo>
                  <a:lnTo>
                    <a:pt x="121920" y="219456"/>
                  </a:lnTo>
                  <a:lnTo>
                    <a:pt x="121920" y="195072"/>
                  </a:lnTo>
                  <a:lnTo>
                    <a:pt x="146291" y="195072"/>
                  </a:lnTo>
                  <a:lnTo>
                    <a:pt x="146291" y="146304"/>
                  </a:lnTo>
                  <a:close/>
                </a:path>
                <a:path w="170815" h="902334">
                  <a:moveTo>
                    <a:pt x="146291" y="73152"/>
                  </a:moveTo>
                  <a:lnTo>
                    <a:pt x="121920" y="73152"/>
                  </a:lnTo>
                  <a:lnTo>
                    <a:pt x="121920" y="97536"/>
                  </a:lnTo>
                  <a:lnTo>
                    <a:pt x="97536" y="97536"/>
                  </a:lnTo>
                  <a:lnTo>
                    <a:pt x="73152" y="97536"/>
                  </a:lnTo>
                  <a:lnTo>
                    <a:pt x="73152" y="170688"/>
                  </a:lnTo>
                  <a:lnTo>
                    <a:pt x="97536" y="170688"/>
                  </a:lnTo>
                  <a:lnTo>
                    <a:pt x="97536" y="146304"/>
                  </a:lnTo>
                  <a:lnTo>
                    <a:pt x="121920" y="146304"/>
                  </a:lnTo>
                  <a:lnTo>
                    <a:pt x="121920" y="97548"/>
                  </a:lnTo>
                  <a:lnTo>
                    <a:pt x="146291" y="97548"/>
                  </a:lnTo>
                  <a:lnTo>
                    <a:pt x="146291" y="73152"/>
                  </a:lnTo>
                  <a:close/>
                </a:path>
                <a:path w="170815" h="902334">
                  <a:moveTo>
                    <a:pt x="170688" y="24384"/>
                  </a:moveTo>
                  <a:lnTo>
                    <a:pt x="146304" y="24384"/>
                  </a:lnTo>
                  <a:lnTo>
                    <a:pt x="146304" y="121920"/>
                  </a:lnTo>
                  <a:lnTo>
                    <a:pt x="170688" y="121920"/>
                  </a:lnTo>
                  <a:lnTo>
                    <a:pt x="170688" y="24384"/>
                  </a:lnTo>
                  <a:close/>
                </a:path>
              </a:pathLst>
            </a:custGeom>
            <a:solidFill>
              <a:srgbClr val="231F20"/>
            </a:solidFill>
          </p:spPr>
          <p:txBody>
            <a:bodyPr wrap="square" lIns="0" tIns="0" rIns="0" bIns="0" rtlCol="0"/>
            <a:lstStyle/>
            <a:p>
              <a:endParaRPr/>
            </a:p>
          </p:txBody>
        </p:sp>
        <p:sp>
          <p:nvSpPr>
            <p:cNvPr id="22" name="object 22"/>
            <p:cNvSpPr/>
            <p:nvPr/>
          </p:nvSpPr>
          <p:spPr>
            <a:xfrm>
              <a:off x="7299959" y="6355079"/>
              <a:ext cx="0" cy="561340"/>
            </a:xfrm>
            <a:custGeom>
              <a:avLst/>
              <a:gdLst/>
              <a:ahLst/>
              <a:cxnLst/>
              <a:rect l="l" t="t" r="r" b="b"/>
              <a:pathLst>
                <a:path h="561340">
                  <a:moveTo>
                    <a:pt x="0" y="0"/>
                  </a:moveTo>
                  <a:lnTo>
                    <a:pt x="0" y="560832"/>
                  </a:lnTo>
                </a:path>
              </a:pathLst>
            </a:custGeom>
            <a:ln w="24383">
              <a:solidFill>
                <a:srgbClr val="231F20"/>
              </a:solidFill>
              <a:prstDash val="sysDot"/>
            </a:ln>
          </p:spPr>
          <p:txBody>
            <a:bodyPr wrap="square" lIns="0" tIns="0" rIns="0" bIns="0" rtlCol="0"/>
            <a:lstStyle/>
            <a:p>
              <a:endParaRPr/>
            </a:p>
          </p:txBody>
        </p:sp>
        <p:sp>
          <p:nvSpPr>
            <p:cNvPr id="23" name="object 23"/>
            <p:cNvSpPr/>
            <p:nvPr/>
          </p:nvSpPr>
          <p:spPr>
            <a:xfrm>
              <a:off x="7312152" y="6111239"/>
              <a:ext cx="48895" cy="878205"/>
            </a:xfrm>
            <a:custGeom>
              <a:avLst/>
              <a:gdLst/>
              <a:ahLst/>
              <a:cxnLst/>
              <a:rect l="l" t="t" r="r" b="b"/>
              <a:pathLst>
                <a:path w="48895" h="878204">
                  <a:moveTo>
                    <a:pt x="24384" y="829068"/>
                  </a:moveTo>
                  <a:lnTo>
                    <a:pt x="0" y="829068"/>
                  </a:lnTo>
                  <a:lnTo>
                    <a:pt x="0" y="877836"/>
                  </a:lnTo>
                  <a:lnTo>
                    <a:pt x="24384" y="877836"/>
                  </a:lnTo>
                  <a:lnTo>
                    <a:pt x="24384" y="829068"/>
                  </a:lnTo>
                  <a:close/>
                </a:path>
                <a:path w="48895" h="878204">
                  <a:moveTo>
                    <a:pt x="24384" y="755904"/>
                  </a:moveTo>
                  <a:lnTo>
                    <a:pt x="0" y="755904"/>
                  </a:lnTo>
                  <a:lnTo>
                    <a:pt x="0" y="780288"/>
                  </a:lnTo>
                  <a:lnTo>
                    <a:pt x="24384" y="780288"/>
                  </a:lnTo>
                  <a:lnTo>
                    <a:pt x="24384" y="755904"/>
                  </a:lnTo>
                  <a:close/>
                </a:path>
                <a:path w="48895" h="878204">
                  <a:moveTo>
                    <a:pt x="24384" y="633984"/>
                  </a:moveTo>
                  <a:lnTo>
                    <a:pt x="0" y="633984"/>
                  </a:lnTo>
                  <a:lnTo>
                    <a:pt x="0" y="658368"/>
                  </a:lnTo>
                  <a:lnTo>
                    <a:pt x="24384" y="658368"/>
                  </a:lnTo>
                  <a:lnTo>
                    <a:pt x="24384" y="633984"/>
                  </a:lnTo>
                  <a:close/>
                </a:path>
                <a:path w="48895" h="878204">
                  <a:moveTo>
                    <a:pt x="24384" y="560832"/>
                  </a:moveTo>
                  <a:lnTo>
                    <a:pt x="0" y="560832"/>
                  </a:lnTo>
                  <a:lnTo>
                    <a:pt x="0" y="585216"/>
                  </a:lnTo>
                  <a:lnTo>
                    <a:pt x="24384" y="585216"/>
                  </a:lnTo>
                  <a:lnTo>
                    <a:pt x="24384" y="560832"/>
                  </a:lnTo>
                  <a:close/>
                </a:path>
                <a:path w="48895" h="878204">
                  <a:moveTo>
                    <a:pt x="24384" y="438912"/>
                  </a:moveTo>
                  <a:lnTo>
                    <a:pt x="0" y="438912"/>
                  </a:lnTo>
                  <a:lnTo>
                    <a:pt x="0" y="536448"/>
                  </a:lnTo>
                  <a:lnTo>
                    <a:pt x="24384" y="536448"/>
                  </a:lnTo>
                  <a:lnTo>
                    <a:pt x="24384" y="438912"/>
                  </a:lnTo>
                  <a:close/>
                </a:path>
                <a:path w="48895" h="878204">
                  <a:moveTo>
                    <a:pt x="24384" y="365760"/>
                  </a:moveTo>
                  <a:lnTo>
                    <a:pt x="0" y="365760"/>
                  </a:lnTo>
                  <a:lnTo>
                    <a:pt x="0" y="390144"/>
                  </a:lnTo>
                  <a:lnTo>
                    <a:pt x="24384" y="390144"/>
                  </a:lnTo>
                  <a:lnTo>
                    <a:pt x="24384" y="365760"/>
                  </a:lnTo>
                  <a:close/>
                </a:path>
                <a:path w="48895" h="878204">
                  <a:moveTo>
                    <a:pt x="48755" y="268224"/>
                  </a:moveTo>
                  <a:lnTo>
                    <a:pt x="24384" y="268224"/>
                  </a:lnTo>
                  <a:lnTo>
                    <a:pt x="0" y="268224"/>
                  </a:lnTo>
                  <a:lnTo>
                    <a:pt x="0" y="292608"/>
                  </a:lnTo>
                  <a:lnTo>
                    <a:pt x="24384" y="292608"/>
                  </a:lnTo>
                  <a:lnTo>
                    <a:pt x="48755" y="292608"/>
                  </a:lnTo>
                  <a:lnTo>
                    <a:pt x="48755" y="268224"/>
                  </a:lnTo>
                  <a:close/>
                </a:path>
                <a:path w="48895" h="878204">
                  <a:moveTo>
                    <a:pt x="48755" y="48768"/>
                  </a:moveTo>
                  <a:lnTo>
                    <a:pt x="24384" y="48768"/>
                  </a:lnTo>
                  <a:lnTo>
                    <a:pt x="0" y="48768"/>
                  </a:lnTo>
                  <a:lnTo>
                    <a:pt x="0" y="73164"/>
                  </a:lnTo>
                  <a:lnTo>
                    <a:pt x="24384" y="73164"/>
                  </a:lnTo>
                  <a:lnTo>
                    <a:pt x="24384" y="121920"/>
                  </a:lnTo>
                  <a:lnTo>
                    <a:pt x="0" y="121920"/>
                  </a:lnTo>
                  <a:lnTo>
                    <a:pt x="0" y="219456"/>
                  </a:lnTo>
                  <a:lnTo>
                    <a:pt x="24384" y="219456"/>
                  </a:lnTo>
                  <a:lnTo>
                    <a:pt x="24384" y="195072"/>
                  </a:lnTo>
                  <a:lnTo>
                    <a:pt x="48755" y="195072"/>
                  </a:lnTo>
                  <a:lnTo>
                    <a:pt x="48755" y="170688"/>
                  </a:lnTo>
                  <a:lnTo>
                    <a:pt x="24384" y="170688"/>
                  </a:lnTo>
                  <a:lnTo>
                    <a:pt x="24384" y="121932"/>
                  </a:lnTo>
                  <a:lnTo>
                    <a:pt x="48755" y="121932"/>
                  </a:lnTo>
                  <a:lnTo>
                    <a:pt x="48755" y="48768"/>
                  </a:lnTo>
                  <a:close/>
                </a:path>
                <a:path w="48895" h="878204">
                  <a:moveTo>
                    <a:pt x="48755" y="0"/>
                  </a:moveTo>
                  <a:lnTo>
                    <a:pt x="24384" y="0"/>
                  </a:lnTo>
                  <a:lnTo>
                    <a:pt x="0" y="0"/>
                  </a:lnTo>
                  <a:lnTo>
                    <a:pt x="0" y="24384"/>
                  </a:lnTo>
                  <a:lnTo>
                    <a:pt x="24384" y="24384"/>
                  </a:lnTo>
                  <a:lnTo>
                    <a:pt x="48755" y="24384"/>
                  </a:lnTo>
                  <a:lnTo>
                    <a:pt x="48755" y="0"/>
                  </a:lnTo>
                  <a:close/>
                </a:path>
              </a:pathLst>
            </a:custGeom>
            <a:solidFill>
              <a:srgbClr val="231F20"/>
            </a:solidFill>
          </p:spPr>
          <p:txBody>
            <a:bodyPr wrap="square" lIns="0" tIns="0" rIns="0" bIns="0" rtlCol="0"/>
            <a:lstStyle/>
            <a:p>
              <a:endParaRPr/>
            </a:p>
          </p:txBody>
        </p:sp>
        <p:sp>
          <p:nvSpPr>
            <p:cNvPr id="24" name="object 24"/>
            <p:cNvSpPr/>
            <p:nvPr/>
          </p:nvSpPr>
          <p:spPr>
            <a:xfrm>
              <a:off x="7348727" y="6476999"/>
              <a:ext cx="0" cy="512445"/>
            </a:xfrm>
            <a:custGeom>
              <a:avLst/>
              <a:gdLst/>
              <a:ahLst/>
              <a:cxnLst/>
              <a:rect l="l" t="t" r="r" b="b"/>
              <a:pathLst>
                <a:path h="512445">
                  <a:moveTo>
                    <a:pt x="0" y="0"/>
                  </a:moveTo>
                  <a:lnTo>
                    <a:pt x="0" y="512064"/>
                  </a:lnTo>
                </a:path>
              </a:pathLst>
            </a:custGeom>
            <a:ln w="24383">
              <a:solidFill>
                <a:srgbClr val="231F20"/>
              </a:solidFill>
              <a:prstDash val="sysDot"/>
            </a:ln>
          </p:spPr>
          <p:txBody>
            <a:bodyPr wrap="square" lIns="0" tIns="0" rIns="0" bIns="0" rtlCol="0"/>
            <a:lstStyle/>
            <a:p>
              <a:endParaRPr/>
            </a:p>
          </p:txBody>
        </p:sp>
        <p:sp>
          <p:nvSpPr>
            <p:cNvPr id="25" name="object 25"/>
            <p:cNvSpPr/>
            <p:nvPr/>
          </p:nvSpPr>
          <p:spPr>
            <a:xfrm>
              <a:off x="7360920" y="6086855"/>
              <a:ext cx="195580" cy="902335"/>
            </a:xfrm>
            <a:custGeom>
              <a:avLst/>
              <a:gdLst/>
              <a:ahLst/>
              <a:cxnLst/>
              <a:rect l="l" t="t" r="r" b="b"/>
              <a:pathLst>
                <a:path w="195579" h="902334">
                  <a:moveTo>
                    <a:pt x="24384" y="829056"/>
                  </a:moveTo>
                  <a:lnTo>
                    <a:pt x="0" y="829056"/>
                  </a:lnTo>
                  <a:lnTo>
                    <a:pt x="0" y="902208"/>
                  </a:lnTo>
                  <a:lnTo>
                    <a:pt x="24384" y="902208"/>
                  </a:lnTo>
                  <a:lnTo>
                    <a:pt x="24384" y="829056"/>
                  </a:lnTo>
                  <a:close/>
                </a:path>
                <a:path w="195579" h="902334">
                  <a:moveTo>
                    <a:pt x="24384" y="48768"/>
                  </a:moveTo>
                  <a:lnTo>
                    <a:pt x="0" y="48768"/>
                  </a:lnTo>
                  <a:lnTo>
                    <a:pt x="0" y="97548"/>
                  </a:lnTo>
                  <a:lnTo>
                    <a:pt x="24384" y="97548"/>
                  </a:lnTo>
                  <a:lnTo>
                    <a:pt x="24384" y="48768"/>
                  </a:lnTo>
                  <a:close/>
                </a:path>
                <a:path w="195579" h="902334">
                  <a:moveTo>
                    <a:pt x="48755" y="780288"/>
                  </a:moveTo>
                  <a:lnTo>
                    <a:pt x="24384" y="780288"/>
                  </a:lnTo>
                  <a:lnTo>
                    <a:pt x="0" y="780288"/>
                  </a:lnTo>
                  <a:lnTo>
                    <a:pt x="0" y="804672"/>
                  </a:lnTo>
                  <a:lnTo>
                    <a:pt x="24384" y="804672"/>
                  </a:lnTo>
                  <a:lnTo>
                    <a:pt x="24384" y="829056"/>
                  </a:lnTo>
                  <a:lnTo>
                    <a:pt x="48755" y="829056"/>
                  </a:lnTo>
                  <a:lnTo>
                    <a:pt x="48755" y="780288"/>
                  </a:lnTo>
                  <a:close/>
                </a:path>
                <a:path w="195579" h="902334">
                  <a:moveTo>
                    <a:pt x="48755" y="682752"/>
                  </a:moveTo>
                  <a:lnTo>
                    <a:pt x="24384" y="682752"/>
                  </a:lnTo>
                  <a:lnTo>
                    <a:pt x="0" y="682752"/>
                  </a:lnTo>
                  <a:lnTo>
                    <a:pt x="0" y="707148"/>
                  </a:lnTo>
                  <a:lnTo>
                    <a:pt x="24384" y="707148"/>
                  </a:lnTo>
                  <a:lnTo>
                    <a:pt x="24384" y="731532"/>
                  </a:lnTo>
                  <a:lnTo>
                    <a:pt x="48755" y="731532"/>
                  </a:lnTo>
                  <a:lnTo>
                    <a:pt x="48755" y="682752"/>
                  </a:lnTo>
                  <a:close/>
                </a:path>
                <a:path w="195579" h="902334">
                  <a:moveTo>
                    <a:pt x="48755" y="633984"/>
                  </a:moveTo>
                  <a:lnTo>
                    <a:pt x="24384" y="633984"/>
                  </a:lnTo>
                  <a:lnTo>
                    <a:pt x="0" y="633984"/>
                  </a:lnTo>
                  <a:lnTo>
                    <a:pt x="0" y="658368"/>
                  </a:lnTo>
                  <a:lnTo>
                    <a:pt x="24384" y="658368"/>
                  </a:lnTo>
                  <a:lnTo>
                    <a:pt x="48755" y="658368"/>
                  </a:lnTo>
                  <a:lnTo>
                    <a:pt x="48755" y="633984"/>
                  </a:lnTo>
                  <a:close/>
                </a:path>
                <a:path w="195579" h="902334">
                  <a:moveTo>
                    <a:pt x="48755" y="536448"/>
                  </a:moveTo>
                  <a:lnTo>
                    <a:pt x="24384" y="536448"/>
                  </a:lnTo>
                  <a:lnTo>
                    <a:pt x="0" y="536448"/>
                  </a:lnTo>
                  <a:lnTo>
                    <a:pt x="0" y="609600"/>
                  </a:lnTo>
                  <a:lnTo>
                    <a:pt x="24384" y="609600"/>
                  </a:lnTo>
                  <a:lnTo>
                    <a:pt x="48755" y="609600"/>
                  </a:lnTo>
                  <a:lnTo>
                    <a:pt x="48755" y="585216"/>
                  </a:lnTo>
                  <a:lnTo>
                    <a:pt x="24384" y="585216"/>
                  </a:lnTo>
                  <a:lnTo>
                    <a:pt x="24384" y="560832"/>
                  </a:lnTo>
                  <a:lnTo>
                    <a:pt x="48755" y="560832"/>
                  </a:lnTo>
                  <a:lnTo>
                    <a:pt x="48755" y="536448"/>
                  </a:lnTo>
                  <a:close/>
                </a:path>
                <a:path w="195579" h="902334">
                  <a:moveTo>
                    <a:pt x="48755" y="438912"/>
                  </a:moveTo>
                  <a:lnTo>
                    <a:pt x="24384" y="438912"/>
                  </a:lnTo>
                  <a:lnTo>
                    <a:pt x="24384" y="487680"/>
                  </a:lnTo>
                  <a:lnTo>
                    <a:pt x="48755" y="487680"/>
                  </a:lnTo>
                  <a:lnTo>
                    <a:pt x="48755" y="438912"/>
                  </a:lnTo>
                  <a:close/>
                </a:path>
                <a:path w="195579" h="902334">
                  <a:moveTo>
                    <a:pt x="48755" y="121920"/>
                  </a:moveTo>
                  <a:lnTo>
                    <a:pt x="24384" y="121920"/>
                  </a:lnTo>
                  <a:lnTo>
                    <a:pt x="0" y="121920"/>
                  </a:lnTo>
                  <a:lnTo>
                    <a:pt x="0" y="365760"/>
                  </a:lnTo>
                  <a:lnTo>
                    <a:pt x="24384" y="365760"/>
                  </a:lnTo>
                  <a:lnTo>
                    <a:pt x="24384" y="390144"/>
                  </a:lnTo>
                  <a:lnTo>
                    <a:pt x="0" y="390144"/>
                  </a:lnTo>
                  <a:lnTo>
                    <a:pt x="0" y="414528"/>
                  </a:lnTo>
                  <a:lnTo>
                    <a:pt x="24384" y="414528"/>
                  </a:lnTo>
                  <a:lnTo>
                    <a:pt x="48755" y="414528"/>
                  </a:lnTo>
                  <a:lnTo>
                    <a:pt x="48755" y="341376"/>
                  </a:lnTo>
                  <a:lnTo>
                    <a:pt x="24384" y="341376"/>
                  </a:lnTo>
                  <a:lnTo>
                    <a:pt x="24384" y="316992"/>
                  </a:lnTo>
                  <a:lnTo>
                    <a:pt x="48755" y="316992"/>
                  </a:lnTo>
                  <a:lnTo>
                    <a:pt x="48755" y="292608"/>
                  </a:lnTo>
                  <a:lnTo>
                    <a:pt x="24384" y="292608"/>
                  </a:lnTo>
                  <a:lnTo>
                    <a:pt x="24384" y="268224"/>
                  </a:lnTo>
                  <a:lnTo>
                    <a:pt x="48755" y="268224"/>
                  </a:lnTo>
                  <a:lnTo>
                    <a:pt x="48755" y="243840"/>
                  </a:lnTo>
                  <a:lnTo>
                    <a:pt x="24384" y="243840"/>
                  </a:lnTo>
                  <a:lnTo>
                    <a:pt x="24384" y="146304"/>
                  </a:lnTo>
                  <a:lnTo>
                    <a:pt x="48755" y="146304"/>
                  </a:lnTo>
                  <a:lnTo>
                    <a:pt x="48755" y="121920"/>
                  </a:lnTo>
                  <a:close/>
                </a:path>
                <a:path w="195579" h="902334">
                  <a:moveTo>
                    <a:pt x="48755" y="24384"/>
                  </a:moveTo>
                  <a:lnTo>
                    <a:pt x="24384" y="24384"/>
                  </a:lnTo>
                  <a:lnTo>
                    <a:pt x="24384" y="48768"/>
                  </a:lnTo>
                  <a:lnTo>
                    <a:pt x="48755" y="48768"/>
                  </a:lnTo>
                  <a:lnTo>
                    <a:pt x="48755" y="24384"/>
                  </a:lnTo>
                  <a:close/>
                </a:path>
                <a:path w="195579" h="902334">
                  <a:moveTo>
                    <a:pt x="73152" y="609600"/>
                  </a:moveTo>
                  <a:lnTo>
                    <a:pt x="48768" y="609600"/>
                  </a:lnTo>
                  <a:lnTo>
                    <a:pt x="48768" y="633984"/>
                  </a:lnTo>
                  <a:lnTo>
                    <a:pt x="73152" y="633984"/>
                  </a:lnTo>
                  <a:lnTo>
                    <a:pt x="73152" y="609600"/>
                  </a:lnTo>
                  <a:close/>
                </a:path>
                <a:path w="195579" h="902334">
                  <a:moveTo>
                    <a:pt x="73152" y="146304"/>
                  </a:moveTo>
                  <a:lnTo>
                    <a:pt x="48768" y="146304"/>
                  </a:lnTo>
                  <a:lnTo>
                    <a:pt x="48768" y="195072"/>
                  </a:lnTo>
                  <a:lnTo>
                    <a:pt x="73152" y="195072"/>
                  </a:lnTo>
                  <a:lnTo>
                    <a:pt x="73152" y="146304"/>
                  </a:lnTo>
                  <a:close/>
                </a:path>
                <a:path w="195579" h="902334">
                  <a:moveTo>
                    <a:pt x="73152" y="97536"/>
                  </a:moveTo>
                  <a:lnTo>
                    <a:pt x="48768" y="97536"/>
                  </a:lnTo>
                  <a:lnTo>
                    <a:pt x="48768" y="121920"/>
                  </a:lnTo>
                  <a:lnTo>
                    <a:pt x="73152" y="121920"/>
                  </a:lnTo>
                  <a:lnTo>
                    <a:pt x="73152" y="97536"/>
                  </a:lnTo>
                  <a:close/>
                </a:path>
                <a:path w="195579" h="902334">
                  <a:moveTo>
                    <a:pt x="73152" y="24384"/>
                  </a:moveTo>
                  <a:lnTo>
                    <a:pt x="48768" y="24384"/>
                  </a:lnTo>
                  <a:lnTo>
                    <a:pt x="48768" y="48768"/>
                  </a:lnTo>
                  <a:lnTo>
                    <a:pt x="73152" y="48768"/>
                  </a:lnTo>
                  <a:lnTo>
                    <a:pt x="73152" y="24384"/>
                  </a:lnTo>
                  <a:close/>
                </a:path>
                <a:path w="195579" h="902334">
                  <a:moveTo>
                    <a:pt x="121907" y="731520"/>
                  </a:moveTo>
                  <a:lnTo>
                    <a:pt x="97536" y="731520"/>
                  </a:lnTo>
                  <a:lnTo>
                    <a:pt x="97536" y="755904"/>
                  </a:lnTo>
                  <a:lnTo>
                    <a:pt x="121907" y="755904"/>
                  </a:lnTo>
                  <a:lnTo>
                    <a:pt x="121907" y="731520"/>
                  </a:lnTo>
                  <a:close/>
                </a:path>
                <a:path w="195579" h="902334">
                  <a:moveTo>
                    <a:pt x="121907" y="633984"/>
                  </a:moveTo>
                  <a:lnTo>
                    <a:pt x="97536" y="633984"/>
                  </a:lnTo>
                  <a:lnTo>
                    <a:pt x="73152" y="633984"/>
                  </a:lnTo>
                  <a:lnTo>
                    <a:pt x="73152" y="682752"/>
                  </a:lnTo>
                  <a:lnTo>
                    <a:pt x="48768" y="682752"/>
                  </a:lnTo>
                  <a:lnTo>
                    <a:pt x="48768" y="877836"/>
                  </a:lnTo>
                  <a:lnTo>
                    <a:pt x="73152" y="877836"/>
                  </a:lnTo>
                  <a:lnTo>
                    <a:pt x="73152" y="902220"/>
                  </a:lnTo>
                  <a:lnTo>
                    <a:pt x="97536" y="902220"/>
                  </a:lnTo>
                  <a:lnTo>
                    <a:pt x="97536" y="853452"/>
                  </a:lnTo>
                  <a:lnTo>
                    <a:pt x="73152" y="853452"/>
                  </a:lnTo>
                  <a:lnTo>
                    <a:pt x="73152" y="804672"/>
                  </a:lnTo>
                  <a:lnTo>
                    <a:pt x="97536" y="804672"/>
                  </a:lnTo>
                  <a:lnTo>
                    <a:pt x="97536" y="829056"/>
                  </a:lnTo>
                  <a:lnTo>
                    <a:pt x="121907" y="829056"/>
                  </a:lnTo>
                  <a:lnTo>
                    <a:pt x="121907" y="780288"/>
                  </a:lnTo>
                  <a:lnTo>
                    <a:pt x="97536" y="780288"/>
                  </a:lnTo>
                  <a:lnTo>
                    <a:pt x="73152" y="780288"/>
                  </a:lnTo>
                  <a:lnTo>
                    <a:pt x="73152" y="707148"/>
                  </a:lnTo>
                  <a:lnTo>
                    <a:pt x="97536" y="707148"/>
                  </a:lnTo>
                  <a:lnTo>
                    <a:pt x="121907" y="707148"/>
                  </a:lnTo>
                  <a:lnTo>
                    <a:pt x="121907" y="682752"/>
                  </a:lnTo>
                  <a:lnTo>
                    <a:pt x="97536" y="682752"/>
                  </a:lnTo>
                  <a:lnTo>
                    <a:pt x="97536" y="658368"/>
                  </a:lnTo>
                  <a:lnTo>
                    <a:pt x="121907" y="658368"/>
                  </a:lnTo>
                  <a:lnTo>
                    <a:pt x="121907" y="633984"/>
                  </a:lnTo>
                  <a:close/>
                </a:path>
                <a:path w="195579" h="902334">
                  <a:moveTo>
                    <a:pt x="121907" y="585216"/>
                  </a:moveTo>
                  <a:lnTo>
                    <a:pt x="97536" y="585216"/>
                  </a:lnTo>
                  <a:lnTo>
                    <a:pt x="97536" y="609600"/>
                  </a:lnTo>
                  <a:lnTo>
                    <a:pt x="121907" y="609600"/>
                  </a:lnTo>
                  <a:lnTo>
                    <a:pt x="121907" y="585216"/>
                  </a:lnTo>
                  <a:close/>
                </a:path>
                <a:path w="195579" h="902334">
                  <a:moveTo>
                    <a:pt x="121907" y="243840"/>
                  </a:moveTo>
                  <a:lnTo>
                    <a:pt x="97536" y="243840"/>
                  </a:lnTo>
                  <a:lnTo>
                    <a:pt x="73152" y="243840"/>
                  </a:lnTo>
                  <a:lnTo>
                    <a:pt x="73152" y="219456"/>
                  </a:lnTo>
                  <a:lnTo>
                    <a:pt x="48768" y="219456"/>
                  </a:lnTo>
                  <a:lnTo>
                    <a:pt x="48768" y="268224"/>
                  </a:lnTo>
                  <a:lnTo>
                    <a:pt x="73152" y="268224"/>
                  </a:lnTo>
                  <a:lnTo>
                    <a:pt x="73152" y="316992"/>
                  </a:lnTo>
                  <a:lnTo>
                    <a:pt x="48768" y="316992"/>
                  </a:lnTo>
                  <a:lnTo>
                    <a:pt x="48768" y="365760"/>
                  </a:lnTo>
                  <a:lnTo>
                    <a:pt x="73152" y="365760"/>
                  </a:lnTo>
                  <a:lnTo>
                    <a:pt x="73152" y="390144"/>
                  </a:lnTo>
                  <a:lnTo>
                    <a:pt x="48768" y="390144"/>
                  </a:lnTo>
                  <a:lnTo>
                    <a:pt x="48768" y="463296"/>
                  </a:lnTo>
                  <a:lnTo>
                    <a:pt x="73152" y="463296"/>
                  </a:lnTo>
                  <a:lnTo>
                    <a:pt x="73152" y="512064"/>
                  </a:lnTo>
                  <a:lnTo>
                    <a:pt x="48768" y="512064"/>
                  </a:lnTo>
                  <a:lnTo>
                    <a:pt x="48768" y="560832"/>
                  </a:lnTo>
                  <a:lnTo>
                    <a:pt x="73152" y="560832"/>
                  </a:lnTo>
                  <a:lnTo>
                    <a:pt x="97536" y="560832"/>
                  </a:lnTo>
                  <a:lnTo>
                    <a:pt x="97536" y="512076"/>
                  </a:lnTo>
                  <a:lnTo>
                    <a:pt x="121907" y="512076"/>
                  </a:lnTo>
                  <a:lnTo>
                    <a:pt x="121907" y="487680"/>
                  </a:lnTo>
                  <a:lnTo>
                    <a:pt x="97536" y="487680"/>
                  </a:lnTo>
                  <a:lnTo>
                    <a:pt x="97536" y="463296"/>
                  </a:lnTo>
                  <a:lnTo>
                    <a:pt x="121907" y="463296"/>
                  </a:lnTo>
                  <a:lnTo>
                    <a:pt x="121907" y="438912"/>
                  </a:lnTo>
                  <a:lnTo>
                    <a:pt x="97536" y="438912"/>
                  </a:lnTo>
                  <a:lnTo>
                    <a:pt x="73152" y="438912"/>
                  </a:lnTo>
                  <a:lnTo>
                    <a:pt x="73152" y="414528"/>
                  </a:lnTo>
                  <a:lnTo>
                    <a:pt x="97536" y="414528"/>
                  </a:lnTo>
                  <a:lnTo>
                    <a:pt x="121907" y="414528"/>
                  </a:lnTo>
                  <a:lnTo>
                    <a:pt x="121907" y="390144"/>
                  </a:lnTo>
                  <a:lnTo>
                    <a:pt x="97536" y="390144"/>
                  </a:lnTo>
                  <a:lnTo>
                    <a:pt x="97536" y="316992"/>
                  </a:lnTo>
                  <a:lnTo>
                    <a:pt x="121907" y="316992"/>
                  </a:lnTo>
                  <a:lnTo>
                    <a:pt x="121907" y="292608"/>
                  </a:lnTo>
                  <a:lnTo>
                    <a:pt x="97536" y="292608"/>
                  </a:lnTo>
                  <a:lnTo>
                    <a:pt x="97536" y="268224"/>
                  </a:lnTo>
                  <a:lnTo>
                    <a:pt x="121907" y="268224"/>
                  </a:lnTo>
                  <a:lnTo>
                    <a:pt x="121907" y="243840"/>
                  </a:lnTo>
                  <a:close/>
                </a:path>
                <a:path w="195579" h="902334">
                  <a:moveTo>
                    <a:pt x="121907" y="195072"/>
                  </a:moveTo>
                  <a:lnTo>
                    <a:pt x="97536" y="195072"/>
                  </a:lnTo>
                  <a:lnTo>
                    <a:pt x="97536" y="219456"/>
                  </a:lnTo>
                  <a:lnTo>
                    <a:pt x="121907" y="219456"/>
                  </a:lnTo>
                  <a:lnTo>
                    <a:pt x="121907" y="195072"/>
                  </a:lnTo>
                  <a:close/>
                </a:path>
                <a:path w="195579" h="902334">
                  <a:moveTo>
                    <a:pt x="121907" y="0"/>
                  </a:moveTo>
                  <a:lnTo>
                    <a:pt x="97536" y="0"/>
                  </a:lnTo>
                  <a:lnTo>
                    <a:pt x="97536" y="170688"/>
                  </a:lnTo>
                  <a:lnTo>
                    <a:pt x="121907" y="170688"/>
                  </a:lnTo>
                  <a:lnTo>
                    <a:pt x="121907" y="0"/>
                  </a:lnTo>
                  <a:close/>
                </a:path>
                <a:path w="195579" h="902334">
                  <a:moveTo>
                    <a:pt x="146304" y="463296"/>
                  </a:moveTo>
                  <a:lnTo>
                    <a:pt x="121920" y="463296"/>
                  </a:lnTo>
                  <a:lnTo>
                    <a:pt x="121920" y="487680"/>
                  </a:lnTo>
                  <a:lnTo>
                    <a:pt x="146304" y="487680"/>
                  </a:lnTo>
                  <a:lnTo>
                    <a:pt x="146304" y="463296"/>
                  </a:lnTo>
                  <a:close/>
                </a:path>
                <a:path w="195579" h="902334">
                  <a:moveTo>
                    <a:pt x="146304" y="414528"/>
                  </a:moveTo>
                  <a:lnTo>
                    <a:pt x="121920" y="414528"/>
                  </a:lnTo>
                  <a:lnTo>
                    <a:pt x="121920" y="438912"/>
                  </a:lnTo>
                  <a:lnTo>
                    <a:pt x="146304" y="438912"/>
                  </a:lnTo>
                  <a:lnTo>
                    <a:pt x="146304" y="414528"/>
                  </a:lnTo>
                  <a:close/>
                </a:path>
                <a:path w="195579" h="902334">
                  <a:moveTo>
                    <a:pt x="170688" y="853452"/>
                  </a:moveTo>
                  <a:lnTo>
                    <a:pt x="146304" y="853452"/>
                  </a:lnTo>
                  <a:lnTo>
                    <a:pt x="146304" y="902220"/>
                  </a:lnTo>
                  <a:lnTo>
                    <a:pt x="170688" y="902220"/>
                  </a:lnTo>
                  <a:lnTo>
                    <a:pt x="170688" y="853452"/>
                  </a:lnTo>
                  <a:close/>
                </a:path>
                <a:path w="195579" h="902334">
                  <a:moveTo>
                    <a:pt x="170688" y="633984"/>
                  </a:moveTo>
                  <a:lnTo>
                    <a:pt x="146304" y="633984"/>
                  </a:lnTo>
                  <a:lnTo>
                    <a:pt x="146304" y="658368"/>
                  </a:lnTo>
                  <a:lnTo>
                    <a:pt x="121920" y="658368"/>
                  </a:lnTo>
                  <a:lnTo>
                    <a:pt x="121920" y="707148"/>
                  </a:lnTo>
                  <a:lnTo>
                    <a:pt x="146304" y="707148"/>
                  </a:lnTo>
                  <a:lnTo>
                    <a:pt x="146304" y="780288"/>
                  </a:lnTo>
                  <a:lnTo>
                    <a:pt x="121920" y="780288"/>
                  </a:lnTo>
                  <a:lnTo>
                    <a:pt x="121920" y="804672"/>
                  </a:lnTo>
                  <a:lnTo>
                    <a:pt x="146304" y="804672"/>
                  </a:lnTo>
                  <a:lnTo>
                    <a:pt x="146304" y="829056"/>
                  </a:lnTo>
                  <a:lnTo>
                    <a:pt x="170688" y="829056"/>
                  </a:lnTo>
                  <a:lnTo>
                    <a:pt x="170688" y="633984"/>
                  </a:lnTo>
                  <a:close/>
                </a:path>
                <a:path w="195579" h="902334">
                  <a:moveTo>
                    <a:pt x="170688" y="536448"/>
                  </a:moveTo>
                  <a:lnTo>
                    <a:pt x="146304" y="536448"/>
                  </a:lnTo>
                  <a:lnTo>
                    <a:pt x="121920" y="536448"/>
                  </a:lnTo>
                  <a:lnTo>
                    <a:pt x="121920" y="633984"/>
                  </a:lnTo>
                  <a:lnTo>
                    <a:pt x="146304" y="633984"/>
                  </a:lnTo>
                  <a:lnTo>
                    <a:pt x="146304" y="609600"/>
                  </a:lnTo>
                  <a:lnTo>
                    <a:pt x="170688" y="609600"/>
                  </a:lnTo>
                  <a:lnTo>
                    <a:pt x="170688" y="536448"/>
                  </a:lnTo>
                  <a:close/>
                </a:path>
                <a:path w="195579" h="902334">
                  <a:moveTo>
                    <a:pt x="170688" y="487680"/>
                  </a:moveTo>
                  <a:lnTo>
                    <a:pt x="146304" y="487680"/>
                  </a:lnTo>
                  <a:lnTo>
                    <a:pt x="146304" y="512076"/>
                  </a:lnTo>
                  <a:lnTo>
                    <a:pt x="170688" y="512076"/>
                  </a:lnTo>
                  <a:lnTo>
                    <a:pt x="170688" y="487680"/>
                  </a:lnTo>
                  <a:close/>
                </a:path>
                <a:path w="195579" h="902334">
                  <a:moveTo>
                    <a:pt x="170688" y="268224"/>
                  </a:moveTo>
                  <a:lnTo>
                    <a:pt x="146304" y="268224"/>
                  </a:lnTo>
                  <a:lnTo>
                    <a:pt x="146304" y="292608"/>
                  </a:lnTo>
                  <a:lnTo>
                    <a:pt x="121920" y="292608"/>
                  </a:lnTo>
                  <a:lnTo>
                    <a:pt x="121920" y="390144"/>
                  </a:lnTo>
                  <a:lnTo>
                    <a:pt x="146304" y="390144"/>
                  </a:lnTo>
                  <a:lnTo>
                    <a:pt x="146304" y="414528"/>
                  </a:lnTo>
                  <a:lnTo>
                    <a:pt x="170688" y="414528"/>
                  </a:lnTo>
                  <a:lnTo>
                    <a:pt x="170688" y="341376"/>
                  </a:lnTo>
                  <a:lnTo>
                    <a:pt x="146304" y="341376"/>
                  </a:lnTo>
                  <a:lnTo>
                    <a:pt x="146304" y="317004"/>
                  </a:lnTo>
                  <a:lnTo>
                    <a:pt x="170688" y="317004"/>
                  </a:lnTo>
                  <a:lnTo>
                    <a:pt x="170688" y="268224"/>
                  </a:lnTo>
                  <a:close/>
                </a:path>
                <a:path w="195579" h="902334">
                  <a:moveTo>
                    <a:pt x="170688" y="195072"/>
                  </a:moveTo>
                  <a:lnTo>
                    <a:pt x="146304" y="195072"/>
                  </a:lnTo>
                  <a:lnTo>
                    <a:pt x="121920" y="195072"/>
                  </a:lnTo>
                  <a:lnTo>
                    <a:pt x="121920" y="268224"/>
                  </a:lnTo>
                  <a:lnTo>
                    <a:pt x="146304" y="268224"/>
                  </a:lnTo>
                  <a:lnTo>
                    <a:pt x="146304" y="219456"/>
                  </a:lnTo>
                  <a:lnTo>
                    <a:pt x="170688" y="219456"/>
                  </a:lnTo>
                  <a:lnTo>
                    <a:pt x="170688" y="195072"/>
                  </a:lnTo>
                  <a:close/>
                </a:path>
                <a:path w="195579" h="902334">
                  <a:moveTo>
                    <a:pt x="170688" y="146304"/>
                  </a:moveTo>
                  <a:lnTo>
                    <a:pt x="146304" y="146304"/>
                  </a:lnTo>
                  <a:lnTo>
                    <a:pt x="121920" y="146304"/>
                  </a:lnTo>
                  <a:lnTo>
                    <a:pt x="121920" y="170688"/>
                  </a:lnTo>
                  <a:lnTo>
                    <a:pt x="146304" y="170688"/>
                  </a:lnTo>
                  <a:lnTo>
                    <a:pt x="170688" y="170688"/>
                  </a:lnTo>
                  <a:lnTo>
                    <a:pt x="170688" y="146304"/>
                  </a:lnTo>
                  <a:close/>
                </a:path>
                <a:path w="195579" h="902334">
                  <a:moveTo>
                    <a:pt x="170688" y="48768"/>
                  </a:moveTo>
                  <a:lnTo>
                    <a:pt x="146304" y="48768"/>
                  </a:lnTo>
                  <a:lnTo>
                    <a:pt x="146304" y="121932"/>
                  </a:lnTo>
                  <a:lnTo>
                    <a:pt x="170688" y="121932"/>
                  </a:lnTo>
                  <a:lnTo>
                    <a:pt x="170688" y="48768"/>
                  </a:lnTo>
                  <a:close/>
                </a:path>
                <a:path w="195579" h="902334">
                  <a:moveTo>
                    <a:pt x="195059" y="0"/>
                  </a:moveTo>
                  <a:lnTo>
                    <a:pt x="170688" y="0"/>
                  </a:lnTo>
                  <a:lnTo>
                    <a:pt x="146304" y="0"/>
                  </a:lnTo>
                  <a:lnTo>
                    <a:pt x="121920" y="0"/>
                  </a:lnTo>
                  <a:lnTo>
                    <a:pt x="121920" y="24384"/>
                  </a:lnTo>
                  <a:lnTo>
                    <a:pt x="146304" y="24384"/>
                  </a:lnTo>
                  <a:lnTo>
                    <a:pt x="170688" y="24384"/>
                  </a:lnTo>
                  <a:lnTo>
                    <a:pt x="195059" y="24384"/>
                  </a:lnTo>
                  <a:lnTo>
                    <a:pt x="195059" y="0"/>
                  </a:lnTo>
                  <a:close/>
                </a:path>
              </a:pathLst>
            </a:custGeom>
            <a:solidFill>
              <a:srgbClr val="231F20"/>
            </a:solidFill>
          </p:spPr>
          <p:txBody>
            <a:bodyPr wrap="square" lIns="0" tIns="0" rIns="0" bIns="0" rtlCol="0"/>
            <a:lstStyle/>
            <a:p>
              <a:endParaRPr/>
            </a:p>
          </p:txBody>
        </p:sp>
        <p:sp>
          <p:nvSpPr>
            <p:cNvPr id="26" name="object 26"/>
            <p:cNvSpPr/>
            <p:nvPr/>
          </p:nvSpPr>
          <p:spPr>
            <a:xfrm>
              <a:off x="7543799" y="6135623"/>
              <a:ext cx="0" cy="317500"/>
            </a:xfrm>
            <a:custGeom>
              <a:avLst/>
              <a:gdLst/>
              <a:ahLst/>
              <a:cxnLst/>
              <a:rect l="l" t="t" r="r" b="b"/>
              <a:pathLst>
                <a:path h="317500">
                  <a:moveTo>
                    <a:pt x="0" y="0"/>
                  </a:moveTo>
                  <a:lnTo>
                    <a:pt x="0" y="316991"/>
                  </a:lnTo>
                </a:path>
              </a:pathLst>
            </a:custGeom>
            <a:ln w="24383">
              <a:solidFill>
                <a:srgbClr val="231F20"/>
              </a:solidFill>
              <a:prstDash val="sysDot"/>
            </a:ln>
          </p:spPr>
          <p:txBody>
            <a:bodyPr wrap="square" lIns="0" tIns="0" rIns="0" bIns="0" rtlCol="0"/>
            <a:lstStyle/>
            <a:p>
              <a:endParaRPr/>
            </a:p>
          </p:txBody>
        </p:sp>
        <p:sp>
          <p:nvSpPr>
            <p:cNvPr id="27" name="object 27"/>
            <p:cNvSpPr/>
            <p:nvPr/>
          </p:nvSpPr>
          <p:spPr>
            <a:xfrm>
              <a:off x="7531608" y="6598919"/>
              <a:ext cx="24765" cy="390525"/>
            </a:xfrm>
            <a:custGeom>
              <a:avLst/>
              <a:gdLst/>
              <a:ahLst/>
              <a:cxnLst/>
              <a:rect l="l" t="t" r="r" b="b"/>
              <a:pathLst>
                <a:path w="24765" h="390525">
                  <a:moveTo>
                    <a:pt x="24371" y="365760"/>
                  </a:moveTo>
                  <a:lnTo>
                    <a:pt x="0" y="365760"/>
                  </a:lnTo>
                  <a:lnTo>
                    <a:pt x="0" y="390144"/>
                  </a:lnTo>
                  <a:lnTo>
                    <a:pt x="24371" y="390144"/>
                  </a:lnTo>
                  <a:lnTo>
                    <a:pt x="24371" y="365760"/>
                  </a:lnTo>
                  <a:close/>
                </a:path>
                <a:path w="24765" h="390525">
                  <a:moveTo>
                    <a:pt x="24371" y="243840"/>
                  </a:moveTo>
                  <a:lnTo>
                    <a:pt x="0" y="243840"/>
                  </a:lnTo>
                  <a:lnTo>
                    <a:pt x="0" y="268224"/>
                  </a:lnTo>
                  <a:lnTo>
                    <a:pt x="24371" y="268224"/>
                  </a:lnTo>
                  <a:lnTo>
                    <a:pt x="24371" y="243840"/>
                  </a:lnTo>
                  <a:close/>
                </a:path>
                <a:path w="24765" h="390525">
                  <a:moveTo>
                    <a:pt x="24371" y="170688"/>
                  </a:moveTo>
                  <a:lnTo>
                    <a:pt x="0" y="170688"/>
                  </a:lnTo>
                  <a:lnTo>
                    <a:pt x="0" y="219468"/>
                  </a:lnTo>
                  <a:lnTo>
                    <a:pt x="24371" y="219468"/>
                  </a:lnTo>
                  <a:lnTo>
                    <a:pt x="24371" y="170688"/>
                  </a:lnTo>
                  <a:close/>
                </a:path>
                <a:path w="24765" h="390525">
                  <a:moveTo>
                    <a:pt x="24371" y="121920"/>
                  </a:moveTo>
                  <a:lnTo>
                    <a:pt x="0" y="121920"/>
                  </a:lnTo>
                  <a:lnTo>
                    <a:pt x="0" y="146304"/>
                  </a:lnTo>
                  <a:lnTo>
                    <a:pt x="24371" y="146304"/>
                  </a:lnTo>
                  <a:lnTo>
                    <a:pt x="24371" y="121920"/>
                  </a:lnTo>
                  <a:close/>
                </a:path>
                <a:path w="24765" h="390525">
                  <a:moveTo>
                    <a:pt x="24371" y="0"/>
                  </a:moveTo>
                  <a:lnTo>
                    <a:pt x="0" y="0"/>
                  </a:lnTo>
                  <a:lnTo>
                    <a:pt x="0" y="48768"/>
                  </a:lnTo>
                  <a:lnTo>
                    <a:pt x="24371" y="48768"/>
                  </a:lnTo>
                  <a:lnTo>
                    <a:pt x="24371" y="0"/>
                  </a:lnTo>
                  <a:close/>
                </a:path>
              </a:pathLst>
            </a:custGeom>
            <a:solidFill>
              <a:srgbClr val="231F20"/>
            </a:solidFill>
          </p:spPr>
          <p:txBody>
            <a:bodyPr wrap="square" lIns="0" tIns="0" rIns="0" bIns="0" rtlCol="0"/>
            <a:lstStyle/>
            <a:p>
              <a:endParaRPr/>
            </a:p>
          </p:txBody>
        </p:sp>
        <p:sp>
          <p:nvSpPr>
            <p:cNvPr id="28" name="object 28"/>
            <p:cNvSpPr/>
            <p:nvPr/>
          </p:nvSpPr>
          <p:spPr>
            <a:xfrm>
              <a:off x="7568183" y="6086855"/>
              <a:ext cx="0" cy="317500"/>
            </a:xfrm>
            <a:custGeom>
              <a:avLst/>
              <a:gdLst/>
              <a:ahLst/>
              <a:cxnLst/>
              <a:rect l="l" t="t" r="r" b="b"/>
              <a:pathLst>
                <a:path h="317500">
                  <a:moveTo>
                    <a:pt x="0" y="0"/>
                  </a:moveTo>
                  <a:lnTo>
                    <a:pt x="0" y="316992"/>
                  </a:lnTo>
                </a:path>
              </a:pathLst>
            </a:custGeom>
            <a:ln w="24383">
              <a:solidFill>
                <a:srgbClr val="231F20"/>
              </a:solidFill>
              <a:prstDash val="sysDot"/>
            </a:ln>
          </p:spPr>
          <p:txBody>
            <a:bodyPr wrap="square" lIns="0" tIns="0" rIns="0" bIns="0" rtlCol="0"/>
            <a:lstStyle/>
            <a:p>
              <a:endParaRPr/>
            </a:p>
          </p:txBody>
        </p:sp>
        <p:sp>
          <p:nvSpPr>
            <p:cNvPr id="29" name="object 29"/>
            <p:cNvSpPr/>
            <p:nvPr/>
          </p:nvSpPr>
          <p:spPr>
            <a:xfrm>
              <a:off x="7555992" y="6086855"/>
              <a:ext cx="73660" cy="902335"/>
            </a:xfrm>
            <a:custGeom>
              <a:avLst/>
              <a:gdLst/>
              <a:ahLst/>
              <a:cxnLst/>
              <a:rect l="l" t="t" r="r" b="b"/>
              <a:pathLst>
                <a:path w="73659" h="902334">
                  <a:moveTo>
                    <a:pt x="24384" y="780288"/>
                  </a:moveTo>
                  <a:lnTo>
                    <a:pt x="0" y="780288"/>
                  </a:lnTo>
                  <a:lnTo>
                    <a:pt x="0" y="804672"/>
                  </a:lnTo>
                  <a:lnTo>
                    <a:pt x="24384" y="804672"/>
                  </a:lnTo>
                  <a:lnTo>
                    <a:pt x="24384" y="780288"/>
                  </a:lnTo>
                  <a:close/>
                </a:path>
                <a:path w="73659" h="902334">
                  <a:moveTo>
                    <a:pt x="24384" y="731520"/>
                  </a:moveTo>
                  <a:lnTo>
                    <a:pt x="0" y="731520"/>
                  </a:lnTo>
                  <a:lnTo>
                    <a:pt x="0" y="755904"/>
                  </a:lnTo>
                  <a:lnTo>
                    <a:pt x="24384" y="755904"/>
                  </a:lnTo>
                  <a:lnTo>
                    <a:pt x="24384" y="731520"/>
                  </a:lnTo>
                  <a:close/>
                </a:path>
                <a:path w="73659" h="902334">
                  <a:moveTo>
                    <a:pt x="24384" y="682752"/>
                  </a:moveTo>
                  <a:lnTo>
                    <a:pt x="0" y="682752"/>
                  </a:lnTo>
                  <a:lnTo>
                    <a:pt x="0" y="707148"/>
                  </a:lnTo>
                  <a:lnTo>
                    <a:pt x="24384" y="707148"/>
                  </a:lnTo>
                  <a:lnTo>
                    <a:pt x="24384" y="682752"/>
                  </a:lnTo>
                  <a:close/>
                </a:path>
                <a:path w="73659" h="902334">
                  <a:moveTo>
                    <a:pt x="24384" y="390144"/>
                  </a:moveTo>
                  <a:lnTo>
                    <a:pt x="0" y="390144"/>
                  </a:lnTo>
                  <a:lnTo>
                    <a:pt x="0" y="414528"/>
                  </a:lnTo>
                  <a:lnTo>
                    <a:pt x="24384" y="414528"/>
                  </a:lnTo>
                  <a:lnTo>
                    <a:pt x="24384" y="390144"/>
                  </a:lnTo>
                  <a:close/>
                </a:path>
                <a:path w="73659" h="902334">
                  <a:moveTo>
                    <a:pt x="48768" y="755904"/>
                  </a:moveTo>
                  <a:lnTo>
                    <a:pt x="24384" y="755904"/>
                  </a:lnTo>
                  <a:lnTo>
                    <a:pt x="24384" y="780288"/>
                  </a:lnTo>
                  <a:lnTo>
                    <a:pt x="48768" y="780288"/>
                  </a:lnTo>
                  <a:lnTo>
                    <a:pt x="48768" y="755904"/>
                  </a:lnTo>
                  <a:close/>
                </a:path>
                <a:path w="73659" h="902334">
                  <a:moveTo>
                    <a:pt x="73139" y="780288"/>
                  </a:moveTo>
                  <a:lnTo>
                    <a:pt x="48768" y="780288"/>
                  </a:lnTo>
                  <a:lnTo>
                    <a:pt x="48768" y="829056"/>
                  </a:lnTo>
                  <a:lnTo>
                    <a:pt x="24384" y="829056"/>
                  </a:lnTo>
                  <a:lnTo>
                    <a:pt x="24384" y="853452"/>
                  </a:lnTo>
                  <a:lnTo>
                    <a:pt x="48768" y="853452"/>
                  </a:lnTo>
                  <a:lnTo>
                    <a:pt x="48768" y="877824"/>
                  </a:lnTo>
                  <a:lnTo>
                    <a:pt x="24384" y="877824"/>
                  </a:lnTo>
                  <a:lnTo>
                    <a:pt x="0" y="877824"/>
                  </a:lnTo>
                  <a:lnTo>
                    <a:pt x="0" y="902208"/>
                  </a:lnTo>
                  <a:lnTo>
                    <a:pt x="24384" y="902208"/>
                  </a:lnTo>
                  <a:lnTo>
                    <a:pt x="48768" y="902208"/>
                  </a:lnTo>
                  <a:lnTo>
                    <a:pt x="73139" y="902208"/>
                  </a:lnTo>
                  <a:lnTo>
                    <a:pt x="73139" y="780288"/>
                  </a:lnTo>
                  <a:close/>
                </a:path>
                <a:path w="73659" h="902334">
                  <a:moveTo>
                    <a:pt x="73139" y="731520"/>
                  </a:moveTo>
                  <a:lnTo>
                    <a:pt x="48768" y="731520"/>
                  </a:lnTo>
                  <a:lnTo>
                    <a:pt x="48768" y="755904"/>
                  </a:lnTo>
                  <a:lnTo>
                    <a:pt x="73139" y="755904"/>
                  </a:lnTo>
                  <a:lnTo>
                    <a:pt x="73139" y="731520"/>
                  </a:lnTo>
                  <a:close/>
                </a:path>
                <a:path w="73659" h="902334">
                  <a:moveTo>
                    <a:pt x="73139" y="682752"/>
                  </a:moveTo>
                  <a:lnTo>
                    <a:pt x="48768" y="682752"/>
                  </a:lnTo>
                  <a:lnTo>
                    <a:pt x="48768" y="707148"/>
                  </a:lnTo>
                  <a:lnTo>
                    <a:pt x="73139" y="707148"/>
                  </a:lnTo>
                  <a:lnTo>
                    <a:pt x="73139" y="682752"/>
                  </a:lnTo>
                  <a:close/>
                </a:path>
                <a:path w="73659" h="902334">
                  <a:moveTo>
                    <a:pt x="73139" y="633984"/>
                  </a:moveTo>
                  <a:lnTo>
                    <a:pt x="48768" y="633984"/>
                  </a:lnTo>
                  <a:lnTo>
                    <a:pt x="24384" y="633984"/>
                  </a:lnTo>
                  <a:lnTo>
                    <a:pt x="0" y="633984"/>
                  </a:lnTo>
                  <a:lnTo>
                    <a:pt x="0" y="658368"/>
                  </a:lnTo>
                  <a:lnTo>
                    <a:pt x="24384" y="658368"/>
                  </a:lnTo>
                  <a:lnTo>
                    <a:pt x="48768" y="658368"/>
                  </a:lnTo>
                  <a:lnTo>
                    <a:pt x="73139" y="658368"/>
                  </a:lnTo>
                  <a:lnTo>
                    <a:pt x="73139" y="633984"/>
                  </a:lnTo>
                  <a:close/>
                </a:path>
                <a:path w="73659" h="902334">
                  <a:moveTo>
                    <a:pt x="73139" y="536448"/>
                  </a:moveTo>
                  <a:lnTo>
                    <a:pt x="48768" y="536448"/>
                  </a:lnTo>
                  <a:lnTo>
                    <a:pt x="48768" y="512064"/>
                  </a:lnTo>
                  <a:lnTo>
                    <a:pt x="24384" y="512064"/>
                  </a:lnTo>
                  <a:lnTo>
                    <a:pt x="24384" y="487680"/>
                  </a:lnTo>
                  <a:lnTo>
                    <a:pt x="0" y="487680"/>
                  </a:lnTo>
                  <a:lnTo>
                    <a:pt x="0" y="512076"/>
                  </a:lnTo>
                  <a:lnTo>
                    <a:pt x="24384" y="512076"/>
                  </a:lnTo>
                  <a:lnTo>
                    <a:pt x="24384" y="585216"/>
                  </a:lnTo>
                  <a:lnTo>
                    <a:pt x="0" y="585216"/>
                  </a:lnTo>
                  <a:lnTo>
                    <a:pt x="0" y="609600"/>
                  </a:lnTo>
                  <a:lnTo>
                    <a:pt x="24384" y="609600"/>
                  </a:lnTo>
                  <a:lnTo>
                    <a:pt x="48768" y="609600"/>
                  </a:lnTo>
                  <a:lnTo>
                    <a:pt x="48768" y="585216"/>
                  </a:lnTo>
                  <a:lnTo>
                    <a:pt x="73139" y="585216"/>
                  </a:lnTo>
                  <a:lnTo>
                    <a:pt x="73139" y="536448"/>
                  </a:lnTo>
                  <a:close/>
                </a:path>
                <a:path w="73659" h="902334">
                  <a:moveTo>
                    <a:pt x="73139" y="438912"/>
                  </a:moveTo>
                  <a:lnTo>
                    <a:pt x="48768" y="438912"/>
                  </a:lnTo>
                  <a:lnTo>
                    <a:pt x="48768" y="414528"/>
                  </a:lnTo>
                  <a:lnTo>
                    <a:pt x="24384" y="414528"/>
                  </a:lnTo>
                  <a:lnTo>
                    <a:pt x="24384" y="463296"/>
                  </a:lnTo>
                  <a:lnTo>
                    <a:pt x="48768" y="463296"/>
                  </a:lnTo>
                  <a:lnTo>
                    <a:pt x="48768" y="487680"/>
                  </a:lnTo>
                  <a:lnTo>
                    <a:pt x="73139" y="487680"/>
                  </a:lnTo>
                  <a:lnTo>
                    <a:pt x="73139" y="438912"/>
                  </a:lnTo>
                  <a:close/>
                </a:path>
                <a:path w="73659" h="902334">
                  <a:moveTo>
                    <a:pt x="73139" y="243840"/>
                  </a:moveTo>
                  <a:lnTo>
                    <a:pt x="48768" y="243840"/>
                  </a:lnTo>
                  <a:lnTo>
                    <a:pt x="48768" y="219456"/>
                  </a:lnTo>
                  <a:lnTo>
                    <a:pt x="24384" y="219456"/>
                  </a:lnTo>
                  <a:lnTo>
                    <a:pt x="24384" y="268224"/>
                  </a:lnTo>
                  <a:lnTo>
                    <a:pt x="48768" y="268224"/>
                  </a:lnTo>
                  <a:lnTo>
                    <a:pt x="48768" y="292608"/>
                  </a:lnTo>
                  <a:lnTo>
                    <a:pt x="24384" y="292608"/>
                  </a:lnTo>
                  <a:lnTo>
                    <a:pt x="24384" y="365760"/>
                  </a:lnTo>
                  <a:lnTo>
                    <a:pt x="48768" y="365760"/>
                  </a:lnTo>
                  <a:lnTo>
                    <a:pt x="48768" y="414528"/>
                  </a:lnTo>
                  <a:lnTo>
                    <a:pt x="73139" y="414528"/>
                  </a:lnTo>
                  <a:lnTo>
                    <a:pt x="73139" y="341376"/>
                  </a:lnTo>
                  <a:lnTo>
                    <a:pt x="48768" y="341376"/>
                  </a:lnTo>
                  <a:lnTo>
                    <a:pt x="48768" y="317004"/>
                  </a:lnTo>
                  <a:lnTo>
                    <a:pt x="73139" y="317004"/>
                  </a:lnTo>
                  <a:lnTo>
                    <a:pt x="73139" y="243840"/>
                  </a:lnTo>
                  <a:close/>
                </a:path>
                <a:path w="73659" h="902334">
                  <a:moveTo>
                    <a:pt x="73139" y="0"/>
                  </a:moveTo>
                  <a:lnTo>
                    <a:pt x="48768" y="0"/>
                  </a:lnTo>
                  <a:lnTo>
                    <a:pt x="24384" y="0"/>
                  </a:lnTo>
                  <a:lnTo>
                    <a:pt x="24384" y="24384"/>
                  </a:lnTo>
                  <a:lnTo>
                    <a:pt x="48768" y="24384"/>
                  </a:lnTo>
                  <a:lnTo>
                    <a:pt x="48768" y="146304"/>
                  </a:lnTo>
                  <a:lnTo>
                    <a:pt x="24384" y="146304"/>
                  </a:lnTo>
                  <a:lnTo>
                    <a:pt x="24384" y="170688"/>
                  </a:lnTo>
                  <a:lnTo>
                    <a:pt x="48768" y="170688"/>
                  </a:lnTo>
                  <a:lnTo>
                    <a:pt x="73139" y="170688"/>
                  </a:lnTo>
                  <a:lnTo>
                    <a:pt x="73139" y="0"/>
                  </a:lnTo>
                  <a:close/>
                </a:path>
              </a:pathLst>
            </a:custGeom>
            <a:solidFill>
              <a:srgbClr val="231F20"/>
            </a:solidFill>
          </p:spPr>
          <p:txBody>
            <a:bodyPr wrap="square" lIns="0" tIns="0" rIns="0" bIns="0" rtlCol="0"/>
            <a:lstStyle/>
            <a:p>
              <a:endParaRPr/>
            </a:p>
          </p:txBody>
        </p:sp>
      </p:grpSp>
      <p:sp>
        <p:nvSpPr>
          <p:cNvPr id="30" name="object 30"/>
          <p:cNvSpPr txBox="1"/>
          <p:nvPr/>
        </p:nvSpPr>
        <p:spPr>
          <a:xfrm>
            <a:off x="292100" y="7315200"/>
            <a:ext cx="53467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a:latin typeface="Avenir Next Medium"/>
              <a:cs typeface="Avenir Next Medium"/>
            </a:endParaRPr>
          </a:p>
        </p:txBody>
      </p:sp>
      <p:sp>
        <p:nvSpPr>
          <p:cNvPr id="31" name="object 31"/>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6588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280" dirty="0">
                <a:solidFill>
                  <a:srgbClr val="004E71"/>
                </a:solidFill>
                <a:latin typeface="Avenir Next Medium"/>
                <a:cs typeface="Avenir Next Medium"/>
              </a:rPr>
              <a:t>24</a:t>
            </a:r>
            <a:endParaRPr sz="3000">
              <a:latin typeface="Avenir Next Medium"/>
              <a:cs typeface="Avenir Next Medium"/>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4299" y="114300"/>
            <a:ext cx="9829799" cy="7543800"/>
          </a:xfrm>
          <a:prstGeom prst="rect">
            <a:avLst/>
          </a:prstGeom>
        </p:spPr>
      </p:pic>
      <p:sp>
        <p:nvSpPr>
          <p:cNvPr id="3" name="object 3"/>
          <p:cNvSpPr txBox="1"/>
          <p:nvPr/>
        </p:nvSpPr>
        <p:spPr>
          <a:xfrm>
            <a:off x="1904904" y="2127138"/>
            <a:ext cx="678180" cy="659130"/>
          </a:xfrm>
          <a:prstGeom prst="rect">
            <a:avLst/>
          </a:prstGeom>
        </p:spPr>
        <p:txBody>
          <a:bodyPr vert="horz" wrap="square" lIns="0" tIns="25400" rIns="0" bIns="0" rtlCol="0">
            <a:spAutoFit/>
          </a:bodyPr>
          <a:lstStyle/>
          <a:p>
            <a:pPr algn="ctr">
              <a:lnSpc>
                <a:spcPct val="100000"/>
              </a:lnSpc>
              <a:spcBef>
                <a:spcPts val="200"/>
              </a:spcBef>
            </a:pPr>
            <a:r>
              <a:rPr sz="1550" b="1" spc="-10" dirty="0">
                <a:solidFill>
                  <a:srgbClr val="231F20"/>
                </a:solidFill>
                <a:latin typeface="Avenir Black"/>
                <a:cs typeface="Avenir Black"/>
              </a:rPr>
              <a:t>Butane</a:t>
            </a:r>
            <a:endParaRPr sz="1550">
              <a:latin typeface="Avenir Black"/>
              <a:cs typeface="Avenir Black"/>
            </a:endParaRPr>
          </a:p>
          <a:p>
            <a:pPr algn="ctr">
              <a:lnSpc>
                <a:spcPct val="100000"/>
              </a:lnSpc>
              <a:spcBef>
                <a:spcPts val="90"/>
              </a:spcBef>
            </a:pPr>
            <a:r>
              <a:rPr sz="1150" b="1" spc="-10" dirty="0">
                <a:solidFill>
                  <a:srgbClr val="5E6062"/>
                </a:solidFill>
                <a:latin typeface="Avenir Black"/>
                <a:cs typeface="Avenir Black"/>
              </a:rPr>
              <a:t>lighter</a:t>
            </a:r>
            <a:endParaRPr sz="1150">
              <a:latin typeface="Avenir Black"/>
              <a:cs typeface="Avenir Black"/>
            </a:endParaRPr>
          </a:p>
          <a:p>
            <a:pPr algn="ctr">
              <a:lnSpc>
                <a:spcPct val="100000"/>
              </a:lnSpc>
              <a:spcBef>
                <a:spcPts val="170"/>
              </a:spcBef>
            </a:pPr>
            <a:r>
              <a:rPr sz="1150" b="1" spc="-10" dirty="0">
                <a:solidFill>
                  <a:srgbClr val="5E6062"/>
                </a:solidFill>
                <a:latin typeface="Avenir Black"/>
                <a:cs typeface="Avenir Black"/>
              </a:rPr>
              <a:t>fluid</a:t>
            </a:r>
            <a:endParaRPr sz="1150">
              <a:latin typeface="Avenir Black"/>
              <a:cs typeface="Avenir Black"/>
            </a:endParaRPr>
          </a:p>
        </p:txBody>
      </p:sp>
      <p:sp>
        <p:nvSpPr>
          <p:cNvPr id="4" name="object 4"/>
          <p:cNvSpPr txBox="1"/>
          <p:nvPr/>
        </p:nvSpPr>
        <p:spPr>
          <a:xfrm>
            <a:off x="6328520" y="2013753"/>
            <a:ext cx="809625" cy="462280"/>
          </a:xfrm>
          <a:prstGeom prst="rect">
            <a:avLst/>
          </a:prstGeom>
        </p:spPr>
        <p:txBody>
          <a:bodyPr vert="horz" wrap="square" lIns="0" tIns="25400" rIns="0" bIns="0" rtlCol="0">
            <a:spAutoFit/>
          </a:bodyPr>
          <a:lstStyle/>
          <a:p>
            <a:pPr marL="12700">
              <a:lnSpc>
                <a:spcPct val="100000"/>
              </a:lnSpc>
              <a:spcBef>
                <a:spcPts val="200"/>
              </a:spcBef>
            </a:pPr>
            <a:r>
              <a:rPr sz="1550" b="1" spc="-10" dirty="0">
                <a:solidFill>
                  <a:srgbClr val="231F20"/>
                </a:solidFill>
                <a:latin typeface="Avenir Black"/>
                <a:cs typeface="Avenir Black"/>
              </a:rPr>
              <a:t>Nicotine</a:t>
            </a:r>
            <a:endParaRPr sz="1550">
              <a:latin typeface="Avenir Black"/>
              <a:cs typeface="Avenir Black"/>
            </a:endParaRPr>
          </a:p>
          <a:p>
            <a:pPr marL="37465">
              <a:lnSpc>
                <a:spcPct val="100000"/>
              </a:lnSpc>
              <a:spcBef>
                <a:spcPts val="90"/>
              </a:spcBef>
            </a:pPr>
            <a:r>
              <a:rPr sz="1150" b="1" spc="-10" dirty="0">
                <a:solidFill>
                  <a:srgbClr val="5E6062"/>
                </a:solidFill>
                <a:latin typeface="Avenir Black"/>
                <a:cs typeface="Avenir Black"/>
              </a:rPr>
              <a:t>insecticide</a:t>
            </a:r>
            <a:endParaRPr sz="1150">
              <a:latin typeface="Avenir Black"/>
              <a:cs typeface="Avenir Black"/>
            </a:endParaRPr>
          </a:p>
        </p:txBody>
      </p:sp>
      <p:sp>
        <p:nvSpPr>
          <p:cNvPr id="5" name="object 5"/>
          <p:cNvSpPr txBox="1"/>
          <p:nvPr/>
        </p:nvSpPr>
        <p:spPr>
          <a:xfrm>
            <a:off x="7331862" y="2320051"/>
            <a:ext cx="904240" cy="663575"/>
          </a:xfrm>
          <a:prstGeom prst="rect">
            <a:avLst/>
          </a:prstGeom>
        </p:spPr>
        <p:txBody>
          <a:bodyPr vert="horz" wrap="square" lIns="0" tIns="45085" rIns="0" bIns="0" rtlCol="0">
            <a:spAutoFit/>
          </a:bodyPr>
          <a:lstStyle/>
          <a:p>
            <a:pPr algn="ctr">
              <a:lnSpc>
                <a:spcPct val="100000"/>
              </a:lnSpc>
              <a:spcBef>
                <a:spcPts val="355"/>
              </a:spcBef>
            </a:pPr>
            <a:r>
              <a:rPr sz="1550" b="1" spc="-10" dirty="0">
                <a:solidFill>
                  <a:srgbClr val="231F20"/>
                </a:solidFill>
                <a:latin typeface="Avenir Black"/>
                <a:cs typeface="Avenir Black"/>
              </a:rPr>
              <a:t>Ammonia</a:t>
            </a:r>
            <a:endParaRPr sz="1550">
              <a:latin typeface="Avenir Black"/>
              <a:cs typeface="Avenir Black"/>
            </a:endParaRPr>
          </a:p>
          <a:p>
            <a:pPr marL="200025" marR="192405" algn="ctr">
              <a:lnSpc>
                <a:spcPts val="1320"/>
              </a:lnSpc>
              <a:spcBef>
                <a:spcPts val="300"/>
              </a:spcBef>
            </a:pPr>
            <a:r>
              <a:rPr sz="1150" b="1" spc="-10" dirty="0">
                <a:solidFill>
                  <a:srgbClr val="5E6062"/>
                </a:solidFill>
                <a:latin typeface="Avenir Black"/>
                <a:cs typeface="Avenir Black"/>
              </a:rPr>
              <a:t>toilet cleaner</a:t>
            </a:r>
            <a:endParaRPr sz="1150">
              <a:latin typeface="Avenir Black"/>
              <a:cs typeface="Avenir Black"/>
            </a:endParaRPr>
          </a:p>
        </p:txBody>
      </p:sp>
      <p:sp>
        <p:nvSpPr>
          <p:cNvPr id="6" name="object 6"/>
          <p:cNvSpPr txBox="1"/>
          <p:nvPr/>
        </p:nvSpPr>
        <p:spPr>
          <a:xfrm>
            <a:off x="5484525" y="1715066"/>
            <a:ext cx="739775" cy="261620"/>
          </a:xfrm>
          <a:prstGeom prst="rect">
            <a:avLst/>
          </a:prstGeom>
        </p:spPr>
        <p:txBody>
          <a:bodyPr vert="horz" wrap="square" lIns="0" tIns="12700" rIns="0" bIns="0" rtlCol="0">
            <a:spAutoFit/>
          </a:bodyPr>
          <a:lstStyle/>
          <a:p>
            <a:pPr marL="12700">
              <a:lnSpc>
                <a:spcPct val="100000"/>
              </a:lnSpc>
              <a:spcBef>
                <a:spcPts val="100"/>
              </a:spcBef>
            </a:pPr>
            <a:r>
              <a:rPr sz="1550" b="1" spc="-25" dirty="0">
                <a:solidFill>
                  <a:srgbClr val="231F20"/>
                </a:solidFill>
                <a:latin typeface="Avenir Black"/>
                <a:cs typeface="Avenir Black"/>
              </a:rPr>
              <a:t>Toluene</a:t>
            </a:r>
            <a:endParaRPr sz="1550">
              <a:latin typeface="Avenir Black"/>
              <a:cs typeface="Avenir Black"/>
            </a:endParaRPr>
          </a:p>
        </p:txBody>
      </p:sp>
      <p:sp>
        <p:nvSpPr>
          <p:cNvPr id="7" name="object 7"/>
          <p:cNvSpPr txBox="1"/>
          <p:nvPr/>
        </p:nvSpPr>
        <p:spPr>
          <a:xfrm>
            <a:off x="5518972" y="1990657"/>
            <a:ext cx="671195" cy="202565"/>
          </a:xfrm>
          <a:prstGeom prst="rect">
            <a:avLst/>
          </a:prstGeom>
        </p:spPr>
        <p:txBody>
          <a:bodyPr vert="horz" wrap="square" lIns="0" tIns="13970" rIns="0" bIns="0" rtlCol="0">
            <a:spAutoFit/>
          </a:bodyPr>
          <a:lstStyle/>
          <a:p>
            <a:pPr marL="12700">
              <a:lnSpc>
                <a:spcPct val="100000"/>
              </a:lnSpc>
              <a:spcBef>
                <a:spcPts val="110"/>
              </a:spcBef>
            </a:pPr>
            <a:r>
              <a:rPr sz="1150" b="1" spc="-10" dirty="0">
                <a:solidFill>
                  <a:srgbClr val="5E6062"/>
                </a:solidFill>
                <a:latin typeface="Avenir Black"/>
                <a:cs typeface="Avenir Black"/>
              </a:rPr>
              <a:t>industrial</a:t>
            </a:r>
            <a:endParaRPr sz="1150">
              <a:latin typeface="Avenir Black"/>
              <a:cs typeface="Avenir Black"/>
            </a:endParaRPr>
          </a:p>
        </p:txBody>
      </p:sp>
      <p:sp>
        <p:nvSpPr>
          <p:cNvPr id="8" name="object 8"/>
          <p:cNvSpPr txBox="1"/>
          <p:nvPr/>
        </p:nvSpPr>
        <p:spPr>
          <a:xfrm>
            <a:off x="5587476" y="2128403"/>
            <a:ext cx="534035" cy="202565"/>
          </a:xfrm>
          <a:prstGeom prst="rect">
            <a:avLst/>
          </a:prstGeom>
        </p:spPr>
        <p:txBody>
          <a:bodyPr vert="horz" wrap="square" lIns="0" tIns="13970" rIns="0" bIns="0" rtlCol="0">
            <a:spAutoFit/>
          </a:bodyPr>
          <a:lstStyle/>
          <a:p>
            <a:pPr marL="12700">
              <a:lnSpc>
                <a:spcPct val="100000"/>
              </a:lnSpc>
              <a:spcBef>
                <a:spcPts val="110"/>
              </a:spcBef>
            </a:pPr>
            <a:r>
              <a:rPr sz="1150" b="1" spc="-10" dirty="0">
                <a:solidFill>
                  <a:srgbClr val="5E6062"/>
                </a:solidFill>
                <a:latin typeface="Avenir Black"/>
                <a:cs typeface="Avenir Black"/>
              </a:rPr>
              <a:t>solvent</a:t>
            </a:r>
            <a:endParaRPr sz="1150">
              <a:latin typeface="Avenir Black"/>
              <a:cs typeface="Avenir Black"/>
            </a:endParaRPr>
          </a:p>
        </p:txBody>
      </p:sp>
      <p:sp>
        <p:nvSpPr>
          <p:cNvPr id="9" name="object 9"/>
          <p:cNvSpPr txBox="1"/>
          <p:nvPr/>
        </p:nvSpPr>
        <p:spPr>
          <a:xfrm>
            <a:off x="3649882" y="1445381"/>
            <a:ext cx="663575" cy="261620"/>
          </a:xfrm>
          <a:prstGeom prst="rect">
            <a:avLst/>
          </a:prstGeom>
        </p:spPr>
        <p:txBody>
          <a:bodyPr vert="horz" wrap="square" lIns="0" tIns="12700" rIns="0" bIns="0" rtlCol="0">
            <a:spAutoFit/>
          </a:bodyPr>
          <a:lstStyle/>
          <a:p>
            <a:pPr marL="12700">
              <a:lnSpc>
                <a:spcPct val="100000"/>
              </a:lnSpc>
              <a:spcBef>
                <a:spcPts val="100"/>
              </a:spcBef>
            </a:pPr>
            <a:r>
              <a:rPr sz="1550" b="1" spc="-10" dirty="0">
                <a:solidFill>
                  <a:srgbClr val="231F20"/>
                </a:solidFill>
                <a:latin typeface="Avenir Black"/>
                <a:cs typeface="Avenir Black"/>
              </a:rPr>
              <a:t>Stearic</a:t>
            </a:r>
            <a:endParaRPr sz="1550">
              <a:latin typeface="Avenir Black"/>
              <a:cs typeface="Avenir Black"/>
            </a:endParaRPr>
          </a:p>
        </p:txBody>
      </p:sp>
      <p:sp>
        <p:nvSpPr>
          <p:cNvPr id="10" name="object 10"/>
          <p:cNvSpPr txBox="1"/>
          <p:nvPr/>
        </p:nvSpPr>
        <p:spPr>
          <a:xfrm>
            <a:off x="2616904" y="1642231"/>
            <a:ext cx="1792605" cy="746760"/>
          </a:xfrm>
          <a:prstGeom prst="rect">
            <a:avLst/>
          </a:prstGeom>
        </p:spPr>
        <p:txBody>
          <a:bodyPr vert="horz" wrap="square" lIns="0" tIns="52069" rIns="0" bIns="0" rtlCol="0">
            <a:spAutoFit/>
          </a:bodyPr>
          <a:lstStyle/>
          <a:p>
            <a:pPr marL="38100" marR="30480" indent="1118235">
              <a:lnSpc>
                <a:spcPts val="1550"/>
              </a:lnSpc>
              <a:spcBef>
                <a:spcPts val="409"/>
              </a:spcBef>
            </a:pPr>
            <a:r>
              <a:rPr sz="1550" b="1" spc="-20" dirty="0">
                <a:solidFill>
                  <a:srgbClr val="231F20"/>
                </a:solidFill>
                <a:latin typeface="Avenir Black"/>
                <a:cs typeface="Avenir Black"/>
              </a:rPr>
              <a:t>Acid </a:t>
            </a:r>
            <a:r>
              <a:rPr sz="2325" b="1" baseline="-28673" dirty="0">
                <a:solidFill>
                  <a:srgbClr val="231F20"/>
                </a:solidFill>
                <a:latin typeface="Avenir Black"/>
                <a:cs typeface="Avenir Black"/>
              </a:rPr>
              <a:t>Cadmium</a:t>
            </a:r>
            <a:r>
              <a:rPr sz="2325" b="1" spc="44" baseline="-28673" dirty="0">
                <a:solidFill>
                  <a:srgbClr val="231F20"/>
                </a:solidFill>
                <a:latin typeface="Avenir Black"/>
                <a:cs typeface="Avenir Black"/>
              </a:rPr>
              <a:t> </a:t>
            </a:r>
            <a:r>
              <a:rPr sz="1150" b="1" dirty="0">
                <a:solidFill>
                  <a:srgbClr val="5E6062"/>
                </a:solidFill>
                <a:latin typeface="Avenir Black"/>
                <a:cs typeface="Avenir Black"/>
              </a:rPr>
              <a:t>candle</a:t>
            </a:r>
            <a:r>
              <a:rPr sz="1150" b="1" spc="-10" dirty="0">
                <a:solidFill>
                  <a:srgbClr val="5E6062"/>
                </a:solidFill>
                <a:latin typeface="Avenir Black"/>
                <a:cs typeface="Avenir Black"/>
              </a:rPr>
              <a:t> </a:t>
            </a:r>
            <a:r>
              <a:rPr sz="1150" b="1" spc="-25" dirty="0">
                <a:solidFill>
                  <a:srgbClr val="5E6062"/>
                </a:solidFill>
                <a:latin typeface="Avenir Black"/>
                <a:cs typeface="Avenir Black"/>
              </a:rPr>
              <a:t>wax</a:t>
            </a:r>
            <a:endParaRPr sz="1150">
              <a:latin typeface="Avenir Black"/>
              <a:cs typeface="Avenir Black"/>
            </a:endParaRPr>
          </a:p>
          <a:p>
            <a:pPr marL="158750">
              <a:lnSpc>
                <a:spcPct val="100000"/>
              </a:lnSpc>
              <a:spcBef>
                <a:spcPts val="885"/>
              </a:spcBef>
            </a:pPr>
            <a:r>
              <a:rPr sz="1150" b="1" spc="-10" dirty="0">
                <a:solidFill>
                  <a:srgbClr val="5E6062"/>
                </a:solidFill>
                <a:latin typeface="Avenir Black"/>
                <a:cs typeface="Avenir Black"/>
              </a:rPr>
              <a:t>batteries</a:t>
            </a:r>
            <a:endParaRPr sz="1150">
              <a:latin typeface="Avenir Black"/>
              <a:cs typeface="Avenir Black"/>
            </a:endParaRPr>
          </a:p>
        </p:txBody>
      </p:sp>
      <p:sp>
        <p:nvSpPr>
          <p:cNvPr id="11" name="object 11"/>
          <p:cNvSpPr txBox="1"/>
          <p:nvPr/>
        </p:nvSpPr>
        <p:spPr>
          <a:xfrm>
            <a:off x="4471634" y="1440264"/>
            <a:ext cx="951865" cy="631190"/>
          </a:xfrm>
          <a:prstGeom prst="rect">
            <a:avLst/>
          </a:prstGeom>
        </p:spPr>
        <p:txBody>
          <a:bodyPr vert="horz" wrap="square" lIns="0" tIns="32384" rIns="0" bIns="0" rtlCol="0">
            <a:spAutoFit/>
          </a:bodyPr>
          <a:lstStyle/>
          <a:p>
            <a:pPr algn="ctr">
              <a:lnSpc>
                <a:spcPct val="100000"/>
              </a:lnSpc>
              <a:spcBef>
                <a:spcPts val="254"/>
              </a:spcBef>
            </a:pPr>
            <a:r>
              <a:rPr sz="1550" b="1" spc="-10" dirty="0">
                <a:solidFill>
                  <a:srgbClr val="231F20"/>
                </a:solidFill>
                <a:latin typeface="Avenir Black"/>
                <a:cs typeface="Avenir Black"/>
              </a:rPr>
              <a:t>Hexamine</a:t>
            </a:r>
            <a:endParaRPr sz="1550">
              <a:latin typeface="Avenir Black"/>
              <a:cs typeface="Avenir Black"/>
            </a:endParaRPr>
          </a:p>
          <a:p>
            <a:pPr marL="149860" marR="142240" algn="ctr">
              <a:lnSpc>
                <a:spcPts val="1240"/>
              </a:lnSpc>
              <a:spcBef>
                <a:spcPts val="285"/>
              </a:spcBef>
            </a:pPr>
            <a:r>
              <a:rPr sz="1150" b="1" spc="-10" dirty="0">
                <a:solidFill>
                  <a:srgbClr val="5E6062"/>
                </a:solidFill>
                <a:latin typeface="Avenir Black"/>
                <a:cs typeface="Avenir Black"/>
              </a:rPr>
              <a:t>barbecue lighter</a:t>
            </a:r>
            <a:endParaRPr sz="1150">
              <a:latin typeface="Avenir Black"/>
              <a:cs typeface="Avenir Black"/>
            </a:endParaRPr>
          </a:p>
        </p:txBody>
      </p:sp>
      <p:grpSp>
        <p:nvGrpSpPr>
          <p:cNvPr id="12" name="object 12"/>
          <p:cNvGrpSpPr/>
          <p:nvPr/>
        </p:nvGrpSpPr>
        <p:grpSpPr>
          <a:xfrm>
            <a:off x="1874253" y="2138794"/>
            <a:ext cx="6045835" cy="3491865"/>
            <a:chOff x="1874253" y="2138794"/>
            <a:chExt cx="6045835" cy="3491865"/>
          </a:xfrm>
        </p:grpSpPr>
        <p:pic>
          <p:nvPicPr>
            <p:cNvPr id="13" name="object 13"/>
            <p:cNvPicPr/>
            <p:nvPr/>
          </p:nvPicPr>
          <p:blipFill>
            <a:blip r:embed="rId3" cstate="print"/>
            <a:stretch>
              <a:fillRect/>
            </a:stretch>
          </p:blipFill>
          <p:spPr>
            <a:xfrm>
              <a:off x="4129597" y="3516223"/>
              <a:ext cx="1634385" cy="1245171"/>
            </a:xfrm>
            <a:prstGeom prst="rect">
              <a:avLst/>
            </a:prstGeom>
          </p:spPr>
        </p:pic>
        <p:pic>
          <p:nvPicPr>
            <p:cNvPr id="14" name="object 14"/>
            <p:cNvPicPr/>
            <p:nvPr/>
          </p:nvPicPr>
          <p:blipFill>
            <a:blip r:embed="rId4" cstate="print"/>
            <a:stretch>
              <a:fillRect/>
            </a:stretch>
          </p:blipFill>
          <p:spPr>
            <a:xfrm>
              <a:off x="3787516" y="2707622"/>
              <a:ext cx="2052489" cy="1368328"/>
            </a:xfrm>
            <a:prstGeom prst="rect">
              <a:avLst/>
            </a:prstGeom>
          </p:spPr>
        </p:pic>
        <p:pic>
          <p:nvPicPr>
            <p:cNvPr id="15" name="object 15"/>
            <p:cNvPicPr/>
            <p:nvPr/>
          </p:nvPicPr>
          <p:blipFill>
            <a:blip r:embed="rId5" cstate="print"/>
            <a:stretch>
              <a:fillRect/>
            </a:stretch>
          </p:blipFill>
          <p:spPr>
            <a:xfrm>
              <a:off x="2927629" y="2494889"/>
              <a:ext cx="423773" cy="855713"/>
            </a:xfrm>
            <a:prstGeom prst="rect">
              <a:avLst/>
            </a:prstGeom>
          </p:spPr>
        </p:pic>
        <p:pic>
          <p:nvPicPr>
            <p:cNvPr id="16" name="object 16"/>
            <p:cNvPicPr/>
            <p:nvPr/>
          </p:nvPicPr>
          <p:blipFill>
            <a:blip r:embed="rId6" cstate="print"/>
            <a:stretch>
              <a:fillRect/>
            </a:stretch>
          </p:blipFill>
          <p:spPr>
            <a:xfrm>
              <a:off x="1892993" y="2847454"/>
              <a:ext cx="771008" cy="867394"/>
            </a:xfrm>
            <a:prstGeom prst="rect">
              <a:avLst/>
            </a:prstGeom>
          </p:spPr>
        </p:pic>
        <p:pic>
          <p:nvPicPr>
            <p:cNvPr id="17" name="object 17"/>
            <p:cNvPicPr/>
            <p:nvPr/>
          </p:nvPicPr>
          <p:blipFill>
            <a:blip r:embed="rId7" cstate="print"/>
            <a:stretch>
              <a:fillRect/>
            </a:stretch>
          </p:blipFill>
          <p:spPr>
            <a:xfrm>
              <a:off x="3778021" y="2138794"/>
              <a:ext cx="439369" cy="1054481"/>
            </a:xfrm>
            <a:prstGeom prst="rect">
              <a:avLst/>
            </a:prstGeom>
          </p:spPr>
        </p:pic>
        <p:pic>
          <p:nvPicPr>
            <p:cNvPr id="18" name="object 18"/>
            <p:cNvPicPr/>
            <p:nvPr/>
          </p:nvPicPr>
          <p:blipFill>
            <a:blip r:embed="rId8" cstate="print"/>
            <a:stretch>
              <a:fillRect/>
            </a:stretch>
          </p:blipFill>
          <p:spPr>
            <a:xfrm>
              <a:off x="4628421" y="2199030"/>
              <a:ext cx="637249" cy="637244"/>
            </a:xfrm>
            <a:prstGeom prst="rect">
              <a:avLst/>
            </a:prstGeom>
          </p:spPr>
        </p:pic>
        <p:pic>
          <p:nvPicPr>
            <p:cNvPr id="19" name="object 19"/>
            <p:cNvPicPr/>
            <p:nvPr/>
          </p:nvPicPr>
          <p:blipFill>
            <a:blip r:embed="rId9" cstate="print"/>
            <a:stretch>
              <a:fillRect/>
            </a:stretch>
          </p:blipFill>
          <p:spPr>
            <a:xfrm>
              <a:off x="5702033" y="2423820"/>
              <a:ext cx="349605" cy="668108"/>
            </a:xfrm>
            <a:prstGeom prst="rect">
              <a:avLst/>
            </a:prstGeom>
          </p:spPr>
        </p:pic>
        <p:pic>
          <p:nvPicPr>
            <p:cNvPr id="20" name="object 20"/>
            <p:cNvPicPr/>
            <p:nvPr/>
          </p:nvPicPr>
          <p:blipFill>
            <a:blip r:embed="rId10" cstate="print"/>
            <a:stretch>
              <a:fillRect/>
            </a:stretch>
          </p:blipFill>
          <p:spPr>
            <a:xfrm>
              <a:off x="6633451" y="2562213"/>
              <a:ext cx="325526" cy="799793"/>
            </a:xfrm>
            <a:prstGeom prst="rect">
              <a:avLst/>
            </a:prstGeom>
          </p:spPr>
        </p:pic>
        <p:pic>
          <p:nvPicPr>
            <p:cNvPr id="21" name="object 21"/>
            <p:cNvPicPr/>
            <p:nvPr/>
          </p:nvPicPr>
          <p:blipFill>
            <a:blip r:embed="rId11" cstate="print"/>
            <a:stretch>
              <a:fillRect/>
            </a:stretch>
          </p:blipFill>
          <p:spPr>
            <a:xfrm>
              <a:off x="7576446" y="3045879"/>
              <a:ext cx="343057" cy="680859"/>
            </a:xfrm>
            <a:prstGeom prst="rect">
              <a:avLst/>
            </a:prstGeom>
          </p:spPr>
        </p:pic>
        <p:pic>
          <p:nvPicPr>
            <p:cNvPr id="22" name="object 22"/>
            <p:cNvPicPr/>
            <p:nvPr/>
          </p:nvPicPr>
          <p:blipFill>
            <a:blip r:embed="rId12" cstate="print"/>
            <a:stretch>
              <a:fillRect/>
            </a:stretch>
          </p:blipFill>
          <p:spPr>
            <a:xfrm>
              <a:off x="2813227" y="4357382"/>
              <a:ext cx="581101" cy="766063"/>
            </a:xfrm>
            <a:prstGeom prst="rect">
              <a:avLst/>
            </a:prstGeom>
          </p:spPr>
        </p:pic>
        <p:pic>
          <p:nvPicPr>
            <p:cNvPr id="23" name="object 23"/>
            <p:cNvPicPr/>
            <p:nvPr/>
          </p:nvPicPr>
          <p:blipFill>
            <a:blip r:embed="rId13" cstate="print"/>
            <a:stretch>
              <a:fillRect/>
            </a:stretch>
          </p:blipFill>
          <p:spPr>
            <a:xfrm>
              <a:off x="3706139" y="4750701"/>
              <a:ext cx="694486" cy="708659"/>
            </a:xfrm>
            <a:prstGeom prst="rect">
              <a:avLst/>
            </a:prstGeom>
          </p:spPr>
        </p:pic>
        <p:pic>
          <p:nvPicPr>
            <p:cNvPr id="24" name="object 24"/>
            <p:cNvPicPr/>
            <p:nvPr/>
          </p:nvPicPr>
          <p:blipFill>
            <a:blip r:embed="rId14" cstate="print"/>
            <a:stretch>
              <a:fillRect/>
            </a:stretch>
          </p:blipFill>
          <p:spPr>
            <a:xfrm>
              <a:off x="1874253" y="3772738"/>
              <a:ext cx="612990" cy="912050"/>
            </a:xfrm>
            <a:prstGeom prst="rect">
              <a:avLst/>
            </a:prstGeom>
          </p:spPr>
        </p:pic>
        <p:pic>
          <p:nvPicPr>
            <p:cNvPr id="25" name="object 25"/>
            <p:cNvPicPr/>
            <p:nvPr/>
          </p:nvPicPr>
          <p:blipFill>
            <a:blip r:embed="rId15" cstate="print"/>
            <a:stretch>
              <a:fillRect/>
            </a:stretch>
          </p:blipFill>
          <p:spPr>
            <a:xfrm>
              <a:off x="4825822" y="4977472"/>
              <a:ext cx="721144" cy="653097"/>
            </a:xfrm>
            <a:prstGeom prst="rect">
              <a:avLst/>
            </a:prstGeom>
          </p:spPr>
        </p:pic>
        <p:pic>
          <p:nvPicPr>
            <p:cNvPr id="26" name="object 26"/>
            <p:cNvPicPr/>
            <p:nvPr/>
          </p:nvPicPr>
          <p:blipFill>
            <a:blip r:embed="rId16" cstate="print"/>
            <a:stretch>
              <a:fillRect/>
            </a:stretch>
          </p:blipFill>
          <p:spPr>
            <a:xfrm>
              <a:off x="6002197" y="4523917"/>
              <a:ext cx="630707" cy="787006"/>
            </a:xfrm>
            <a:prstGeom prst="rect">
              <a:avLst/>
            </a:prstGeom>
          </p:spPr>
        </p:pic>
        <p:pic>
          <p:nvPicPr>
            <p:cNvPr id="27" name="object 27"/>
            <p:cNvPicPr/>
            <p:nvPr/>
          </p:nvPicPr>
          <p:blipFill>
            <a:blip r:embed="rId17" cstate="print"/>
            <a:stretch>
              <a:fillRect/>
            </a:stretch>
          </p:blipFill>
          <p:spPr>
            <a:xfrm>
              <a:off x="7107707" y="4013695"/>
              <a:ext cx="763016" cy="835063"/>
            </a:xfrm>
            <a:prstGeom prst="rect">
              <a:avLst/>
            </a:prstGeom>
          </p:spPr>
        </p:pic>
      </p:grpSp>
      <p:sp>
        <p:nvSpPr>
          <p:cNvPr id="28" name="object 28"/>
          <p:cNvSpPr txBox="1"/>
          <p:nvPr/>
        </p:nvSpPr>
        <p:spPr>
          <a:xfrm>
            <a:off x="1922391" y="4794689"/>
            <a:ext cx="605790" cy="665480"/>
          </a:xfrm>
          <a:prstGeom prst="rect">
            <a:avLst/>
          </a:prstGeom>
        </p:spPr>
        <p:txBody>
          <a:bodyPr vert="horz" wrap="square" lIns="0" tIns="36830" rIns="0" bIns="0" rtlCol="0">
            <a:spAutoFit/>
          </a:bodyPr>
          <a:lstStyle/>
          <a:p>
            <a:pPr marL="93980" marR="5080" indent="-81915">
              <a:lnSpc>
                <a:spcPts val="1700"/>
              </a:lnSpc>
              <a:spcBef>
                <a:spcPts val="290"/>
              </a:spcBef>
            </a:pPr>
            <a:r>
              <a:rPr sz="1550" b="1" spc="-10" dirty="0">
                <a:solidFill>
                  <a:srgbClr val="231F20"/>
                </a:solidFill>
                <a:latin typeface="Avenir Black"/>
                <a:cs typeface="Avenir Black"/>
              </a:rPr>
              <a:t>Acetic </a:t>
            </a:r>
            <a:r>
              <a:rPr sz="1550" b="1" spc="-20" dirty="0">
                <a:solidFill>
                  <a:srgbClr val="231F20"/>
                </a:solidFill>
                <a:latin typeface="Avenir Black"/>
                <a:cs typeface="Avenir Black"/>
              </a:rPr>
              <a:t>Acid</a:t>
            </a:r>
            <a:endParaRPr sz="1550">
              <a:latin typeface="Avenir Black"/>
              <a:cs typeface="Avenir Black"/>
            </a:endParaRPr>
          </a:p>
          <a:p>
            <a:pPr marL="41275">
              <a:lnSpc>
                <a:spcPct val="100000"/>
              </a:lnSpc>
              <a:spcBef>
                <a:spcPts val="65"/>
              </a:spcBef>
            </a:pPr>
            <a:r>
              <a:rPr sz="1150" b="1" spc="-10" dirty="0">
                <a:solidFill>
                  <a:srgbClr val="5E6062"/>
                </a:solidFill>
                <a:latin typeface="Avenir Black"/>
                <a:cs typeface="Avenir Black"/>
              </a:rPr>
              <a:t>vinegar</a:t>
            </a:r>
            <a:endParaRPr sz="1150">
              <a:latin typeface="Avenir Black"/>
              <a:cs typeface="Avenir Black"/>
            </a:endParaRPr>
          </a:p>
        </p:txBody>
      </p:sp>
      <p:sp>
        <p:nvSpPr>
          <p:cNvPr id="29" name="object 29"/>
          <p:cNvSpPr txBox="1"/>
          <p:nvPr/>
        </p:nvSpPr>
        <p:spPr>
          <a:xfrm>
            <a:off x="2721803" y="5164242"/>
            <a:ext cx="849630" cy="462280"/>
          </a:xfrm>
          <a:prstGeom prst="rect">
            <a:avLst/>
          </a:prstGeom>
        </p:spPr>
        <p:txBody>
          <a:bodyPr vert="horz" wrap="square" lIns="0" tIns="25400" rIns="0" bIns="0" rtlCol="0">
            <a:spAutoFit/>
          </a:bodyPr>
          <a:lstStyle/>
          <a:p>
            <a:pPr marL="12700">
              <a:lnSpc>
                <a:spcPct val="100000"/>
              </a:lnSpc>
              <a:spcBef>
                <a:spcPts val="200"/>
              </a:spcBef>
            </a:pPr>
            <a:r>
              <a:rPr sz="1550" b="1" spc="-10" dirty="0">
                <a:solidFill>
                  <a:srgbClr val="231F20"/>
                </a:solidFill>
                <a:latin typeface="Avenir Black"/>
                <a:cs typeface="Avenir Black"/>
              </a:rPr>
              <a:t>Methane</a:t>
            </a:r>
            <a:endParaRPr sz="1550">
              <a:latin typeface="Avenir Black"/>
              <a:cs typeface="Avenir Black"/>
            </a:endParaRPr>
          </a:p>
          <a:p>
            <a:pPr marL="71755">
              <a:lnSpc>
                <a:spcPct val="100000"/>
              </a:lnSpc>
              <a:spcBef>
                <a:spcPts val="90"/>
              </a:spcBef>
            </a:pPr>
            <a:r>
              <a:rPr sz="1150" b="1" dirty="0">
                <a:solidFill>
                  <a:srgbClr val="5E6062"/>
                </a:solidFill>
                <a:latin typeface="Avenir Black"/>
                <a:cs typeface="Avenir Black"/>
              </a:rPr>
              <a:t>sewer </a:t>
            </a:r>
            <a:r>
              <a:rPr sz="1150" b="1" spc="-25" dirty="0">
                <a:solidFill>
                  <a:srgbClr val="5E6062"/>
                </a:solidFill>
                <a:latin typeface="Avenir Black"/>
                <a:cs typeface="Avenir Black"/>
              </a:rPr>
              <a:t>gas</a:t>
            </a:r>
            <a:endParaRPr sz="1150">
              <a:latin typeface="Avenir Black"/>
              <a:cs typeface="Avenir Black"/>
            </a:endParaRPr>
          </a:p>
        </p:txBody>
      </p:sp>
      <p:sp>
        <p:nvSpPr>
          <p:cNvPr id="30" name="object 30"/>
          <p:cNvSpPr txBox="1"/>
          <p:nvPr/>
        </p:nvSpPr>
        <p:spPr>
          <a:xfrm>
            <a:off x="3613928" y="5504399"/>
            <a:ext cx="907415" cy="462280"/>
          </a:xfrm>
          <a:prstGeom prst="rect">
            <a:avLst/>
          </a:prstGeom>
        </p:spPr>
        <p:txBody>
          <a:bodyPr vert="horz" wrap="square" lIns="0" tIns="25400" rIns="0" bIns="0" rtlCol="0">
            <a:spAutoFit/>
          </a:bodyPr>
          <a:lstStyle/>
          <a:p>
            <a:pPr marL="12700">
              <a:lnSpc>
                <a:spcPct val="100000"/>
              </a:lnSpc>
              <a:spcBef>
                <a:spcPts val="200"/>
              </a:spcBef>
            </a:pPr>
            <a:r>
              <a:rPr sz="1550" b="1" spc="-10" dirty="0">
                <a:solidFill>
                  <a:srgbClr val="231F20"/>
                </a:solidFill>
                <a:latin typeface="Avenir Black"/>
                <a:cs typeface="Avenir Black"/>
              </a:rPr>
              <a:t>Methanol</a:t>
            </a:r>
            <a:endParaRPr sz="1550">
              <a:latin typeface="Avenir Black"/>
              <a:cs typeface="Avenir Black"/>
            </a:endParaRPr>
          </a:p>
          <a:p>
            <a:pPr marL="77470">
              <a:lnSpc>
                <a:spcPct val="100000"/>
              </a:lnSpc>
              <a:spcBef>
                <a:spcPts val="90"/>
              </a:spcBef>
            </a:pPr>
            <a:r>
              <a:rPr sz="1150" b="1" dirty="0">
                <a:solidFill>
                  <a:srgbClr val="5E6062"/>
                </a:solidFill>
                <a:latin typeface="Avenir Black"/>
                <a:cs typeface="Avenir Black"/>
              </a:rPr>
              <a:t>rocket</a:t>
            </a:r>
            <a:r>
              <a:rPr sz="1150" b="1" spc="10" dirty="0">
                <a:solidFill>
                  <a:srgbClr val="5E6062"/>
                </a:solidFill>
                <a:latin typeface="Avenir Black"/>
                <a:cs typeface="Avenir Black"/>
              </a:rPr>
              <a:t> </a:t>
            </a:r>
            <a:r>
              <a:rPr sz="1150" b="1" spc="-20" dirty="0">
                <a:solidFill>
                  <a:srgbClr val="5E6062"/>
                </a:solidFill>
                <a:latin typeface="Avenir Black"/>
                <a:cs typeface="Avenir Black"/>
              </a:rPr>
              <a:t>fuel</a:t>
            </a:r>
            <a:endParaRPr sz="1150">
              <a:latin typeface="Avenir Black"/>
              <a:cs typeface="Avenir Black"/>
            </a:endParaRPr>
          </a:p>
        </p:txBody>
      </p:sp>
      <p:sp>
        <p:nvSpPr>
          <p:cNvPr id="31" name="object 31"/>
          <p:cNvSpPr txBox="1"/>
          <p:nvPr/>
        </p:nvSpPr>
        <p:spPr>
          <a:xfrm>
            <a:off x="7316866" y="4893902"/>
            <a:ext cx="304800" cy="261620"/>
          </a:xfrm>
          <a:prstGeom prst="rect">
            <a:avLst/>
          </a:prstGeom>
        </p:spPr>
        <p:txBody>
          <a:bodyPr vert="horz" wrap="square" lIns="0" tIns="12700" rIns="0" bIns="0" rtlCol="0">
            <a:spAutoFit/>
          </a:bodyPr>
          <a:lstStyle/>
          <a:p>
            <a:pPr marL="12700">
              <a:lnSpc>
                <a:spcPct val="100000"/>
              </a:lnSpc>
              <a:spcBef>
                <a:spcPts val="100"/>
              </a:spcBef>
            </a:pPr>
            <a:r>
              <a:rPr sz="1550" b="1" spc="-40" dirty="0">
                <a:solidFill>
                  <a:srgbClr val="231F20"/>
                </a:solidFill>
                <a:latin typeface="Avenir Black"/>
                <a:cs typeface="Avenir Black"/>
              </a:rPr>
              <a:t>Tar</a:t>
            </a:r>
            <a:endParaRPr sz="1550">
              <a:latin typeface="Avenir Black"/>
              <a:cs typeface="Avenir Black"/>
            </a:endParaRPr>
          </a:p>
        </p:txBody>
      </p:sp>
      <p:sp>
        <p:nvSpPr>
          <p:cNvPr id="32" name="object 32"/>
          <p:cNvSpPr txBox="1"/>
          <p:nvPr/>
        </p:nvSpPr>
        <p:spPr>
          <a:xfrm>
            <a:off x="5992262" y="5394557"/>
            <a:ext cx="715010" cy="462280"/>
          </a:xfrm>
          <a:prstGeom prst="rect">
            <a:avLst/>
          </a:prstGeom>
        </p:spPr>
        <p:txBody>
          <a:bodyPr vert="horz" wrap="square" lIns="0" tIns="25400" rIns="0" bIns="0" rtlCol="0">
            <a:spAutoFit/>
          </a:bodyPr>
          <a:lstStyle/>
          <a:p>
            <a:pPr algn="ctr">
              <a:lnSpc>
                <a:spcPct val="100000"/>
              </a:lnSpc>
              <a:spcBef>
                <a:spcPts val="200"/>
              </a:spcBef>
            </a:pPr>
            <a:r>
              <a:rPr sz="1550" b="1" spc="-10" dirty="0">
                <a:solidFill>
                  <a:srgbClr val="231F20"/>
                </a:solidFill>
                <a:latin typeface="Avenir Black"/>
                <a:cs typeface="Avenir Black"/>
              </a:rPr>
              <a:t>Arsenic</a:t>
            </a:r>
            <a:endParaRPr sz="1550">
              <a:latin typeface="Avenir Black"/>
              <a:cs typeface="Avenir Black"/>
            </a:endParaRPr>
          </a:p>
          <a:p>
            <a:pPr algn="ctr">
              <a:lnSpc>
                <a:spcPct val="100000"/>
              </a:lnSpc>
              <a:spcBef>
                <a:spcPts val="90"/>
              </a:spcBef>
            </a:pPr>
            <a:r>
              <a:rPr sz="1150" b="1" spc="-10" dirty="0">
                <a:solidFill>
                  <a:srgbClr val="5E6062"/>
                </a:solidFill>
                <a:latin typeface="Avenir Black"/>
                <a:cs typeface="Avenir Black"/>
              </a:rPr>
              <a:t>poison</a:t>
            </a:r>
            <a:endParaRPr sz="1150">
              <a:latin typeface="Avenir Black"/>
              <a:cs typeface="Avenir Black"/>
            </a:endParaRPr>
          </a:p>
        </p:txBody>
      </p:sp>
      <p:sp>
        <p:nvSpPr>
          <p:cNvPr id="33" name="object 33"/>
          <p:cNvSpPr txBox="1"/>
          <p:nvPr/>
        </p:nvSpPr>
        <p:spPr>
          <a:xfrm>
            <a:off x="4677998" y="5687600"/>
            <a:ext cx="962025" cy="478155"/>
          </a:xfrm>
          <a:prstGeom prst="rect">
            <a:avLst/>
          </a:prstGeom>
        </p:spPr>
        <p:txBody>
          <a:bodyPr vert="horz" wrap="square" lIns="0" tIns="36830" rIns="0" bIns="0" rtlCol="0">
            <a:spAutoFit/>
          </a:bodyPr>
          <a:lstStyle/>
          <a:p>
            <a:pPr marL="12700" marR="5080" indent="128905">
              <a:lnSpc>
                <a:spcPts val="1700"/>
              </a:lnSpc>
              <a:spcBef>
                <a:spcPts val="290"/>
              </a:spcBef>
            </a:pPr>
            <a:r>
              <a:rPr sz="1550" b="1" spc="-10" dirty="0">
                <a:solidFill>
                  <a:srgbClr val="231F20"/>
                </a:solidFill>
                <a:latin typeface="Avenir Black"/>
                <a:cs typeface="Avenir Black"/>
              </a:rPr>
              <a:t>Carbon Monoxide</a:t>
            </a:r>
            <a:endParaRPr sz="1550">
              <a:latin typeface="Avenir Black"/>
              <a:cs typeface="Avenir Black"/>
            </a:endParaRPr>
          </a:p>
        </p:txBody>
      </p:sp>
      <p:sp>
        <p:nvSpPr>
          <p:cNvPr id="34" name="object 34"/>
          <p:cNvSpPr txBox="1">
            <a:spLocks noGrp="1"/>
          </p:cNvSpPr>
          <p:nvPr>
            <p:ph type="title"/>
          </p:nvPr>
        </p:nvSpPr>
        <p:spPr>
          <a:xfrm>
            <a:off x="1933655" y="594870"/>
            <a:ext cx="6172835" cy="777240"/>
          </a:xfrm>
          <a:prstGeom prst="rect">
            <a:avLst/>
          </a:prstGeom>
        </p:spPr>
        <p:txBody>
          <a:bodyPr vert="horz" wrap="square" lIns="0" tIns="61594" rIns="0" bIns="0" rtlCol="0">
            <a:spAutoFit/>
          </a:bodyPr>
          <a:lstStyle/>
          <a:p>
            <a:pPr marL="1078865" marR="5080" indent="-1066800">
              <a:lnSpc>
                <a:spcPts val="2780"/>
              </a:lnSpc>
              <a:spcBef>
                <a:spcPts val="484"/>
              </a:spcBef>
            </a:pPr>
            <a:r>
              <a:rPr sz="2600" spc="75" dirty="0"/>
              <a:t>Indoor</a:t>
            </a:r>
            <a:r>
              <a:rPr sz="2600" spc="125" dirty="0"/>
              <a:t> </a:t>
            </a:r>
            <a:r>
              <a:rPr sz="2600" spc="55" dirty="0"/>
              <a:t>air:</a:t>
            </a:r>
            <a:r>
              <a:rPr sz="2600" spc="130" dirty="0"/>
              <a:t> </a:t>
            </a:r>
            <a:r>
              <a:rPr sz="2600" dirty="0"/>
              <a:t>What’s</a:t>
            </a:r>
            <a:r>
              <a:rPr sz="2600" spc="125" dirty="0"/>
              <a:t> </a:t>
            </a:r>
            <a:r>
              <a:rPr sz="2600" spc="65" dirty="0"/>
              <a:t>in</a:t>
            </a:r>
            <a:r>
              <a:rPr sz="2600" spc="130" dirty="0"/>
              <a:t> </a:t>
            </a:r>
            <a:r>
              <a:rPr sz="2600" dirty="0"/>
              <a:t>tobacco/vaping</a:t>
            </a:r>
            <a:r>
              <a:rPr sz="2600" spc="125" dirty="0"/>
              <a:t> </a:t>
            </a:r>
            <a:r>
              <a:rPr sz="2600" spc="-10" dirty="0"/>
              <a:t>smoke; </a:t>
            </a:r>
            <a:r>
              <a:rPr sz="2600" dirty="0"/>
              <a:t>secondary,</a:t>
            </a:r>
            <a:r>
              <a:rPr sz="2600" spc="195" dirty="0"/>
              <a:t> </a:t>
            </a:r>
            <a:r>
              <a:rPr sz="2600" spc="55" dirty="0"/>
              <a:t>third-</a:t>
            </a:r>
            <a:r>
              <a:rPr sz="2600" spc="110" dirty="0"/>
              <a:t>hand</a:t>
            </a:r>
            <a:r>
              <a:rPr sz="2600" spc="195" dirty="0"/>
              <a:t> </a:t>
            </a:r>
            <a:r>
              <a:rPr sz="2600" spc="-10" dirty="0"/>
              <a:t>smoke</a:t>
            </a:r>
            <a:endParaRPr sz="2600"/>
          </a:p>
        </p:txBody>
      </p:sp>
      <p:sp>
        <p:nvSpPr>
          <p:cNvPr id="35" name="object 35"/>
          <p:cNvSpPr txBox="1"/>
          <p:nvPr/>
        </p:nvSpPr>
        <p:spPr>
          <a:xfrm>
            <a:off x="331215" y="6286500"/>
            <a:ext cx="7802245" cy="1290320"/>
          </a:xfrm>
          <a:prstGeom prst="rect">
            <a:avLst/>
          </a:prstGeom>
        </p:spPr>
        <p:txBody>
          <a:bodyPr vert="horz" wrap="square" lIns="0" tIns="33019" rIns="0" bIns="0" rtlCol="0">
            <a:spAutoFit/>
          </a:bodyPr>
          <a:lstStyle/>
          <a:p>
            <a:pPr marL="1433195" marR="5080">
              <a:lnSpc>
                <a:spcPts val="2300"/>
              </a:lnSpc>
              <a:spcBef>
                <a:spcPts val="259"/>
              </a:spcBef>
            </a:pPr>
            <a:r>
              <a:rPr sz="2000" spc="-30" dirty="0">
                <a:solidFill>
                  <a:srgbClr val="231F20"/>
                </a:solidFill>
                <a:latin typeface="Avenir Book"/>
                <a:cs typeface="Avenir Book"/>
              </a:rPr>
              <a:t>Tobacco</a:t>
            </a:r>
            <a:r>
              <a:rPr sz="2000" spc="-15" dirty="0">
                <a:solidFill>
                  <a:srgbClr val="231F20"/>
                </a:solidFill>
                <a:latin typeface="Avenir Book"/>
                <a:cs typeface="Avenir Book"/>
              </a:rPr>
              <a:t> </a:t>
            </a:r>
            <a:r>
              <a:rPr sz="2000" dirty="0">
                <a:solidFill>
                  <a:srgbClr val="231F20"/>
                </a:solidFill>
                <a:latin typeface="Avenir Book"/>
                <a:cs typeface="Avenir Book"/>
              </a:rPr>
              <a:t>smoke</a:t>
            </a:r>
            <a:r>
              <a:rPr sz="2000" spc="-15" dirty="0">
                <a:solidFill>
                  <a:srgbClr val="231F20"/>
                </a:solidFill>
                <a:latin typeface="Avenir Book"/>
                <a:cs typeface="Avenir Book"/>
              </a:rPr>
              <a:t> </a:t>
            </a:r>
            <a:r>
              <a:rPr sz="2000" dirty="0">
                <a:solidFill>
                  <a:srgbClr val="231F20"/>
                </a:solidFill>
                <a:latin typeface="Avenir Book"/>
                <a:cs typeface="Avenir Book"/>
              </a:rPr>
              <a:t>is</a:t>
            </a:r>
            <a:r>
              <a:rPr sz="2000" spc="-15" dirty="0">
                <a:solidFill>
                  <a:srgbClr val="231F20"/>
                </a:solidFill>
                <a:latin typeface="Avenir Book"/>
                <a:cs typeface="Avenir Book"/>
              </a:rPr>
              <a:t> </a:t>
            </a:r>
            <a:r>
              <a:rPr sz="2000" dirty="0">
                <a:solidFill>
                  <a:srgbClr val="231F20"/>
                </a:solidFill>
                <a:latin typeface="Avenir Book"/>
                <a:cs typeface="Avenir Book"/>
              </a:rPr>
              <a:t>made</a:t>
            </a:r>
            <a:r>
              <a:rPr sz="2000" spc="-15" dirty="0">
                <a:solidFill>
                  <a:srgbClr val="231F20"/>
                </a:solidFill>
                <a:latin typeface="Avenir Book"/>
                <a:cs typeface="Avenir Book"/>
              </a:rPr>
              <a:t> </a:t>
            </a:r>
            <a:r>
              <a:rPr sz="2000" dirty="0">
                <a:solidFill>
                  <a:srgbClr val="231F20"/>
                </a:solidFill>
                <a:latin typeface="Avenir Book"/>
                <a:cs typeface="Avenir Book"/>
              </a:rPr>
              <a:t>up</a:t>
            </a:r>
            <a:r>
              <a:rPr sz="2000" spc="-15"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dirty="0">
                <a:solidFill>
                  <a:srgbClr val="231F20"/>
                </a:solidFill>
                <a:latin typeface="Avenir Book"/>
                <a:cs typeface="Avenir Book"/>
              </a:rPr>
              <a:t>thousands</a:t>
            </a:r>
            <a:r>
              <a:rPr sz="2000" spc="-15"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spc="-10" dirty="0">
                <a:solidFill>
                  <a:srgbClr val="231F20"/>
                </a:solidFill>
                <a:latin typeface="Avenir Book"/>
                <a:cs typeface="Avenir Book"/>
              </a:rPr>
              <a:t>chemicals, </a:t>
            </a:r>
            <a:r>
              <a:rPr sz="2000" dirty="0">
                <a:solidFill>
                  <a:srgbClr val="231F20"/>
                </a:solidFill>
                <a:latin typeface="Avenir Book"/>
                <a:cs typeface="Avenir Book"/>
              </a:rPr>
              <a:t>including</a:t>
            </a:r>
            <a:r>
              <a:rPr sz="2000" spc="-35" dirty="0">
                <a:solidFill>
                  <a:srgbClr val="231F20"/>
                </a:solidFill>
                <a:latin typeface="Avenir Book"/>
                <a:cs typeface="Avenir Book"/>
              </a:rPr>
              <a:t> </a:t>
            </a:r>
            <a:r>
              <a:rPr sz="2000" dirty="0">
                <a:solidFill>
                  <a:srgbClr val="231F20"/>
                </a:solidFill>
                <a:latin typeface="Avenir Book"/>
                <a:cs typeface="Avenir Book"/>
              </a:rPr>
              <a:t>at</a:t>
            </a:r>
            <a:r>
              <a:rPr sz="2000" spc="-25" dirty="0">
                <a:solidFill>
                  <a:srgbClr val="231F20"/>
                </a:solidFill>
                <a:latin typeface="Avenir Book"/>
                <a:cs typeface="Avenir Book"/>
              </a:rPr>
              <a:t> </a:t>
            </a:r>
            <a:r>
              <a:rPr sz="2000" dirty="0">
                <a:solidFill>
                  <a:srgbClr val="231F20"/>
                </a:solidFill>
                <a:latin typeface="Avenir Book"/>
                <a:cs typeface="Avenir Book"/>
              </a:rPr>
              <a:t>least</a:t>
            </a:r>
            <a:r>
              <a:rPr sz="2000" spc="-25" dirty="0">
                <a:solidFill>
                  <a:srgbClr val="231F20"/>
                </a:solidFill>
                <a:latin typeface="Avenir Book"/>
                <a:cs typeface="Avenir Book"/>
              </a:rPr>
              <a:t> </a:t>
            </a:r>
            <a:r>
              <a:rPr sz="2000" dirty="0">
                <a:solidFill>
                  <a:srgbClr val="231F20"/>
                </a:solidFill>
                <a:latin typeface="Avenir Book"/>
                <a:cs typeface="Avenir Book"/>
              </a:rPr>
              <a:t>70</a:t>
            </a:r>
            <a:r>
              <a:rPr sz="2000" spc="-20" dirty="0">
                <a:solidFill>
                  <a:srgbClr val="231F20"/>
                </a:solidFill>
                <a:latin typeface="Avenir Book"/>
                <a:cs typeface="Avenir Book"/>
              </a:rPr>
              <a:t> </a:t>
            </a:r>
            <a:r>
              <a:rPr sz="2000" dirty="0">
                <a:solidFill>
                  <a:srgbClr val="231F20"/>
                </a:solidFill>
                <a:latin typeface="Avenir Book"/>
                <a:cs typeface="Avenir Book"/>
              </a:rPr>
              <a:t>known</a:t>
            </a:r>
            <a:r>
              <a:rPr sz="2000" spc="-25" dirty="0">
                <a:solidFill>
                  <a:srgbClr val="231F20"/>
                </a:solidFill>
                <a:latin typeface="Avenir Book"/>
                <a:cs typeface="Avenir Book"/>
              </a:rPr>
              <a:t> </a:t>
            </a:r>
            <a:r>
              <a:rPr sz="2000" dirty="0">
                <a:solidFill>
                  <a:srgbClr val="231F20"/>
                </a:solidFill>
                <a:latin typeface="Avenir Book"/>
                <a:cs typeface="Avenir Book"/>
              </a:rPr>
              <a:t>to</a:t>
            </a:r>
            <a:r>
              <a:rPr sz="2000" spc="-25" dirty="0">
                <a:solidFill>
                  <a:srgbClr val="231F20"/>
                </a:solidFill>
                <a:latin typeface="Avenir Book"/>
                <a:cs typeface="Avenir Book"/>
              </a:rPr>
              <a:t> </a:t>
            </a:r>
            <a:r>
              <a:rPr sz="2000" dirty="0">
                <a:solidFill>
                  <a:srgbClr val="231F20"/>
                </a:solidFill>
                <a:latin typeface="Avenir Book"/>
                <a:cs typeface="Avenir Book"/>
              </a:rPr>
              <a:t>cause</a:t>
            </a:r>
            <a:r>
              <a:rPr sz="2000" spc="-25" dirty="0">
                <a:solidFill>
                  <a:srgbClr val="231F20"/>
                </a:solidFill>
                <a:latin typeface="Avenir Book"/>
                <a:cs typeface="Avenir Book"/>
              </a:rPr>
              <a:t> </a:t>
            </a:r>
            <a:r>
              <a:rPr sz="2000" spc="-10" dirty="0">
                <a:solidFill>
                  <a:srgbClr val="231F20"/>
                </a:solidFill>
                <a:latin typeface="Avenir Book"/>
                <a:cs typeface="Avenir Book"/>
              </a:rPr>
              <a:t>cancer.</a:t>
            </a:r>
            <a:r>
              <a:rPr sz="2000" spc="-20" dirty="0">
                <a:solidFill>
                  <a:srgbClr val="231F20"/>
                </a:solidFill>
                <a:latin typeface="Avenir Book"/>
                <a:cs typeface="Avenir Book"/>
              </a:rPr>
              <a:t> </a:t>
            </a:r>
            <a:r>
              <a:rPr sz="2000" spc="-10" dirty="0">
                <a:solidFill>
                  <a:srgbClr val="231F20"/>
                </a:solidFill>
                <a:latin typeface="Avenir Book"/>
                <a:cs typeface="Avenir Book"/>
              </a:rPr>
              <a:t>These </a:t>
            </a:r>
            <a:r>
              <a:rPr sz="2000" spc="-25" dirty="0">
                <a:solidFill>
                  <a:srgbClr val="231F20"/>
                </a:solidFill>
                <a:latin typeface="Avenir Book"/>
                <a:cs typeface="Avenir Book"/>
              </a:rPr>
              <a:t>cancer-</a:t>
            </a:r>
            <a:r>
              <a:rPr sz="2000" dirty="0">
                <a:solidFill>
                  <a:srgbClr val="231F20"/>
                </a:solidFill>
                <a:latin typeface="Avenir Book"/>
                <a:cs typeface="Avenir Book"/>
              </a:rPr>
              <a:t>causing</a:t>
            </a:r>
            <a:r>
              <a:rPr sz="2000" spc="-15" dirty="0">
                <a:solidFill>
                  <a:srgbClr val="231F20"/>
                </a:solidFill>
                <a:latin typeface="Avenir Book"/>
                <a:cs typeface="Avenir Book"/>
              </a:rPr>
              <a:t> </a:t>
            </a:r>
            <a:r>
              <a:rPr sz="2000" dirty="0">
                <a:solidFill>
                  <a:srgbClr val="231F20"/>
                </a:solidFill>
                <a:latin typeface="Avenir Book"/>
                <a:cs typeface="Avenir Book"/>
              </a:rPr>
              <a:t>chemicals</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dirty="0">
                <a:solidFill>
                  <a:srgbClr val="231F20"/>
                </a:solidFill>
                <a:latin typeface="Avenir Book"/>
                <a:cs typeface="Avenir Book"/>
              </a:rPr>
              <a:t>referred</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dirty="0">
                <a:solidFill>
                  <a:srgbClr val="231F20"/>
                </a:solidFill>
                <a:latin typeface="Avenir Book"/>
                <a:cs typeface="Avenir Book"/>
              </a:rPr>
              <a:t>as</a:t>
            </a:r>
            <a:r>
              <a:rPr sz="2000" spc="-15" dirty="0">
                <a:solidFill>
                  <a:srgbClr val="231F20"/>
                </a:solidFill>
                <a:latin typeface="Avenir Book"/>
                <a:cs typeface="Avenir Book"/>
              </a:rPr>
              <a:t> </a:t>
            </a:r>
            <a:r>
              <a:rPr sz="2000" i="1" spc="-10" dirty="0">
                <a:solidFill>
                  <a:srgbClr val="231F20"/>
                </a:solidFill>
                <a:latin typeface="Avenir Book"/>
                <a:cs typeface="Avenir Book"/>
              </a:rPr>
              <a:t>carcinogens</a:t>
            </a:r>
            <a:r>
              <a:rPr sz="2000" spc="-10" dirty="0">
                <a:solidFill>
                  <a:srgbClr val="231F20"/>
                </a:solidFill>
                <a:latin typeface="Avenir Book"/>
                <a:cs typeface="Avenir Book"/>
              </a:rPr>
              <a:t>.</a:t>
            </a:r>
            <a:endParaRPr sz="2000">
              <a:latin typeface="Avenir Book"/>
              <a:cs typeface="Avenir Book"/>
            </a:endParaRPr>
          </a:p>
          <a:p>
            <a:pPr marL="12700">
              <a:lnSpc>
                <a:spcPct val="100000"/>
              </a:lnSpc>
              <a:spcBef>
                <a:spcPts val="158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a:latin typeface="Avenir Next Medium"/>
              <a:cs typeface="Avenir Next Medium"/>
            </a:endParaRPr>
          </a:p>
        </p:txBody>
      </p:sp>
      <p:sp>
        <p:nvSpPr>
          <p:cNvPr id="36" name="object 36"/>
          <p:cNvSpPr txBox="1"/>
          <p:nvPr/>
        </p:nvSpPr>
        <p:spPr>
          <a:xfrm>
            <a:off x="8230616" y="7142480"/>
            <a:ext cx="1485900"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75" dirty="0">
                <a:solidFill>
                  <a:srgbClr val="004E71"/>
                </a:solidFill>
                <a:latin typeface="Avenir Next Medium"/>
                <a:cs typeface="Avenir Next Medium"/>
              </a:rPr>
              <a:t>  </a:t>
            </a:r>
            <a:r>
              <a:rPr sz="3000" spc="-290" dirty="0">
                <a:solidFill>
                  <a:srgbClr val="004E71"/>
                </a:solidFill>
                <a:latin typeface="Avenir Next Medium"/>
                <a:cs typeface="Avenir Next Medium"/>
              </a:rPr>
              <a:t>24</a:t>
            </a:r>
            <a:endParaRPr sz="3000">
              <a:latin typeface="Avenir Next Medium"/>
              <a:cs typeface="Avenir Next Medium"/>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5687" y="1161798"/>
            <a:ext cx="7988300" cy="777240"/>
          </a:xfrm>
          <a:prstGeom prst="rect">
            <a:avLst/>
          </a:prstGeom>
        </p:spPr>
        <p:txBody>
          <a:bodyPr vert="horz" wrap="square" lIns="0" tIns="61594" rIns="0" bIns="0" rtlCol="0">
            <a:spAutoFit/>
          </a:bodyPr>
          <a:lstStyle/>
          <a:p>
            <a:pPr marL="12700" marR="5080">
              <a:lnSpc>
                <a:spcPts val="2780"/>
              </a:lnSpc>
              <a:spcBef>
                <a:spcPts val="484"/>
              </a:spcBef>
            </a:pPr>
            <a:r>
              <a:rPr sz="2600" dirty="0"/>
              <a:t>Dad’s</a:t>
            </a:r>
            <a:r>
              <a:rPr sz="2600" spc="75" dirty="0"/>
              <a:t> </a:t>
            </a:r>
            <a:r>
              <a:rPr sz="2600" dirty="0"/>
              <a:t>smoking</a:t>
            </a:r>
            <a:r>
              <a:rPr sz="2600" spc="75" dirty="0"/>
              <a:t> </a:t>
            </a:r>
            <a:r>
              <a:rPr sz="2600" dirty="0"/>
              <a:t>before</a:t>
            </a:r>
            <a:r>
              <a:rPr sz="2600" spc="75" dirty="0"/>
              <a:t> </a:t>
            </a:r>
            <a:r>
              <a:rPr sz="2600" spc="50" dirty="0"/>
              <a:t>pregnancy</a:t>
            </a:r>
            <a:r>
              <a:rPr sz="2600" spc="75" dirty="0"/>
              <a:t> </a:t>
            </a:r>
            <a:r>
              <a:rPr sz="2600" spc="85" dirty="0"/>
              <a:t>can</a:t>
            </a:r>
            <a:r>
              <a:rPr sz="2600" spc="75" dirty="0"/>
              <a:t> </a:t>
            </a:r>
            <a:r>
              <a:rPr sz="2600" spc="130" dirty="0"/>
              <a:t>harm</a:t>
            </a:r>
            <a:r>
              <a:rPr sz="2600" spc="75" dirty="0"/>
              <a:t> </a:t>
            </a:r>
            <a:r>
              <a:rPr sz="2600" spc="65" dirty="0"/>
              <a:t>the</a:t>
            </a:r>
            <a:r>
              <a:rPr sz="2600" spc="75" dirty="0"/>
              <a:t> </a:t>
            </a:r>
            <a:r>
              <a:rPr sz="2600" dirty="0"/>
              <a:t>child</a:t>
            </a:r>
            <a:r>
              <a:rPr sz="2600" spc="75" dirty="0"/>
              <a:t> </a:t>
            </a:r>
            <a:r>
              <a:rPr sz="2600" spc="55" dirty="0"/>
              <a:t>too, </a:t>
            </a:r>
            <a:r>
              <a:rPr sz="2600" dirty="0"/>
              <a:t>including</a:t>
            </a:r>
            <a:r>
              <a:rPr sz="2600" spc="145" dirty="0"/>
              <a:t> </a:t>
            </a:r>
            <a:r>
              <a:rPr sz="2600" dirty="0"/>
              <a:t>increasing</a:t>
            </a:r>
            <a:r>
              <a:rPr sz="2600" spc="155" dirty="0"/>
              <a:t> </a:t>
            </a:r>
            <a:r>
              <a:rPr sz="2600" spc="65" dirty="0"/>
              <a:t>the</a:t>
            </a:r>
            <a:r>
              <a:rPr sz="2600" spc="155" dirty="0"/>
              <a:t> </a:t>
            </a:r>
            <a:r>
              <a:rPr sz="2600" dirty="0"/>
              <a:t>risk</a:t>
            </a:r>
            <a:r>
              <a:rPr sz="2600" spc="155" dirty="0"/>
              <a:t> </a:t>
            </a:r>
            <a:r>
              <a:rPr sz="2600" dirty="0"/>
              <a:t>of</a:t>
            </a:r>
            <a:r>
              <a:rPr sz="2600" spc="155" dirty="0"/>
              <a:t> </a:t>
            </a:r>
            <a:r>
              <a:rPr sz="2600" dirty="0"/>
              <a:t>his</a:t>
            </a:r>
            <a:r>
              <a:rPr sz="2600" spc="155" dirty="0"/>
              <a:t> </a:t>
            </a:r>
            <a:r>
              <a:rPr sz="2600" dirty="0"/>
              <a:t>child</a:t>
            </a:r>
            <a:r>
              <a:rPr sz="2600" spc="155" dirty="0"/>
              <a:t> </a:t>
            </a:r>
            <a:r>
              <a:rPr sz="2600" dirty="0"/>
              <a:t>getting</a:t>
            </a:r>
            <a:r>
              <a:rPr sz="2600" spc="160" dirty="0"/>
              <a:t> </a:t>
            </a:r>
            <a:r>
              <a:rPr sz="2600" spc="-10" dirty="0"/>
              <a:t>leukemia.</a:t>
            </a:r>
            <a:endParaRPr sz="2600"/>
          </a:p>
        </p:txBody>
      </p:sp>
      <p:sp>
        <p:nvSpPr>
          <p:cNvPr id="3" name="object 3"/>
          <p:cNvSpPr txBox="1"/>
          <p:nvPr/>
        </p:nvSpPr>
        <p:spPr>
          <a:xfrm>
            <a:off x="823975" y="2373884"/>
            <a:ext cx="1640205"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231F20"/>
                </a:solidFill>
                <a:latin typeface="Avenir Book"/>
                <a:cs typeface="Avenir Book"/>
              </a:rPr>
              <a:t>From</a:t>
            </a:r>
            <a:r>
              <a:rPr sz="1600" spc="-30" dirty="0">
                <a:solidFill>
                  <a:srgbClr val="231F20"/>
                </a:solidFill>
                <a:latin typeface="Avenir Book"/>
                <a:cs typeface="Avenir Book"/>
              </a:rPr>
              <a:t> </a:t>
            </a:r>
            <a:r>
              <a:rPr sz="1600" dirty="0">
                <a:solidFill>
                  <a:srgbClr val="231F20"/>
                </a:solidFill>
                <a:latin typeface="Avenir Book"/>
                <a:cs typeface="Avenir Book"/>
              </a:rPr>
              <a:t>the</a:t>
            </a:r>
            <a:r>
              <a:rPr sz="1600" spc="-25" dirty="0">
                <a:solidFill>
                  <a:srgbClr val="231F20"/>
                </a:solidFill>
                <a:latin typeface="Avenir Book"/>
                <a:cs typeface="Avenir Book"/>
              </a:rPr>
              <a:t> </a:t>
            </a:r>
            <a:r>
              <a:rPr sz="1600" spc="-10" dirty="0">
                <a:solidFill>
                  <a:srgbClr val="231F20"/>
                </a:solidFill>
                <a:latin typeface="Avenir Book"/>
                <a:cs typeface="Avenir Book"/>
              </a:rPr>
              <a:t>graphic:</a:t>
            </a:r>
            <a:endParaRPr sz="1600">
              <a:latin typeface="Avenir Book"/>
              <a:cs typeface="Avenir Book"/>
            </a:endParaRPr>
          </a:p>
        </p:txBody>
      </p:sp>
      <p:sp>
        <p:nvSpPr>
          <p:cNvPr id="4" name="object 4"/>
          <p:cNvSpPr txBox="1"/>
          <p:nvPr/>
        </p:nvSpPr>
        <p:spPr>
          <a:xfrm>
            <a:off x="823944" y="3510534"/>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823944" y="4196334"/>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823944" y="4590033"/>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823944" y="5275833"/>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823944" y="2716784"/>
            <a:ext cx="7945755" cy="2781300"/>
          </a:xfrm>
          <a:prstGeom prst="rect">
            <a:avLst/>
          </a:prstGeom>
        </p:spPr>
        <p:txBody>
          <a:bodyPr vert="horz" wrap="square" lIns="0" tIns="33020" rIns="0" bIns="0" rtlCol="0">
            <a:spAutoFit/>
          </a:bodyPr>
          <a:lstStyle/>
          <a:p>
            <a:pPr marL="234315" marR="5080" indent="-222250">
              <a:lnSpc>
                <a:spcPts val="2300"/>
              </a:lnSpc>
              <a:spcBef>
                <a:spcPts val="260"/>
              </a:spcBef>
              <a:buClr>
                <a:srgbClr val="E16C25"/>
              </a:buClr>
              <a:buSzPct val="52500"/>
              <a:buFont typeface="Apple Symbols"/>
              <a:buChar char="■"/>
              <a:tabLst>
                <a:tab pos="235585" algn="l"/>
              </a:tabLst>
            </a:pPr>
            <a:r>
              <a:rPr sz="2000" spc="-25" dirty="0">
                <a:solidFill>
                  <a:srgbClr val="231F20"/>
                </a:solidFill>
                <a:latin typeface="Avenir Book"/>
                <a:cs typeface="Avenir Book"/>
              </a:rPr>
              <a:t>Mom’s</a:t>
            </a:r>
            <a:r>
              <a:rPr sz="2000" spc="-45" dirty="0">
                <a:solidFill>
                  <a:srgbClr val="231F20"/>
                </a:solidFill>
                <a:latin typeface="Avenir Book"/>
                <a:cs typeface="Avenir Book"/>
              </a:rPr>
              <a:t> </a:t>
            </a:r>
            <a:r>
              <a:rPr sz="2000" dirty="0">
                <a:solidFill>
                  <a:srgbClr val="231F20"/>
                </a:solidFill>
                <a:latin typeface="Avenir Book"/>
                <a:cs typeface="Avenir Book"/>
              </a:rPr>
              <a:t>smoking</a:t>
            </a:r>
            <a:r>
              <a:rPr sz="2000" spc="-40" dirty="0">
                <a:solidFill>
                  <a:srgbClr val="231F20"/>
                </a:solidFill>
                <a:latin typeface="Avenir Book"/>
                <a:cs typeface="Avenir Book"/>
              </a:rPr>
              <a:t> </a:t>
            </a:r>
            <a:r>
              <a:rPr sz="2000" dirty="0">
                <a:solidFill>
                  <a:srgbClr val="231F20"/>
                </a:solidFill>
                <a:latin typeface="Avenir Book"/>
                <a:cs typeface="Avenir Book"/>
              </a:rPr>
              <a:t>during</a:t>
            </a:r>
            <a:r>
              <a:rPr sz="2000" spc="-40" dirty="0">
                <a:solidFill>
                  <a:srgbClr val="231F20"/>
                </a:solidFill>
                <a:latin typeface="Avenir Book"/>
                <a:cs typeface="Avenir Book"/>
              </a:rPr>
              <a:t> </a:t>
            </a:r>
            <a:r>
              <a:rPr sz="2000" dirty="0">
                <a:solidFill>
                  <a:srgbClr val="231F20"/>
                </a:solidFill>
                <a:latin typeface="Avenir Book"/>
                <a:cs typeface="Avenir Book"/>
              </a:rPr>
              <a:t>pregnancy</a:t>
            </a:r>
            <a:r>
              <a:rPr sz="2000" spc="-45" dirty="0">
                <a:solidFill>
                  <a:srgbClr val="231F20"/>
                </a:solidFill>
                <a:latin typeface="Avenir Book"/>
                <a:cs typeface="Avenir Book"/>
              </a:rPr>
              <a:t> </a:t>
            </a:r>
            <a:r>
              <a:rPr sz="2000" dirty="0">
                <a:solidFill>
                  <a:srgbClr val="231F20"/>
                </a:solidFill>
                <a:latin typeface="Avenir Book"/>
                <a:cs typeface="Avenir Book"/>
              </a:rPr>
              <a:t>is</a:t>
            </a:r>
            <a:r>
              <a:rPr sz="2000" spc="-40" dirty="0">
                <a:solidFill>
                  <a:srgbClr val="231F20"/>
                </a:solidFill>
                <a:latin typeface="Avenir Book"/>
                <a:cs typeface="Avenir Book"/>
              </a:rPr>
              <a:t> </a:t>
            </a:r>
            <a:r>
              <a:rPr sz="2000" dirty="0">
                <a:solidFill>
                  <a:srgbClr val="231F20"/>
                </a:solidFill>
                <a:latin typeface="Avenir Book"/>
                <a:cs typeface="Avenir Book"/>
              </a:rPr>
              <a:t>bad</a:t>
            </a:r>
            <a:r>
              <a:rPr sz="2000" spc="-40" dirty="0">
                <a:solidFill>
                  <a:srgbClr val="231F20"/>
                </a:solidFill>
                <a:latin typeface="Avenir Book"/>
                <a:cs typeface="Avenir Book"/>
              </a:rPr>
              <a:t> </a:t>
            </a:r>
            <a:r>
              <a:rPr sz="2000" dirty="0">
                <a:solidFill>
                  <a:srgbClr val="231F20"/>
                </a:solidFill>
                <a:latin typeface="Avenir Book"/>
                <a:cs typeface="Avenir Book"/>
              </a:rPr>
              <a:t>for</a:t>
            </a:r>
            <a:r>
              <a:rPr sz="2000" spc="-40" dirty="0">
                <a:solidFill>
                  <a:srgbClr val="231F20"/>
                </a:solidFill>
                <a:latin typeface="Avenir Book"/>
                <a:cs typeface="Avenir Book"/>
              </a:rPr>
              <a:t> </a:t>
            </a:r>
            <a:r>
              <a:rPr sz="2000" spc="-25" dirty="0">
                <a:solidFill>
                  <a:srgbClr val="231F20"/>
                </a:solidFill>
                <a:latin typeface="Avenir Book"/>
                <a:cs typeface="Avenir Book"/>
              </a:rPr>
              <a:t>baby,</a:t>
            </a:r>
            <a:r>
              <a:rPr sz="2000" spc="-45" dirty="0">
                <a:solidFill>
                  <a:srgbClr val="231F20"/>
                </a:solidFill>
                <a:latin typeface="Avenir Book"/>
                <a:cs typeface="Avenir Book"/>
              </a:rPr>
              <a:t> </a:t>
            </a:r>
            <a:r>
              <a:rPr sz="2000" dirty="0">
                <a:solidFill>
                  <a:srgbClr val="231F20"/>
                </a:solidFill>
                <a:latin typeface="Avenir Book"/>
                <a:cs typeface="Avenir Book"/>
              </a:rPr>
              <a:t>but</a:t>
            </a:r>
            <a:r>
              <a:rPr sz="2000" spc="-40" dirty="0">
                <a:solidFill>
                  <a:srgbClr val="231F20"/>
                </a:solidFill>
                <a:latin typeface="Avenir Book"/>
                <a:cs typeface="Avenir Book"/>
              </a:rPr>
              <a:t> </a:t>
            </a:r>
            <a:r>
              <a:rPr sz="2000" dirty="0">
                <a:solidFill>
                  <a:srgbClr val="231F20"/>
                </a:solidFill>
                <a:latin typeface="Avenir Book"/>
                <a:cs typeface="Avenir Book"/>
              </a:rPr>
              <a:t>did</a:t>
            </a:r>
            <a:r>
              <a:rPr sz="2000" spc="-40" dirty="0">
                <a:solidFill>
                  <a:srgbClr val="231F20"/>
                </a:solidFill>
                <a:latin typeface="Avenir Book"/>
                <a:cs typeface="Avenir Book"/>
              </a:rPr>
              <a:t> </a:t>
            </a:r>
            <a:r>
              <a:rPr sz="2000" dirty="0">
                <a:solidFill>
                  <a:srgbClr val="231F20"/>
                </a:solidFill>
                <a:latin typeface="Avenir Book"/>
                <a:cs typeface="Avenir Book"/>
              </a:rPr>
              <a:t>you</a:t>
            </a:r>
            <a:r>
              <a:rPr sz="2000" spc="-45" dirty="0">
                <a:solidFill>
                  <a:srgbClr val="231F20"/>
                </a:solidFill>
                <a:latin typeface="Avenir Book"/>
                <a:cs typeface="Avenir Book"/>
              </a:rPr>
              <a:t> </a:t>
            </a:r>
            <a:r>
              <a:rPr sz="2000" spc="-20" dirty="0">
                <a:solidFill>
                  <a:srgbClr val="231F20"/>
                </a:solidFill>
                <a:latin typeface="Avenir Book"/>
                <a:cs typeface="Avenir Book"/>
              </a:rPr>
              <a:t>know 	</a:t>
            </a:r>
            <a:r>
              <a:rPr sz="2000" dirty="0">
                <a:solidFill>
                  <a:srgbClr val="231F20"/>
                </a:solidFill>
                <a:latin typeface="Avenir Book"/>
                <a:cs typeface="Avenir Book"/>
              </a:rPr>
              <a:t>that</a:t>
            </a:r>
            <a:r>
              <a:rPr sz="2000" spc="-30" dirty="0">
                <a:solidFill>
                  <a:srgbClr val="231F20"/>
                </a:solidFill>
                <a:latin typeface="Avenir Book"/>
                <a:cs typeface="Avenir Book"/>
              </a:rPr>
              <a:t> </a:t>
            </a:r>
            <a:r>
              <a:rPr sz="2000" spc="-35" dirty="0">
                <a:solidFill>
                  <a:srgbClr val="231F20"/>
                </a:solidFill>
                <a:latin typeface="Avenir Book"/>
                <a:cs typeface="Avenir Book"/>
              </a:rPr>
              <a:t>dad’s</a:t>
            </a:r>
            <a:r>
              <a:rPr sz="2000" spc="-25" dirty="0">
                <a:solidFill>
                  <a:srgbClr val="231F20"/>
                </a:solidFill>
                <a:latin typeface="Avenir Book"/>
                <a:cs typeface="Avenir Book"/>
              </a:rPr>
              <a:t> </a:t>
            </a:r>
            <a:r>
              <a:rPr sz="2000" dirty="0">
                <a:solidFill>
                  <a:srgbClr val="231F20"/>
                </a:solidFill>
                <a:latin typeface="Avenir Book"/>
                <a:cs typeface="Avenir Book"/>
              </a:rPr>
              <a:t>smoking</a:t>
            </a:r>
            <a:r>
              <a:rPr sz="2000" spc="-30" dirty="0">
                <a:solidFill>
                  <a:srgbClr val="231F20"/>
                </a:solidFill>
                <a:latin typeface="Avenir Book"/>
                <a:cs typeface="Avenir Book"/>
              </a:rPr>
              <a:t> </a:t>
            </a:r>
            <a:r>
              <a:rPr sz="2000" dirty="0">
                <a:solidFill>
                  <a:srgbClr val="231F20"/>
                </a:solidFill>
                <a:latin typeface="Avenir Book"/>
                <a:cs typeface="Avenir Book"/>
              </a:rPr>
              <a:t>before</a:t>
            </a:r>
            <a:r>
              <a:rPr sz="2000" spc="-25" dirty="0">
                <a:solidFill>
                  <a:srgbClr val="231F20"/>
                </a:solidFill>
                <a:latin typeface="Avenir Book"/>
                <a:cs typeface="Avenir Book"/>
              </a:rPr>
              <a:t> </a:t>
            </a:r>
            <a:r>
              <a:rPr sz="2000" dirty="0">
                <a:solidFill>
                  <a:srgbClr val="231F20"/>
                </a:solidFill>
                <a:latin typeface="Avenir Book"/>
                <a:cs typeface="Avenir Book"/>
              </a:rPr>
              <a:t>pregnancy</a:t>
            </a:r>
            <a:r>
              <a:rPr sz="2000" spc="-25" dirty="0">
                <a:solidFill>
                  <a:srgbClr val="231F20"/>
                </a:solidFill>
                <a:latin typeface="Avenir Book"/>
                <a:cs typeface="Avenir Book"/>
              </a:rPr>
              <a:t> </a:t>
            </a:r>
            <a:r>
              <a:rPr sz="2000" dirty="0">
                <a:solidFill>
                  <a:srgbClr val="231F20"/>
                </a:solidFill>
                <a:latin typeface="Avenir Book"/>
                <a:cs typeface="Avenir Book"/>
              </a:rPr>
              <a:t>can</a:t>
            </a:r>
            <a:r>
              <a:rPr sz="2000" spc="-30" dirty="0">
                <a:solidFill>
                  <a:srgbClr val="231F20"/>
                </a:solidFill>
                <a:latin typeface="Avenir Book"/>
                <a:cs typeface="Avenir Book"/>
              </a:rPr>
              <a:t> </a:t>
            </a:r>
            <a:r>
              <a:rPr sz="2000" dirty="0">
                <a:solidFill>
                  <a:srgbClr val="231F20"/>
                </a:solidFill>
                <a:latin typeface="Avenir Book"/>
                <a:cs typeface="Avenir Book"/>
              </a:rPr>
              <a:t>harm</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25" dirty="0">
                <a:solidFill>
                  <a:srgbClr val="231F20"/>
                </a:solidFill>
                <a:latin typeface="Avenir Book"/>
                <a:cs typeface="Avenir Book"/>
              </a:rPr>
              <a:t> </a:t>
            </a:r>
            <a:r>
              <a:rPr sz="2000" dirty="0">
                <a:solidFill>
                  <a:srgbClr val="231F20"/>
                </a:solidFill>
                <a:latin typeface="Avenir Book"/>
                <a:cs typeface="Avenir Book"/>
              </a:rPr>
              <a:t>child</a:t>
            </a:r>
            <a:r>
              <a:rPr sz="2000" spc="-30" dirty="0">
                <a:solidFill>
                  <a:srgbClr val="231F20"/>
                </a:solidFill>
                <a:latin typeface="Avenir Book"/>
                <a:cs typeface="Avenir Book"/>
              </a:rPr>
              <a:t> </a:t>
            </a:r>
            <a:r>
              <a:rPr sz="2000" spc="-20" dirty="0">
                <a:solidFill>
                  <a:srgbClr val="231F20"/>
                </a:solidFill>
                <a:latin typeface="Avenir Book"/>
                <a:cs typeface="Avenir Book"/>
              </a:rPr>
              <a:t>too?</a:t>
            </a:r>
            <a:endParaRPr sz="2000">
              <a:latin typeface="Avenir Book"/>
              <a:cs typeface="Avenir Book"/>
            </a:endParaRPr>
          </a:p>
          <a:p>
            <a:pPr marL="235585" marR="1152525">
              <a:lnSpc>
                <a:spcPts val="2300"/>
              </a:lnSpc>
              <a:spcBef>
                <a:spcPts val="800"/>
              </a:spcBef>
            </a:pPr>
            <a:r>
              <a:rPr sz="2000" spc="-25" dirty="0">
                <a:solidFill>
                  <a:srgbClr val="231F20"/>
                </a:solidFill>
                <a:latin typeface="Avenir Book"/>
                <a:cs typeface="Avenir Book"/>
              </a:rPr>
              <a:t>Mom’s</a:t>
            </a:r>
            <a:r>
              <a:rPr sz="2000" spc="-35" dirty="0">
                <a:solidFill>
                  <a:srgbClr val="231F20"/>
                </a:solidFill>
                <a:latin typeface="Avenir Book"/>
                <a:cs typeface="Avenir Book"/>
              </a:rPr>
              <a:t> </a:t>
            </a:r>
            <a:r>
              <a:rPr sz="2000" dirty="0">
                <a:solidFill>
                  <a:srgbClr val="231F20"/>
                </a:solidFill>
                <a:latin typeface="Avenir Book"/>
                <a:cs typeface="Avenir Book"/>
              </a:rPr>
              <a:t>smoking</a:t>
            </a:r>
            <a:r>
              <a:rPr sz="2000" spc="-35" dirty="0">
                <a:solidFill>
                  <a:srgbClr val="231F20"/>
                </a:solidFill>
                <a:latin typeface="Avenir Book"/>
                <a:cs typeface="Avenir Book"/>
              </a:rPr>
              <a:t> </a:t>
            </a:r>
            <a:r>
              <a:rPr sz="2000" dirty="0">
                <a:solidFill>
                  <a:srgbClr val="231F20"/>
                </a:solidFill>
                <a:latin typeface="Avenir Book"/>
                <a:cs typeface="Avenir Book"/>
              </a:rPr>
              <a:t>during</a:t>
            </a:r>
            <a:r>
              <a:rPr sz="2000" spc="-35" dirty="0">
                <a:solidFill>
                  <a:srgbClr val="231F20"/>
                </a:solidFill>
                <a:latin typeface="Avenir Book"/>
                <a:cs typeface="Avenir Book"/>
              </a:rPr>
              <a:t> </a:t>
            </a:r>
            <a:r>
              <a:rPr sz="2000" dirty="0">
                <a:solidFill>
                  <a:srgbClr val="231F20"/>
                </a:solidFill>
                <a:latin typeface="Avenir Book"/>
                <a:cs typeface="Avenir Book"/>
              </a:rPr>
              <a:t>pregnancy</a:t>
            </a:r>
            <a:r>
              <a:rPr sz="2000" spc="-35" dirty="0">
                <a:solidFill>
                  <a:srgbClr val="231F20"/>
                </a:solidFill>
                <a:latin typeface="Avenir Book"/>
                <a:cs typeface="Avenir Book"/>
              </a:rPr>
              <a:t> </a:t>
            </a:r>
            <a:r>
              <a:rPr sz="2000" dirty="0">
                <a:solidFill>
                  <a:srgbClr val="231F20"/>
                </a:solidFill>
                <a:latin typeface="Avenir Book"/>
                <a:cs typeface="Avenir Book"/>
              </a:rPr>
              <a:t>can</a:t>
            </a:r>
            <a:r>
              <a:rPr sz="2000" spc="-35" dirty="0">
                <a:solidFill>
                  <a:srgbClr val="231F20"/>
                </a:solidFill>
                <a:latin typeface="Avenir Book"/>
                <a:cs typeface="Avenir Book"/>
              </a:rPr>
              <a:t> </a:t>
            </a:r>
            <a:r>
              <a:rPr sz="2000" dirty="0">
                <a:solidFill>
                  <a:srgbClr val="231F20"/>
                </a:solidFill>
                <a:latin typeface="Avenir Book"/>
                <a:cs typeface="Avenir Book"/>
              </a:rPr>
              <a:t>increase</a:t>
            </a:r>
            <a:r>
              <a:rPr sz="2000" spc="-35" dirty="0">
                <a:solidFill>
                  <a:srgbClr val="231F20"/>
                </a:solidFill>
                <a:latin typeface="Avenir Book"/>
                <a:cs typeface="Avenir Book"/>
              </a:rPr>
              <a:t> </a:t>
            </a:r>
            <a:r>
              <a:rPr sz="2000" dirty="0">
                <a:solidFill>
                  <a:srgbClr val="231F20"/>
                </a:solidFill>
                <a:latin typeface="Avenir Book"/>
                <a:cs typeface="Avenir Book"/>
              </a:rPr>
              <a:t>the</a:t>
            </a:r>
            <a:r>
              <a:rPr sz="2000" spc="-35" dirty="0">
                <a:solidFill>
                  <a:srgbClr val="231F20"/>
                </a:solidFill>
                <a:latin typeface="Avenir Book"/>
                <a:cs typeface="Avenir Book"/>
              </a:rPr>
              <a:t> </a:t>
            </a:r>
            <a:r>
              <a:rPr sz="2000" dirty="0">
                <a:solidFill>
                  <a:srgbClr val="231F20"/>
                </a:solidFill>
                <a:latin typeface="Avenir Book"/>
                <a:cs typeface="Avenir Book"/>
              </a:rPr>
              <a:t>risk</a:t>
            </a:r>
            <a:r>
              <a:rPr sz="2000" spc="-35" dirty="0">
                <a:solidFill>
                  <a:srgbClr val="231F20"/>
                </a:solidFill>
                <a:latin typeface="Avenir Book"/>
                <a:cs typeface="Avenir Book"/>
              </a:rPr>
              <a:t> </a:t>
            </a:r>
            <a:r>
              <a:rPr sz="2000" spc="-25" dirty="0">
                <a:solidFill>
                  <a:srgbClr val="231F20"/>
                </a:solidFill>
                <a:latin typeface="Avenir Book"/>
                <a:cs typeface="Avenir Book"/>
              </a:rPr>
              <a:t>of: </a:t>
            </a:r>
            <a:r>
              <a:rPr sz="2000" dirty="0">
                <a:solidFill>
                  <a:srgbClr val="231F20"/>
                </a:solidFill>
                <a:latin typeface="Avenir Book"/>
                <a:cs typeface="Avenir Book"/>
              </a:rPr>
              <a:t>premature</a:t>
            </a:r>
            <a:r>
              <a:rPr sz="2000" spc="-30" dirty="0">
                <a:solidFill>
                  <a:srgbClr val="231F20"/>
                </a:solidFill>
                <a:latin typeface="Avenir Book"/>
                <a:cs typeface="Avenir Book"/>
              </a:rPr>
              <a:t> </a:t>
            </a:r>
            <a:r>
              <a:rPr sz="2000" dirty="0">
                <a:solidFill>
                  <a:srgbClr val="231F20"/>
                </a:solidFill>
                <a:latin typeface="Avenir Book"/>
                <a:cs typeface="Avenir Book"/>
              </a:rPr>
              <a:t>birth,</a:t>
            </a:r>
            <a:r>
              <a:rPr sz="2000" spc="-20" dirty="0">
                <a:solidFill>
                  <a:srgbClr val="231F20"/>
                </a:solidFill>
                <a:latin typeface="Avenir Book"/>
                <a:cs typeface="Avenir Book"/>
              </a:rPr>
              <a:t> </a:t>
            </a:r>
            <a:r>
              <a:rPr sz="2000" dirty="0">
                <a:solidFill>
                  <a:srgbClr val="231F20"/>
                </a:solidFill>
                <a:latin typeface="Avenir Book"/>
                <a:cs typeface="Avenir Book"/>
              </a:rPr>
              <a:t>birth</a:t>
            </a:r>
            <a:r>
              <a:rPr sz="2000" spc="-15" dirty="0">
                <a:solidFill>
                  <a:srgbClr val="231F20"/>
                </a:solidFill>
                <a:latin typeface="Avenir Book"/>
                <a:cs typeface="Avenir Book"/>
              </a:rPr>
              <a:t> </a:t>
            </a:r>
            <a:r>
              <a:rPr sz="2000" dirty="0">
                <a:solidFill>
                  <a:srgbClr val="231F20"/>
                </a:solidFill>
                <a:latin typeface="Avenir Book"/>
                <a:cs typeface="Avenir Book"/>
              </a:rPr>
              <a:t>defects,</a:t>
            </a:r>
            <a:r>
              <a:rPr sz="2000" spc="-20" dirty="0">
                <a:solidFill>
                  <a:srgbClr val="231F20"/>
                </a:solidFill>
                <a:latin typeface="Avenir Book"/>
                <a:cs typeface="Avenir Book"/>
              </a:rPr>
              <a:t> </a:t>
            </a:r>
            <a:r>
              <a:rPr sz="2000" dirty="0">
                <a:solidFill>
                  <a:srgbClr val="231F20"/>
                </a:solidFill>
                <a:latin typeface="Avenir Book"/>
                <a:cs typeface="Avenir Book"/>
              </a:rPr>
              <a:t>or</a:t>
            </a:r>
            <a:r>
              <a:rPr sz="2000" spc="-20" dirty="0">
                <a:solidFill>
                  <a:srgbClr val="231F20"/>
                </a:solidFill>
                <a:latin typeface="Avenir Book"/>
                <a:cs typeface="Avenir Book"/>
              </a:rPr>
              <a:t> </a:t>
            </a:r>
            <a:r>
              <a:rPr sz="2000" dirty="0">
                <a:solidFill>
                  <a:srgbClr val="231F20"/>
                </a:solidFill>
                <a:latin typeface="Avenir Book"/>
                <a:cs typeface="Avenir Book"/>
              </a:rPr>
              <a:t>even</a:t>
            </a:r>
            <a:r>
              <a:rPr sz="2000" spc="-15" dirty="0">
                <a:solidFill>
                  <a:srgbClr val="231F20"/>
                </a:solidFill>
                <a:latin typeface="Avenir Book"/>
                <a:cs typeface="Avenir Book"/>
              </a:rPr>
              <a:t> </a:t>
            </a:r>
            <a:r>
              <a:rPr sz="2000" spc="-10" dirty="0">
                <a:solidFill>
                  <a:srgbClr val="231F20"/>
                </a:solidFill>
                <a:latin typeface="Avenir Book"/>
                <a:cs typeface="Avenir Book"/>
              </a:rPr>
              <a:t>miscarriage.</a:t>
            </a:r>
            <a:endParaRPr sz="2000">
              <a:latin typeface="Avenir Book"/>
              <a:cs typeface="Avenir Book"/>
            </a:endParaRPr>
          </a:p>
          <a:p>
            <a:pPr marL="235585">
              <a:lnSpc>
                <a:spcPct val="100000"/>
              </a:lnSpc>
              <a:spcBef>
                <a:spcPts val="640"/>
              </a:spcBef>
            </a:pPr>
            <a:r>
              <a:rPr sz="2000" spc="-35" dirty="0">
                <a:solidFill>
                  <a:srgbClr val="231F20"/>
                </a:solidFill>
                <a:latin typeface="Avenir Book"/>
                <a:cs typeface="Avenir Book"/>
              </a:rPr>
              <a:t>Dad’s</a:t>
            </a:r>
            <a:r>
              <a:rPr sz="2000" spc="-25" dirty="0">
                <a:solidFill>
                  <a:srgbClr val="231F20"/>
                </a:solidFill>
                <a:latin typeface="Avenir Book"/>
                <a:cs typeface="Avenir Book"/>
              </a:rPr>
              <a:t> </a:t>
            </a:r>
            <a:r>
              <a:rPr sz="2000" dirty="0">
                <a:solidFill>
                  <a:srgbClr val="231F20"/>
                </a:solidFill>
                <a:latin typeface="Avenir Book"/>
                <a:cs typeface="Avenir Book"/>
              </a:rPr>
              <a:t>smoking</a:t>
            </a:r>
            <a:r>
              <a:rPr sz="2000" spc="-25" dirty="0">
                <a:solidFill>
                  <a:srgbClr val="231F20"/>
                </a:solidFill>
                <a:latin typeface="Avenir Book"/>
                <a:cs typeface="Avenir Book"/>
              </a:rPr>
              <a:t> </a:t>
            </a:r>
            <a:r>
              <a:rPr sz="2000" dirty="0">
                <a:solidFill>
                  <a:srgbClr val="231F20"/>
                </a:solidFill>
                <a:latin typeface="Avenir Book"/>
                <a:cs typeface="Avenir Book"/>
              </a:rPr>
              <a:t>before</a:t>
            </a:r>
            <a:r>
              <a:rPr sz="2000" spc="-25" dirty="0">
                <a:solidFill>
                  <a:srgbClr val="231F20"/>
                </a:solidFill>
                <a:latin typeface="Avenir Book"/>
                <a:cs typeface="Avenir Book"/>
              </a:rPr>
              <a:t> </a:t>
            </a:r>
            <a:r>
              <a:rPr sz="2000" dirty="0">
                <a:solidFill>
                  <a:srgbClr val="231F20"/>
                </a:solidFill>
                <a:latin typeface="Avenir Book"/>
                <a:cs typeface="Avenir Book"/>
              </a:rPr>
              <a:t>conception</a:t>
            </a:r>
            <a:r>
              <a:rPr sz="2000" spc="-25" dirty="0">
                <a:solidFill>
                  <a:srgbClr val="231F20"/>
                </a:solidFill>
                <a:latin typeface="Avenir Book"/>
                <a:cs typeface="Avenir Book"/>
              </a:rPr>
              <a:t> </a:t>
            </a:r>
            <a:r>
              <a:rPr sz="2000" dirty="0">
                <a:solidFill>
                  <a:srgbClr val="231F20"/>
                </a:solidFill>
                <a:latin typeface="Avenir Book"/>
                <a:cs typeface="Avenir Book"/>
              </a:rPr>
              <a:t>can</a:t>
            </a:r>
            <a:r>
              <a:rPr sz="2000" spc="-20" dirty="0">
                <a:solidFill>
                  <a:srgbClr val="231F20"/>
                </a:solidFill>
                <a:latin typeface="Avenir Book"/>
                <a:cs typeface="Avenir Book"/>
              </a:rPr>
              <a:t> </a:t>
            </a:r>
            <a:r>
              <a:rPr sz="2000" dirty="0">
                <a:solidFill>
                  <a:srgbClr val="231F20"/>
                </a:solidFill>
                <a:latin typeface="Avenir Book"/>
                <a:cs typeface="Avenir Book"/>
              </a:rPr>
              <a:t>cause</a:t>
            </a:r>
            <a:r>
              <a:rPr sz="2000" spc="-25" dirty="0">
                <a:solidFill>
                  <a:srgbClr val="231F20"/>
                </a:solidFill>
                <a:latin typeface="Avenir Book"/>
                <a:cs typeface="Avenir Book"/>
              </a:rPr>
              <a:t> </a:t>
            </a:r>
            <a:r>
              <a:rPr sz="2000" spc="-10" dirty="0">
                <a:solidFill>
                  <a:srgbClr val="231F20"/>
                </a:solidFill>
                <a:latin typeface="Avenir Book"/>
                <a:cs typeface="Avenir Book"/>
              </a:rPr>
              <a:t>leukemia.</a:t>
            </a:r>
            <a:endParaRPr sz="2000">
              <a:latin typeface="Avenir Book"/>
              <a:cs typeface="Avenir Book"/>
            </a:endParaRPr>
          </a:p>
          <a:p>
            <a:pPr marL="235585" marR="878840">
              <a:lnSpc>
                <a:spcPts val="2300"/>
              </a:lnSpc>
              <a:spcBef>
                <a:spcPts val="860"/>
              </a:spcBef>
            </a:pPr>
            <a:r>
              <a:rPr sz="2000" dirty="0">
                <a:solidFill>
                  <a:srgbClr val="231F20"/>
                </a:solidFill>
                <a:latin typeface="Avenir Book"/>
                <a:cs typeface="Avenir Book"/>
              </a:rPr>
              <a:t>Moms</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5" dirty="0">
                <a:solidFill>
                  <a:srgbClr val="231F20"/>
                </a:solidFill>
                <a:latin typeface="Avenir Book"/>
                <a:cs typeface="Avenir Book"/>
              </a:rPr>
              <a:t> </a:t>
            </a:r>
            <a:r>
              <a:rPr sz="2000" dirty="0">
                <a:solidFill>
                  <a:srgbClr val="231F20"/>
                </a:solidFill>
                <a:latin typeface="Avenir Book"/>
                <a:cs typeface="Avenir Book"/>
              </a:rPr>
              <a:t>dads</a:t>
            </a:r>
            <a:r>
              <a:rPr sz="2000" spc="-10" dirty="0">
                <a:solidFill>
                  <a:srgbClr val="231F20"/>
                </a:solidFill>
                <a:latin typeface="Avenir Book"/>
                <a:cs typeface="Avenir Book"/>
              </a:rPr>
              <a:t> </a:t>
            </a:r>
            <a:r>
              <a:rPr sz="2000" dirty="0">
                <a:solidFill>
                  <a:srgbClr val="231F20"/>
                </a:solidFill>
                <a:latin typeface="Avenir Book"/>
                <a:cs typeface="Avenir Book"/>
              </a:rPr>
              <a:t>who</a:t>
            </a:r>
            <a:r>
              <a:rPr sz="2000" spc="-5" dirty="0">
                <a:solidFill>
                  <a:srgbClr val="231F20"/>
                </a:solidFill>
                <a:latin typeface="Avenir Book"/>
                <a:cs typeface="Avenir Book"/>
              </a:rPr>
              <a:t> </a:t>
            </a:r>
            <a:r>
              <a:rPr sz="2000" dirty="0">
                <a:solidFill>
                  <a:srgbClr val="231F20"/>
                </a:solidFill>
                <a:latin typeface="Avenir Book"/>
                <a:cs typeface="Avenir Book"/>
              </a:rPr>
              <a:t>smoke</a:t>
            </a:r>
            <a:r>
              <a:rPr sz="2000" spc="-5" dirty="0">
                <a:solidFill>
                  <a:srgbClr val="231F20"/>
                </a:solidFill>
                <a:latin typeface="Avenir Book"/>
                <a:cs typeface="Avenir Book"/>
              </a:rPr>
              <a:t> </a:t>
            </a:r>
            <a:r>
              <a:rPr sz="2000" dirty="0">
                <a:solidFill>
                  <a:srgbClr val="231F20"/>
                </a:solidFill>
                <a:latin typeface="Avenir Book"/>
                <a:cs typeface="Avenir Book"/>
              </a:rPr>
              <a:t>can</a:t>
            </a:r>
            <a:r>
              <a:rPr sz="2000" spc="-10" dirty="0">
                <a:solidFill>
                  <a:srgbClr val="231F20"/>
                </a:solidFill>
                <a:latin typeface="Avenir Book"/>
                <a:cs typeface="Avenir Book"/>
              </a:rPr>
              <a:t> </a:t>
            </a:r>
            <a:r>
              <a:rPr sz="2000" dirty="0">
                <a:solidFill>
                  <a:srgbClr val="231F20"/>
                </a:solidFill>
                <a:latin typeface="Avenir Book"/>
                <a:cs typeface="Avenir Book"/>
              </a:rPr>
              <a:t>increase</a:t>
            </a:r>
            <a:r>
              <a:rPr sz="2000" spc="-5" dirty="0">
                <a:solidFill>
                  <a:srgbClr val="231F20"/>
                </a:solidFill>
                <a:latin typeface="Avenir Book"/>
                <a:cs typeface="Avenir Book"/>
              </a:rPr>
              <a:t> </a:t>
            </a:r>
            <a:r>
              <a:rPr sz="2000" spc="-25" dirty="0">
                <a:solidFill>
                  <a:srgbClr val="231F20"/>
                </a:solidFill>
                <a:latin typeface="Avenir Book"/>
                <a:cs typeface="Avenir Book"/>
              </a:rPr>
              <a:t>cancer-</a:t>
            </a:r>
            <a:r>
              <a:rPr sz="2000" dirty="0">
                <a:solidFill>
                  <a:srgbClr val="231F20"/>
                </a:solidFill>
                <a:latin typeface="Avenir Book"/>
                <a:cs typeface="Avenir Book"/>
              </a:rPr>
              <a:t>causing</a:t>
            </a:r>
            <a:r>
              <a:rPr sz="2000" spc="-10" dirty="0">
                <a:solidFill>
                  <a:srgbClr val="231F20"/>
                </a:solidFill>
                <a:latin typeface="Avenir Book"/>
                <a:cs typeface="Avenir Book"/>
              </a:rPr>
              <a:t> </a:t>
            </a:r>
            <a:r>
              <a:rPr sz="2000" spc="-25" dirty="0">
                <a:solidFill>
                  <a:srgbClr val="231F20"/>
                </a:solidFill>
                <a:latin typeface="Avenir Book"/>
                <a:cs typeface="Avenir Book"/>
              </a:rPr>
              <a:t>DNA </a:t>
            </a:r>
            <a:r>
              <a:rPr sz="2000" dirty="0">
                <a:solidFill>
                  <a:srgbClr val="231F20"/>
                </a:solidFill>
                <a:latin typeface="Avenir Book"/>
                <a:cs typeface="Avenir Book"/>
              </a:rPr>
              <a:t>changes</a:t>
            </a:r>
            <a:r>
              <a:rPr sz="2000" spc="-45" dirty="0">
                <a:solidFill>
                  <a:srgbClr val="231F20"/>
                </a:solidFill>
                <a:latin typeface="Avenir Book"/>
                <a:cs typeface="Avenir Book"/>
              </a:rPr>
              <a:t> </a:t>
            </a:r>
            <a:r>
              <a:rPr sz="2000" dirty="0">
                <a:solidFill>
                  <a:srgbClr val="231F20"/>
                </a:solidFill>
                <a:latin typeface="Avenir Book"/>
                <a:cs typeface="Avenir Book"/>
              </a:rPr>
              <a:t>to</a:t>
            </a:r>
            <a:r>
              <a:rPr sz="2000" spc="-45" dirty="0">
                <a:solidFill>
                  <a:srgbClr val="231F20"/>
                </a:solidFill>
                <a:latin typeface="Avenir Book"/>
                <a:cs typeface="Avenir Book"/>
              </a:rPr>
              <a:t> </a:t>
            </a:r>
            <a:r>
              <a:rPr sz="2000" dirty="0">
                <a:solidFill>
                  <a:srgbClr val="231F20"/>
                </a:solidFill>
                <a:latin typeface="Avenir Book"/>
                <a:cs typeface="Avenir Book"/>
              </a:rPr>
              <a:t>their</a:t>
            </a:r>
            <a:r>
              <a:rPr sz="2000" spc="-35" dirty="0">
                <a:solidFill>
                  <a:srgbClr val="231F20"/>
                </a:solidFill>
                <a:latin typeface="Avenir Book"/>
                <a:cs typeface="Avenir Book"/>
              </a:rPr>
              <a:t> </a:t>
            </a:r>
            <a:r>
              <a:rPr sz="2000" dirty="0">
                <a:solidFill>
                  <a:srgbClr val="231F20"/>
                </a:solidFill>
                <a:latin typeface="Avenir Book"/>
                <a:cs typeface="Avenir Book"/>
              </a:rPr>
              <a:t>children</a:t>
            </a:r>
            <a:r>
              <a:rPr sz="2000" spc="-30" dirty="0">
                <a:solidFill>
                  <a:srgbClr val="231F20"/>
                </a:solidFill>
                <a:latin typeface="Avenir Book"/>
                <a:cs typeface="Avenir Book"/>
              </a:rPr>
              <a:t> </a:t>
            </a:r>
            <a:r>
              <a:rPr sz="2000" dirty="0">
                <a:solidFill>
                  <a:srgbClr val="231F20"/>
                </a:solidFill>
                <a:latin typeface="Avenir Book"/>
                <a:cs typeface="Avenir Book"/>
              </a:rPr>
              <a:t>by</a:t>
            </a:r>
            <a:r>
              <a:rPr sz="2000" spc="-35" dirty="0">
                <a:solidFill>
                  <a:srgbClr val="231F20"/>
                </a:solidFill>
                <a:latin typeface="Avenir Book"/>
                <a:cs typeface="Avenir Book"/>
              </a:rPr>
              <a:t> </a:t>
            </a:r>
            <a:r>
              <a:rPr sz="2000" spc="-20" dirty="0">
                <a:solidFill>
                  <a:srgbClr val="231F20"/>
                </a:solidFill>
                <a:latin typeface="Avenir Book"/>
                <a:cs typeface="Avenir Book"/>
              </a:rPr>
              <a:t>30%.</a:t>
            </a:r>
            <a:endParaRPr sz="2000">
              <a:latin typeface="Avenir Book"/>
              <a:cs typeface="Avenir Book"/>
            </a:endParaRPr>
          </a:p>
          <a:p>
            <a:pPr marL="235585">
              <a:lnSpc>
                <a:spcPct val="100000"/>
              </a:lnSpc>
              <a:spcBef>
                <a:spcPts val="640"/>
              </a:spcBef>
            </a:pPr>
            <a:r>
              <a:rPr sz="2000" dirty="0">
                <a:solidFill>
                  <a:srgbClr val="231F20"/>
                </a:solidFill>
                <a:latin typeface="Avenir Book"/>
                <a:cs typeface="Avenir Book"/>
              </a:rPr>
              <a:t>Start</a:t>
            </a:r>
            <a:r>
              <a:rPr sz="2000" spc="-30" dirty="0">
                <a:solidFill>
                  <a:srgbClr val="231F20"/>
                </a:solidFill>
                <a:latin typeface="Avenir Book"/>
                <a:cs typeface="Avenir Book"/>
              </a:rPr>
              <a:t> </a:t>
            </a:r>
            <a:r>
              <a:rPr sz="2000" dirty="0">
                <a:solidFill>
                  <a:srgbClr val="231F20"/>
                </a:solidFill>
                <a:latin typeface="Avenir Book"/>
                <a:cs typeface="Avenir Book"/>
              </a:rPr>
              <a:t>protecting</a:t>
            </a:r>
            <a:r>
              <a:rPr sz="2000" spc="-25" dirty="0">
                <a:solidFill>
                  <a:srgbClr val="231F20"/>
                </a:solidFill>
                <a:latin typeface="Avenir Book"/>
                <a:cs typeface="Avenir Book"/>
              </a:rPr>
              <a:t> </a:t>
            </a:r>
            <a:r>
              <a:rPr sz="2000" dirty="0">
                <a:solidFill>
                  <a:srgbClr val="231F20"/>
                </a:solidFill>
                <a:latin typeface="Avenir Book"/>
                <a:cs typeface="Avenir Book"/>
              </a:rPr>
              <a:t>your</a:t>
            </a:r>
            <a:r>
              <a:rPr sz="2000" spc="-25" dirty="0">
                <a:solidFill>
                  <a:srgbClr val="231F20"/>
                </a:solidFill>
                <a:latin typeface="Avenir Book"/>
                <a:cs typeface="Avenir Book"/>
              </a:rPr>
              <a:t> children’s </a:t>
            </a:r>
            <a:r>
              <a:rPr sz="2000" dirty="0">
                <a:solidFill>
                  <a:srgbClr val="231F20"/>
                </a:solidFill>
                <a:latin typeface="Avenir Book"/>
                <a:cs typeface="Avenir Book"/>
              </a:rPr>
              <a:t>health</a:t>
            </a:r>
            <a:r>
              <a:rPr sz="2000" spc="-25" dirty="0">
                <a:solidFill>
                  <a:srgbClr val="231F20"/>
                </a:solidFill>
                <a:latin typeface="Avenir Book"/>
                <a:cs typeface="Avenir Book"/>
              </a:rPr>
              <a:t> </a:t>
            </a:r>
            <a:r>
              <a:rPr sz="2000" dirty="0">
                <a:solidFill>
                  <a:srgbClr val="231F20"/>
                </a:solidFill>
                <a:latin typeface="Avenir Book"/>
                <a:cs typeface="Avenir Book"/>
              </a:rPr>
              <a:t>before</a:t>
            </a:r>
            <a:r>
              <a:rPr sz="2000" spc="-25" dirty="0">
                <a:solidFill>
                  <a:srgbClr val="231F20"/>
                </a:solidFill>
                <a:latin typeface="Avenir Book"/>
                <a:cs typeface="Avenir Book"/>
              </a:rPr>
              <a:t> </a:t>
            </a:r>
            <a:r>
              <a:rPr sz="2000" dirty="0">
                <a:solidFill>
                  <a:srgbClr val="231F20"/>
                </a:solidFill>
                <a:latin typeface="Avenir Book"/>
                <a:cs typeface="Avenir Book"/>
              </a:rPr>
              <a:t>they</a:t>
            </a:r>
            <a:r>
              <a:rPr sz="2000" spc="-25" dirty="0">
                <a:solidFill>
                  <a:srgbClr val="231F20"/>
                </a:solidFill>
                <a:latin typeface="Avenir Book"/>
                <a:cs typeface="Avenir Book"/>
              </a:rPr>
              <a:t> </a:t>
            </a:r>
            <a:r>
              <a:rPr sz="2000" dirty="0">
                <a:solidFill>
                  <a:srgbClr val="231F20"/>
                </a:solidFill>
                <a:latin typeface="Avenir Book"/>
                <a:cs typeface="Avenir Book"/>
              </a:rPr>
              <a:t>are</a:t>
            </a:r>
            <a:r>
              <a:rPr sz="2000" spc="-25" dirty="0">
                <a:solidFill>
                  <a:srgbClr val="231F20"/>
                </a:solidFill>
                <a:latin typeface="Avenir Book"/>
                <a:cs typeface="Avenir Book"/>
              </a:rPr>
              <a:t> </a:t>
            </a:r>
            <a:r>
              <a:rPr sz="2000" spc="-10" dirty="0">
                <a:solidFill>
                  <a:srgbClr val="231F20"/>
                </a:solidFill>
                <a:latin typeface="Avenir Book"/>
                <a:cs typeface="Avenir Book"/>
              </a:rPr>
              <a:t>conceived!</a:t>
            </a:r>
            <a:endParaRPr sz="2000">
              <a:latin typeface="Avenir Book"/>
              <a:cs typeface="Avenir Book"/>
            </a:endParaRPr>
          </a:p>
        </p:txBody>
      </p:sp>
      <p:sp>
        <p:nvSpPr>
          <p:cNvPr id="9" name="object 9"/>
          <p:cNvSpPr txBox="1"/>
          <p:nvPr/>
        </p:nvSpPr>
        <p:spPr>
          <a:xfrm>
            <a:off x="292100" y="7315200"/>
            <a:ext cx="51943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0" name="object 10"/>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6080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25" dirty="0">
                <a:solidFill>
                  <a:srgbClr val="004E71"/>
                </a:solidFill>
                <a:latin typeface="Avenir Next Medium"/>
                <a:cs typeface="Avenir Next Medium"/>
              </a:rPr>
              <a:t>25</a:t>
            </a:r>
            <a:endParaRPr sz="3000">
              <a:latin typeface="Avenir Next Medium"/>
              <a:cs typeface="Avenir Next Medium"/>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4299" y="114300"/>
            <a:ext cx="9829800" cy="7543800"/>
            <a:chOff x="114299" y="114300"/>
            <a:chExt cx="9829800" cy="7543800"/>
          </a:xfrm>
        </p:grpSpPr>
        <p:sp>
          <p:nvSpPr>
            <p:cNvPr id="3" name="object 3"/>
            <p:cNvSpPr/>
            <p:nvPr/>
          </p:nvSpPr>
          <p:spPr>
            <a:xfrm>
              <a:off x="114299" y="675703"/>
              <a:ext cx="9829800" cy="6356350"/>
            </a:xfrm>
            <a:custGeom>
              <a:avLst/>
              <a:gdLst/>
              <a:ahLst/>
              <a:cxnLst/>
              <a:rect l="l" t="t" r="r" b="b"/>
              <a:pathLst>
                <a:path w="9829800" h="6356350">
                  <a:moveTo>
                    <a:pt x="9829800" y="0"/>
                  </a:moveTo>
                  <a:lnTo>
                    <a:pt x="0" y="0"/>
                  </a:lnTo>
                  <a:lnTo>
                    <a:pt x="0" y="6356019"/>
                  </a:lnTo>
                  <a:lnTo>
                    <a:pt x="9829800" y="6356019"/>
                  </a:lnTo>
                  <a:lnTo>
                    <a:pt x="9829800" y="0"/>
                  </a:lnTo>
                  <a:close/>
                </a:path>
              </a:pathLst>
            </a:custGeom>
            <a:solidFill>
              <a:srgbClr val="F9F9EB"/>
            </a:solidFill>
          </p:spPr>
          <p:txBody>
            <a:bodyPr wrap="square" lIns="0" tIns="0" rIns="0" bIns="0" rtlCol="0"/>
            <a:lstStyle/>
            <a:p>
              <a:endParaRPr/>
            </a:p>
          </p:txBody>
        </p:sp>
        <p:pic>
          <p:nvPicPr>
            <p:cNvPr id="4" name="object 4"/>
            <p:cNvPicPr/>
            <p:nvPr/>
          </p:nvPicPr>
          <p:blipFill>
            <a:blip r:embed="rId2" cstate="print"/>
            <a:stretch>
              <a:fillRect/>
            </a:stretch>
          </p:blipFill>
          <p:spPr>
            <a:xfrm>
              <a:off x="114299" y="2938398"/>
              <a:ext cx="2486469" cy="3385388"/>
            </a:xfrm>
            <a:prstGeom prst="rect">
              <a:avLst/>
            </a:prstGeom>
          </p:spPr>
        </p:pic>
        <p:sp>
          <p:nvSpPr>
            <p:cNvPr id="5" name="object 5"/>
            <p:cNvSpPr/>
            <p:nvPr/>
          </p:nvSpPr>
          <p:spPr>
            <a:xfrm>
              <a:off x="114299" y="5577253"/>
              <a:ext cx="1744345" cy="793115"/>
            </a:xfrm>
            <a:custGeom>
              <a:avLst/>
              <a:gdLst/>
              <a:ahLst/>
              <a:cxnLst/>
              <a:rect l="l" t="t" r="r" b="b"/>
              <a:pathLst>
                <a:path w="1744345" h="793114">
                  <a:moveTo>
                    <a:pt x="173583" y="0"/>
                  </a:moveTo>
                  <a:lnTo>
                    <a:pt x="0" y="192976"/>
                  </a:lnTo>
                  <a:lnTo>
                    <a:pt x="0" y="666026"/>
                  </a:lnTo>
                  <a:lnTo>
                    <a:pt x="206247" y="685990"/>
                  </a:lnTo>
                  <a:lnTo>
                    <a:pt x="1743811" y="792822"/>
                  </a:lnTo>
                  <a:lnTo>
                    <a:pt x="1500657" y="327482"/>
                  </a:lnTo>
                  <a:lnTo>
                    <a:pt x="957262" y="163321"/>
                  </a:lnTo>
                  <a:lnTo>
                    <a:pt x="173583" y="0"/>
                  </a:lnTo>
                  <a:close/>
                </a:path>
              </a:pathLst>
            </a:custGeom>
            <a:solidFill>
              <a:srgbClr val="D59F17"/>
            </a:solidFill>
          </p:spPr>
          <p:txBody>
            <a:bodyPr wrap="square" lIns="0" tIns="0" rIns="0" bIns="0" rtlCol="0"/>
            <a:lstStyle/>
            <a:p>
              <a:endParaRPr/>
            </a:p>
          </p:txBody>
        </p:sp>
        <p:sp>
          <p:nvSpPr>
            <p:cNvPr id="6" name="object 6"/>
            <p:cNvSpPr/>
            <p:nvPr/>
          </p:nvSpPr>
          <p:spPr>
            <a:xfrm>
              <a:off x="8262345" y="5204965"/>
              <a:ext cx="1682114" cy="1016635"/>
            </a:xfrm>
            <a:custGeom>
              <a:avLst/>
              <a:gdLst/>
              <a:ahLst/>
              <a:cxnLst/>
              <a:rect l="l" t="t" r="r" b="b"/>
              <a:pathLst>
                <a:path w="1682115" h="1016635">
                  <a:moveTo>
                    <a:pt x="1161211" y="0"/>
                  </a:moveTo>
                  <a:lnTo>
                    <a:pt x="417029" y="425157"/>
                  </a:lnTo>
                  <a:lnTo>
                    <a:pt x="386773" y="451315"/>
                  </a:lnTo>
                  <a:lnTo>
                    <a:pt x="355431" y="483610"/>
                  </a:lnTo>
                  <a:lnTo>
                    <a:pt x="323292" y="521101"/>
                  </a:lnTo>
                  <a:lnTo>
                    <a:pt x="290647" y="562845"/>
                  </a:lnTo>
                  <a:lnTo>
                    <a:pt x="257784" y="607903"/>
                  </a:lnTo>
                  <a:lnTo>
                    <a:pt x="224994" y="655331"/>
                  </a:lnTo>
                  <a:lnTo>
                    <a:pt x="192565" y="704189"/>
                  </a:lnTo>
                  <a:lnTo>
                    <a:pt x="160787" y="753536"/>
                  </a:lnTo>
                  <a:lnTo>
                    <a:pt x="129949" y="802429"/>
                  </a:lnTo>
                  <a:lnTo>
                    <a:pt x="72254" y="895090"/>
                  </a:lnTo>
                  <a:lnTo>
                    <a:pt x="45974" y="936975"/>
                  </a:lnTo>
                  <a:lnTo>
                    <a:pt x="21793" y="974642"/>
                  </a:lnTo>
                  <a:lnTo>
                    <a:pt x="0" y="1007148"/>
                  </a:lnTo>
                  <a:lnTo>
                    <a:pt x="44932" y="1009910"/>
                  </a:lnTo>
                  <a:lnTo>
                    <a:pt x="90991" y="1012148"/>
                  </a:lnTo>
                  <a:lnTo>
                    <a:pt x="138106" y="1013893"/>
                  </a:lnTo>
                  <a:lnTo>
                    <a:pt x="235237" y="1016029"/>
                  </a:lnTo>
                  <a:lnTo>
                    <a:pt x="335778" y="1016575"/>
                  </a:lnTo>
                  <a:lnTo>
                    <a:pt x="544910" y="1013911"/>
                  </a:lnTo>
                  <a:lnTo>
                    <a:pt x="1304089" y="991891"/>
                  </a:lnTo>
                  <a:lnTo>
                    <a:pt x="1460102" y="990285"/>
                  </a:lnTo>
                  <a:lnTo>
                    <a:pt x="1681754" y="990285"/>
                  </a:lnTo>
                  <a:lnTo>
                    <a:pt x="1681754" y="356290"/>
                  </a:lnTo>
                  <a:lnTo>
                    <a:pt x="1652568" y="277331"/>
                  </a:lnTo>
                  <a:lnTo>
                    <a:pt x="1631468" y="231484"/>
                  </a:lnTo>
                  <a:lnTo>
                    <a:pt x="1608190" y="189093"/>
                  </a:lnTo>
                  <a:lnTo>
                    <a:pt x="1582604" y="150717"/>
                  </a:lnTo>
                  <a:lnTo>
                    <a:pt x="1554581" y="116916"/>
                  </a:lnTo>
                  <a:lnTo>
                    <a:pt x="1395107" y="10629"/>
                  </a:lnTo>
                  <a:lnTo>
                    <a:pt x="1161211" y="0"/>
                  </a:lnTo>
                  <a:close/>
                </a:path>
                <a:path w="1682115" h="1016635">
                  <a:moveTo>
                    <a:pt x="1681754" y="990285"/>
                  </a:moveTo>
                  <a:lnTo>
                    <a:pt x="1460102" y="990285"/>
                  </a:lnTo>
                  <a:lnTo>
                    <a:pt x="1560644" y="990832"/>
                  </a:lnTo>
                  <a:lnTo>
                    <a:pt x="1657774" y="992970"/>
                  </a:lnTo>
                  <a:lnTo>
                    <a:pt x="1681754" y="993858"/>
                  </a:lnTo>
                  <a:lnTo>
                    <a:pt x="1681754" y="990285"/>
                  </a:lnTo>
                  <a:close/>
                </a:path>
              </a:pathLst>
            </a:custGeom>
            <a:solidFill>
              <a:srgbClr val="D6A11F"/>
            </a:solidFill>
          </p:spPr>
          <p:txBody>
            <a:bodyPr wrap="square" lIns="0" tIns="0" rIns="0" bIns="0" rtlCol="0"/>
            <a:lstStyle/>
            <a:p>
              <a:endParaRPr/>
            </a:p>
          </p:txBody>
        </p:sp>
        <p:pic>
          <p:nvPicPr>
            <p:cNvPr id="7" name="object 7"/>
            <p:cNvPicPr/>
            <p:nvPr/>
          </p:nvPicPr>
          <p:blipFill>
            <a:blip r:embed="rId3" cstate="print"/>
            <a:stretch>
              <a:fillRect/>
            </a:stretch>
          </p:blipFill>
          <p:spPr>
            <a:xfrm>
              <a:off x="114299" y="2836011"/>
              <a:ext cx="9829800" cy="3418484"/>
            </a:xfrm>
            <a:prstGeom prst="rect">
              <a:avLst/>
            </a:prstGeom>
          </p:spPr>
        </p:pic>
      </p:grpSp>
      <p:sp>
        <p:nvSpPr>
          <p:cNvPr id="8" name="object 8"/>
          <p:cNvSpPr txBox="1"/>
          <p:nvPr/>
        </p:nvSpPr>
        <p:spPr>
          <a:xfrm>
            <a:off x="436382" y="2233832"/>
            <a:ext cx="3726815" cy="1106805"/>
          </a:xfrm>
          <a:prstGeom prst="rect">
            <a:avLst/>
          </a:prstGeom>
        </p:spPr>
        <p:txBody>
          <a:bodyPr vert="horz" wrap="square" lIns="0" tIns="15875" rIns="0" bIns="0" rtlCol="0">
            <a:spAutoFit/>
          </a:bodyPr>
          <a:lstStyle/>
          <a:p>
            <a:pPr marL="12700">
              <a:lnSpc>
                <a:spcPct val="100000"/>
              </a:lnSpc>
              <a:spcBef>
                <a:spcPts val="125"/>
              </a:spcBef>
            </a:pPr>
            <a:r>
              <a:rPr sz="1750" spc="-10" dirty="0">
                <a:solidFill>
                  <a:srgbClr val="1F4E79"/>
                </a:solidFill>
                <a:latin typeface="Arial"/>
                <a:cs typeface="Arial"/>
              </a:rPr>
              <a:t>Mom’s</a:t>
            </a:r>
            <a:r>
              <a:rPr sz="1750" spc="-45" dirty="0">
                <a:solidFill>
                  <a:srgbClr val="1F4E79"/>
                </a:solidFill>
                <a:latin typeface="Arial"/>
                <a:cs typeface="Arial"/>
              </a:rPr>
              <a:t> </a:t>
            </a:r>
            <a:r>
              <a:rPr sz="1750" dirty="0">
                <a:solidFill>
                  <a:srgbClr val="1F4E79"/>
                </a:solidFill>
                <a:latin typeface="Arial"/>
                <a:cs typeface="Arial"/>
              </a:rPr>
              <a:t>smoking</a:t>
            </a:r>
            <a:r>
              <a:rPr sz="1750" spc="-55" dirty="0">
                <a:solidFill>
                  <a:srgbClr val="1F4E79"/>
                </a:solidFill>
                <a:latin typeface="Arial"/>
                <a:cs typeface="Arial"/>
              </a:rPr>
              <a:t> </a:t>
            </a:r>
            <a:r>
              <a:rPr sz="1750" dirty="0">
                <a:solidFill>
                  <a:srgbClr val="1F4E79"/>
                </a:solidFill>
                <a:latin typeface="Arial"/>
                <a:cs typeface="Arial"/>
              </a:rPr>
              <a:t>during</a:t>
            </a:r>
            <a:r>
              <a:rPr sz="1750" spc="-40" dirty="0">
                <a:solidFill>
                  <a:srgbClr val="1F4E79"/>
                </a:solidFill>
                <a:latin typeface="Arial"/>
                <a:cs typeface="Arial"/>
              </a:rPr>
              <a:t> </a:t>
            </a:r>
            <a:r>
              <a:rPr sz="1750" spc="-20" dirty="0">
                <a:solidFill>
                  <a:srgbClr val="1F4E79"/>
                </a:solidFill>
                <a:latin typeface="Arial"/>
                <a:cs typeface="Arial"/>
              </a:rPr>
              <a:t>pregnancy</a:t>
            </a:r>
            <a:r>
              <a:rPr sz="1750" spc="-50" dirty="0">
                <a:solidFill>
                  <a:srgbClr val="1F4E79"/>
                </a:solidFill>
                <a:latin typeface="Arial"/>
                <a:cs typeface="Arial"/>
              </a:rPr>
              <a:t> </a:t>
            </a:r>
            <a:r>
              <a:rPr sz="1750" spc="-25" dirty="0">
                <a:solidFill>
                  <a:srgbClr val="1F4E79"/>
                </a:solidFill>
                <a:latin typeface="Arial"/>
                <a:cs typeface="Arial"/>
              </a:rPr>
              <a:t>can</a:t>
            </a:r>
            <a:endParaRPr sz="1750">
              <a:latin typeface="Arial"/>
              <a:cs typeface="Arial"/>
            </a:endParaRPr>
          </a:p>
          <a:p>
            <a:pPr marL="1544320" marR="5715" indent="-231775" algn="r">
              <a:lnSpc>
                <a:spcPct val="101299"/>
              </a:lnSpc>
            </a:pPr>
            <a:r>
              <a:rPr sz="1750" spc="-80" dirty="0">
                <a:solidFill>
                  <a:srgbClr val="1F4E79"/>
                </a:solidFill>
                <a:latin typeface="Arial"/>
                <a:cs typeface="Arial"/>
              </a:rPr>
              <a:t>cause:</a:t>
            </a:r>
            <a:r>
              <a:rPr sz="1750" spc="15" dirty="0">
                <a:solidFill>
                  <a:srgbClr val="1F4E79"/>
                </a:solidFill>
                <a:latin typeface="Arial"/>
                <a:cs typeface="Arial"/>
              </a:rPr>
              <a:t> </a:t>
            </a:r>
            <a:r>
              <a:rPr sz="1750" spc="-85" dirty="0">
                <a:solidFill>
                  <a:srgbClr val="E8953D"/>
                </a:solidFill>
                <a:latin typeface="Arial Black"/>
                <a:cs typeface="Arial Black"/>
              </a:rPr>
              <a:t>premature</a:t>
            </a:r>
            <a:r>
              <a:rPr sz="1750" spc="-125" dirty="0">
                <a:solidFill>
                  <a:srgbClr val="E8953D"/>
                </a:solidFill>
                <a:latin typeface="Arial Black"/>
                <a:cs typeface="Arial Black"/>
              </a:rPr>
              <a:t> </a:t>
            </a:r>
            <a:r>
              <a:rPr sz="1750" spc="-10" dirty="0">
                <a:solidFill>
                  <a:srgbClr val="1F4E79"/>
                </a:solidFill>
                <a:latin typeface="Arial"/>
                <a:cs typeface="Arial"/>
              </a:rPr>
              <a:t>birth, </a:t>
            </a:r>
            <a:r>
              <a:rPr sz="1750" dirty="0">
                <a:solidFill>
                  <a:srgbClr val="1F4E79"/>
                </a:solidFill>
                <a:latin typeface="Arial"/>
                <a:cs typeface="Arial"/>
              </a:rPr>
              <a:t>birth</a:t>
            </a:r>
            <a:r>
              <a:rPr sz="1750" spc="95" dirty="0">
                <a:solidFill>
                  <a:srgbClr val="1F4E79"/>
                </a:solidFill>
                <a:latin typeface="Arial"/>
                <a:cs typeface="Arial"/>
              </a:rPr>
              <a:t> </a:t>
            </a:r>
            <a:r>
              <a:rPr sz="1750" spc="-125" dirty="0">
                <a:solidFill>
                  <a:srgbClr val="E8953D"/>
                </a:solidFill>
                <a:latin typeface="Arial Black"/>
                <a:cs typeface="Arial Black"/>
              </a:rPr>
              <a:t>defects</a:t>
            </a:r>
            <a:r>
              <a:rPr sz="1750" spc="-125" dirty="0">
                <a:solidFill>
                  <a:srgbClr val="1F4E79"/>
                </a:solidFill>
                <a:latin typeface="Arial"/>
                <a:cs typeface="Arial"/>
              </a:rPr>
              <a:t>,</a:t>
            </a:r>
            <a:r>
              <a:rPr sz="1750" spc="55" dirty="0">
                <a:solidFill>
                  <a:srgbClr val="1F4E79"/>
                </a:solidFill>
                <a:latin typeface="Arial"/>
                <a:cs typeface="Arial"/>
              </a:rPr>
              <a:t> </a:t>
            </a:r>
            <a:r>
              <a:rPr sz="1750" dirty="0">
                <a:solidFill>
                  <a:srgbClr val="1F4E79"/>
                </a:solidFill>
                <a:latin typeface="Arial"/>
                <a:cs typeface="Arial"/>
              </a:rPr>
              <a:t>or</a:t>
            </a:r>
            <a:r>
              <a:rPr sz="1750" spc="100" dirty="0">
                <a:solidFill>
                  <a:srgbClr val="1F4E79"/>
                </a:solidFill>
                <a:latin typeface="Arial"/>
                <a:cs typeface="Arial"/>
              </a:rPr>
              <a:t> </a:t>
            </a:r>
            <a:r>
              <a:rPr sz="1750" spc="-35" dirty="0">
                <a:solidFill>
                  <a:srgbClr val="1F4E79"/>
                </a:solidFill>
                <a:latin typeface="Arial"/>
                <a:cs typeface="Arial"/>
              </a:rPr>
              <a:t>even </a:t>
            </a:r>
            <a:r>
              <a:rPr sz="1750" dirty="0">
                <a:solidFill>
                  <a:srgbClr val="1F4E79"/>
                </a:solidFill>
                <a:latin typeface="Arial"/>
                <a:cs typeface="Arial"/>
              </a:rPr>
              <a:t>a</a:t>
            </a:r>
            <a:r>
              <a:rPr sz="1750" spc="-85" dirty="0">
                <a:solidFill>
                  <a:srgbClr val="1F4E79"/>
                </a:solidFill>
                <a:latin typeface="Arial"/>
                <a:cs typeface="Arial"/>
              </a:rPr>
              <a:t> </a:t>
            </a:r>
            <a:r>
              <a:rPr sz="1750" spc="-35" dirty="0">
                <a:solidFill>
                  <a:srgbClr val="E8953D"/>
                </a:solidFill>
                <a:latin typeface="Arial Black"/>
                <a:cs typeface="Arial Black"/>
              </a:rPr>
              <a:t>miscarriage</a:t>
            </a:r>
            <a:r>
              <a:rPr sz="1750" spc="-35" dirty="0">
                <a:solidFill>
                  <a:srgbClr val="1F4E79"/>
                </a:solidFill>
                <a:latin typeface="Arial"/>
                <a:cs typeface="Arial"/>
              </a:rPr>
              <a:t>.</a:t>
            </a:r>
            <a:endParaRPr sz="1750">
              <a:latin typeface="Arial"/>
              <a:cs typeface="Arial"/>
            </a:endParaRPr>
          </a:p>
        </p:txBody>
      </p:sp>
      <p:sp>
        <p:nvSpPr>
          <p:cNvPr id="9" name="object 9"/>
          <p:cNvSpPr txBox="1"/>
          <p:nvPr/>
        </p:nvSpPr>
        <p:spPr>
          <a:xfrm>
            <a:off x="5846889" y="2234057"/>
            <a:ext cx="3265170" cy="566420"/>
          </a:xfrm>
          <a:prstGeom prst="rect">
            <a:avLst/>
          </a:prstGeom>
        </p:spPr>
        <p:txBody>
          <a:bodyPr vert="horz" wrap="square" lIns="0" tIns="12700" rIns="0" bIns="0" rtlCol="0">
            <a:spAutoFit/>
          </a:bodyPr>
          <a:lstStyle/>
          <a:p>
            <a:pPr marL="12700" marR="5080">
              <a:lnSpc>
                <a:spcPct val="101299"/>
              </a:lnSpc>
              <a:spcBef>
                <a:spcPts val="100"/>
              </a:spcBef>
            </a:pPr>
            <a:r>
              <a:rPr sz="1750" spc="-65" dirty="0">
                <a:solidFill>
                  <a:srgbClr val="1F4E79"/>
                </a:solidFill>
                <a:latin typeface="Arial"/>
                <a:cs typeface="Arial"/>
              </a:rPr>
              <a:t>Dad’s</a:t>
            </a:r>
            <a:r>
              <a:rPr sz="1750" spc="-60" dirty="0">
                <a:solidFill>
                  <a:srgbClr val="1F4E79"/>
                </a:solidFill>
                <a:latin typeface="Arial"/>
                <a:cs typeface="Arial"/>
              </a:rPr>
              <a:t> </a:t>
            </a:r>
            <a:r>
              <a:rPr sz="1750" dirty="0">
                <a:solidFill>
                  <a:srgbClr val="1F4E79"/>
                </a:solidFill>
                <a:latin typeface="Arial"/>
                <a:cs typeface="Arial"/>
              </a:rPr>
              <a:t>smoking</a:t>
            </a:r>
            <a:r>
              <a:rPr sz="1750" spc="-95" dirty="0">
                <a:solidFill>
                  <a:srgbClr val="1F4E79"/>
                </a:solidFill>
                <a:latin typeface="Arial"/>
                <a:cs typeface="Arial"/>
              </a:rPr>
              <a:t> </a:t>
            </a:r>
            <a:r>
              <a:rPr sz="1750" dirty="0">
                <a:solidFill>
                  <a:srgbClr val="1F4E79"/>
                </a:solidFill>
                <a:latin typeface="Arial"/>
                <a:cs typeface="Arial"/>
              </a:rPr>
              <a:t>before</a:t>
            </a:r>
            <a:r>
              <a:rPr sz="1750" spc="-70" dirty="0">
                <a:solidFill>
                  <a:srgbClr val="1F4E79"/>
                </a:solidFill>
                <a:latin typeface="Arial"/>
                <a:cs typeface="Arial"/>
              </a:rPr>
              <a:t> </a:t>
            </a:r>
            <a:r>
              <a:rPr sz="1750" spc="-10" dirty="0">
                <a:solidFill>
                  <a:srgbClr val="1F4E79"/>
                </a:solidFill>
                <a:latin typeface="Arial"/>
                <a:cs typeface="Arial"/>
              </a:rPr>
              <a:t>conception </a:t>
            </a:r>
            <a:r>
              <a:rPr sz="1750" spc="-25" dirty="0">
                <a:solidFill>
                  <a:srgbClr val="1F4E79"/>
                </a:solidFill>
                <a:latin typeface="Arial"/>
                <a:cs typeface="Arial"/>
              </a:rPr>
              <a:t>can</a:t>
            </a:r>
            <a:r>
              <a:rPr sz="1750" spc="-40" dirty="0">
                <a:solidFill>
                  <a:srgbClr val="1F4E79"/>
                </a:solidFill>
                <a:latin typeface="Arial"/>
                <a:cs typeface="Arial"/>
              </a:rPr>
              <a:t> </a:t>
            </a:r>
            <a:r>
              <a:rPr sz="1750" spc="-75" dirty="0">
                <a:solidFill>
                  <a:srgbClr val="1F4E79"/>
                </a:solidFill>
                <a:latin typeface="Arial"/>
                <a:cs typeface="Arial"/>
              </a:rPr>
              <a:t>cause:</a:t>
            </a:r>
            <a:r>
              <a:rPr sz="1750" spc="-5" dirty="0">
                <a:solidFill>
                  <a:srgbClr val="1F4E79"/>
                </a:solidFill>
                <a:latin typeface="Arial"/>
                <a:cs typeface="Arial"/>
              </a:rPr>
              <a:t> </a:t>
            </a:r>
            <a:r>
              <a:rPr sz="1750" dirty="0">
                <a:solidFill>
                  <a:srgbClr val="1F4E79"/>
                </a:solidFill>
                <a:latin typeface="Arial"/>
                <a:cs typeface="Arial"/>
              </a:rPr>
              <a:t>childhood</a:t>
            </a:r>
            <a:r>
              <a:rPr sz="1750" spc="-30" dirty="0">
                <a:solidFill>
                  <a:srgbClr val="1F4E79"/>
                </a:solidFill>
                <a:latin typeface="Arial"/>
                <a:cs typeface="Arial"/>
              </a:rPr>
              <a:t> </a:t>
            </a:r>
            <a:r>
              <a:rPr sz="1750" spc="-20" dirty="0">
                <a:solidFill>
                  <a:srgbClr val="E8953D"/>
                </a:solidFill>
                <a:latin typeface="Arial Black"/>
                <a:cs typeface="Arial Black"/>
              </a:rPr>
              <a:t>leukemia</a:t>
            </a:r>
            <a:r>
              <a:rPr sz="1750" spc="-20" dirty="0">
                <a:solidFill>
                  <a:srgbClr val="1F4E79"/>
                </a:solidFill>
                <a:latin typeface="Arial"/>
                <a:cs typeface="Arial"/>
              </a:rPr>
              <a:t>.</a:t>
            </a:r>
            <a:endParaRPr sz="1750">
              <a:latin typeface="Arial"/>
              <a:cs typeface="Arial"/>
            </a:endParaRPr>
          </a:p>
        </p:txBody>
      </p:sp>
      <p:grpSp>
        <p:nvGrpSpPr>
          <p:cNvPr id="10" name="object 10"/>
          <p:cNvGrpSpPr/>
          <p:nvPr/>
        </p:nvGrpSpPr>
        <p:grpSpPr>
          <a:xfrm>
            <a:off x="2592047" y="2371285"/>
            <a:ext cx="2881630" cy="3094355"/>
            <a:chOff x="2592047" y="2371285"/>
            <a:chExt cx="2881630" cy="3094355"/>
          </a:xfrm>
        </p:grpSpPr>
        <p:sp>
          <p:nvSpPr>
            <p:cNvPr id="11" name="object 11"/>
            <p:cNvSpPr/>
            <p:nvPr/>
          </p:nvSpPr>
          <p:spPr>
            <a:xfrm>
              <a:off x="2743468" y="4393238"/>
              <a:ext cx="354330" cy="231140"/>
            </a:xfrm>
            <a:custGeom>
              <a:avLst/>
              <a:gdLst/>
              <a:ahLst/>
              <a:cxnLst/>
              <a:rect l="l" t="t" r="r" b="b"/>
              <a:pathLst>
                <a:path w="354330" h="231139">
                  <a:moveTo>
                    <a:pt x="338848" y="0"/>
                  </a:moveTo>
                  <a:lnTo>
                    <a:pt x="215430" y="78397"/>
                  </a:lnTo>
                  <a:lnTo>
                    <a:pt x="206590" y="203"/>
                  </a:lnTo>
                  <a:lnTo>
                    <a:pt x="154355" y="60121"/>
                  </a:lnTo>
                  <a:lnTo>
                    <a:pt x="132549" y="9715"/>
                  </a:lnTo>
                  <a:lnTo>
                    <a:pt x="143078" y="130835"/>
                  </a:lnTo>
                  <a:lnTo>
                    <a:pt x="82334" y="57150"/>
                  </a:lnTo>
                  <a:lnTo>
                    <a:pt x="90322" y="113868"/>
                  </a:lnTo>
                  <a:lnTo>
                    <a:pt x="15938" y="72123"/>
                  </a:lnTo>
                  <a:lnTo>
                    <a:pt x="90855" y="190741"/>
                  </a:lnTo>
                  <a:lnTo>
                    <a:pt x="0" y="171970"/>
                  </a:lnTo>
                  <a:lnTo>
                    <a:pt x="48767" y="213880"/>
                  </a:lnTo>
                  <a:lnTo>
                    <a:pt x="289178" y="230949"/>
                  </a:lnTo>
                  <a:lnTo>
                    <a:pt x="353885" y="173024"/>
                  </a:lnTo>
                  <a:lnTo>
                    <a:pt x="299986" y="190004"/>
                  </a:lnTo>
                  <a:lnTo>
                    <a:pt x="338848" y="0"/>
                  </a:lnTo>
                  <a:close/>
                </a:path>
              </a:pathLst>
            </a:custGeom>
            <a:solidFill>
              <a:srgbClr val="E8953D"/>
            </a:solidFill>
          </p:spPr>
          <p:txBody>
            <a:bodyPr wrap="square" lIns="0" tIns="0" rIns="0" bIns="0" rtlCol="0"/>
            <a:lstStyle/>
            <a:p>
              <a:endParaRPr/>
            </a:p>
          </p:txBody>
        </p:sp>
        <p:sp>
          <p:nvSpPr>
            <p:cNvPr id="12" name="object 12"/>
            <p:cNvSpPr/>
            <p:nvPr/>
          </p:nvSpPr>
          <p:spPr>
            <a:xfrm>
              <a:off x="2592047" y="4164549"/>
              <a:ext cx="681990" cy="461009"/>
            </a:xfrm>
            <a:custGeom>
              <a:avLst/>
              <a:gdLst/>
              <a:ahLst/>
              <a:cxnLst/>
              <a:rect l="l" t="t" r="r" b="b"/>
              <a:pathLst>
                <a:path w="681989" h="461010">
                  <a:moveTo>
                    <a:pt x="206870" y="0"/>
                  </a:moveTo>
                  <a:lnTo>
                    <a:pt x="231216" y="221437"/>
                  </a:lnTo>
                  <a:lnTo>
                    <a:pt x="167817" y="164388"/>
                  </a:lnTo>
                  <a:lnTo>
                    <a:pt x="184315" y="248069"/>
                  </a:lnTo>
                  <a:lnTo>
                    <a:pt x="44043" y="191554"/>
                  </a:lnTo>
                  <a:lnTo>
                    <a:pt x="158724" y="354888"/>
                  </a:lnTo>
                  <a:lnTo>
                    <a:pt x="0" y="333819"/>
                  </a:lnTo>
                  <a:lnTo>
                    <a:pt x="139293" y="449910"/>
                  </a:lnTo>
                  <a:lnTo>
                    <a:pt x="167563" y="433095"/>
                  </a:lnTo>
                  <a:lnTo>
                    <a:pt x="100660" y="371220"/>
                  </a:lnTo>
                  <a:lnTo>
                    <a:pt x="197002" y="382333"/>
                  </a:lnTo>
                  <a:lnTo>
                    <a:pt x="127584" y="256082"/>
                  </a:lnTo>
                  <a:lnTo>
                    <a:pt x="213118" y="308127"/>
                  </a:lnTo>
                  <a:lnTo>
                    <a:pt x="212585" y="231254"/>
                  </a:lnTo>
                  <a:lnTo>
                    <a:pt x="261543" y="298805"/>
                  </a:lnTo>
                  <a:lnTo>
                    <a:pt x="268808" y="146392"/>
                  </a:lnTo>
                  <a:lnTo>
                    <a:pt x="308927" y="242379"/>
                  </a:lnTo>
                  <a:lnTo>
                    <a:pt x="379120" y="176809"/>
                  </a:lnTo>
                  <a:lnTo>
                    <a:pt x="376986" y="270319"/>
                  </a:lnTo>
                  <a:lnTo>
                    <a:pt x="511390" y="176606"/>
                  </a:lnTo>
                  <a:lnTo>
                    <a:pt x="477520" y="388746"/>
                  </a:lnTo>
                  <a:lnTo>
                    <a:pt x="576338" y="357606"/>
                  </a:lnTo>
                  <a:lnTo>
                    <a:pt x="475208" y="456628"/>
                  </a:lnTo>
                  <a:lnTo>
                    <a:pt x="525780" y="460438"/>
                  </a:lnTo>
                  <a:lnTo>
                    <a:pt x="681799" y="284873"/>
                  </a:lnTo>
                  <a:lnTo>
                    <a:pt x="512610" y="355955"/>
                  </a:lnTo>
                  <a:lnTo>
                    <a:pt x="572427" y="88239"/>
                  </a:lnTo>
                  <a:lnTo>
                    <a:pt x="402437" y="244525"/>
                  </a:lnTo>
                  <a:lnTo>
                    <a:pt x="415378" y="110083"/>
                  </a:lnTo>
                  <a:lnTo>
                    <a:pt x="327875" y="177152"/>
                  </a:lnTo>
                  <a:lnTo>
                    <a:pt x="206870" y="0"/>
                  </a:lnTo>
                  <a:close/>
                </a:path>
              </a:pathLst>
            </a:custGeom>
            <a:solidFill>
              <a:srgbClr val="EA6A13"/>
            </a:solidFill>
          </p:spPr>
          <p:txBody>
            <a:bodyPr wrap="square" lIns="0" tIns="0" rIns="0" bIns="0" rtlCol="0"/>
            <a:lstStyle/>
            <a:p>
              <a:endParaRPr/>
            </a:p>
          </p:txBody>
        </p:sp>
        <p:sp>
          <p:nvSpPr>
            <p:cNvPr id="13" name="object 13"/>
            <p:cNvSpPr/>
            <p:nvPr/>
          </p:nvSpPr>
          <p:spPr>
            <a:xfrm>
              <a:off x="2649131" y="4302455"/>
              <a:ext cx="538480" cy="187325"/>
            </a:xfrm>
            <a:custGeom>
              <a:avLst/>
              <a:gdLst/>
              <a:ahLst/>
              <a:cxnLst/>
              <a:rect l="l" t="t" r="r" b="b"/>
              <a:pathLst>
                <a:path w="538480" h="187325">
                  <a:moveTo>
                    <a:pt x="59524" y="186791"/>
                  </a:moveTo>
                  <a:lnTo>
                    <a:pt x="18935" y="133985"/>
                  </a:lnTo>
                  <a:lnTo>
                    <a:pt x="20142" y="145059"/>
                  </a:lnTo>
                  <a:lnTo>
                    <a:pt x="25323" y="156337"/>
                  </a:lnTo>
                  <a:lnTo>
                    <a:pt x="22567" y="167220"/>
                  </a:lnTo>
                  <a:lnTo>
                    <a:pt x="0" y="177114"/>
                  </a:lnTo>
                  <a:lnTo>
                    <a:pt x="59524" y="186791"/>
                  </a:lnTo>
                  <a:close/>
                </a:path>
                <a:path w="538480" h="187325">
                  <a:moveTo>
                    <a:pt x="111721" y="87071"/>
                  </a:moveTo>
                  <a:lnTo>
                    <a:pt x="82918" y="27012"/>
                  </a:lnTo>
                  <a:lnTo>
                    <a:pt x="81800" y="38100"/>
                  </a:lnTo>
                  <a:lnTo>
                    <a:pt x="84531" y="50203"/>
                  </a:lnTo>
                  <a:lnTo>
                    <a:pt x="79590" y="60274"/>
                  </a:lnTo>
                  <a:lnTo>
                    <a:pt x="55473" y="65290"/>
                  </a:lnTo>
                  <a:lnTo>
                    <a:pt x="111721" y="87071"/>
                  </a:lnTo>
                  <a:close/>
                </a:path>
                <a:path w="538480" h="187325">
                  <a:moveTo>
                    <a:pt x="418731" y="18262"/>
                  </a:moveTo>
                  <a:lnTo>
                    <a:pt x="407657" y="19646"/>
                  </a:lnTo>
                  <a:lnTo>
                    <a:pt x="396468" y="24993"/>
                  </a:lnTo>
                  <a:lnTo>
                    <a:pt x="385546" y="22415"/>
                  </a:lnTo>
                  <a:lnTo>
                    <a:pt x="375310" y="0"/>
                  </a:lnTo>
                  <a:lnTo>
                    <a:pt x="366547" y="59664"/>
                  </a:lnTo>
                  <a:lnTo>
                    <a:pt x="418731" y="18262"/>
                  </a:lnTo>
                  <a:close/>
                </a:path>
                <a:path w="538480" h="187325">
                  <a:moveTo>
                    <a:pt x="538200" y="154482"/>
                  </a:moveTo>
                  <a:lnTo>
                    <a:pt x="527100" y="153377"/>
                  </a:lnTo>
                  <a:lnTo>
                    <a:pt x="514997" y="156108"/>
                  </a:lnTo>
                  <a:lnTo>
                    <a:pt x="504926" y="151168"/>
                  </a:lnTo>
                  <a:lnTo>
                    <a:pt x="499922" y="127038"/>
                  </a:lnTo>
                  <a:lnTo>
                    <a:pt x="478142" y="183286"/>
                  </a:lnTo>
                  <a:lnTo>
                    <a:pt x="538200" y="154482"/>
                  </a:lnTo>
                  <a:close/>
                </a:path>
              </a:pathLst>
            </a:custGeom>
            <a:solidFill>
              <a:srgbClr val="00AFEF"/>
            </a:solidFill>
          </p:spPr>
          <p:txBody>
            <a:bodyPr wrap="square" lIns="0" tIns="0" rIns="0" bIns="0" rtlCol="0"/>
            <a:lstStyle/>
            <a:p>
              <a:endParaRPr/>
            </a:p>
          </p:txBody>
        </p:sp>
        <p:pic>
          <p:nvPicPr>
            <p:cNvPr id="14" name="object 14"/>
            <p:cNvPicPr/>
            <p:nvPr/>
          </p:nvPicPr>
          <p:blipFill>
            <a:blip r:embed="rId4" cstate="print"/>
            <a:stretch>
              <a:fillRect/>
            </a:stretch>
          </p:blipFill>
          <p:spPr>
            <a:xfrm>
              <a:off x="4500817" y="2371285"/>
              <a:ext cx="972506" cy="2253149"/>
            </a:xfrm>
            <a:prstGeom prst="rect">
              <a:avLst/>
            </a:prstGeom>
          </p:spPr>
        </p:pic>
        <p:sp>
          <p:nvSpPr>
            <p:cNvPr id="15" name="object 15"/>
            <p:cNvSpPr/>
            <p:nvPr/>
          </p:nvSpPr>
          <p:spPr>
            <a:xfrm>
              <a:off x="5126350" y="4564316"/>
              <a:ext cx="326390" cy="309245"/>
            </a:xfrm>
            <a:custGeom>
              <a:avLst/>
              <a:gdLst/>
              <a:ahLst/>
              <a:cxnLst/>
              <a:rect l="l" t="t" r="r" b="b"/>
              <a:pathLst>
                <a:path w="326389" h="309245">
                  <a:moveTo>
                    <a:pt x="109740" y="0"/>
                  </a:moveTo>
                  <a:lnTo>
                    <a:pt x="0" y="144640"/>
                  </a:lnTo>
                  <a:lnTo>
                    <a:pt x="216204" y="308673"/>
                  </a:lnTo>
                  <a:lnTo>
                    <a:pt x="325932" y="164033"/>
                  </a:lnTo>
                  <a:lnTo>
                    <a:pt x="109740" y="0"/>
                  </a:lnTo>
                  <a:close/>
                </a:path>
              </a:pathLst>
            </a:custGeom>
            <a:solidFill>
              <a:srgbClr val="F9F9EB"/>
            </a:solidFill>
          </p:spPr>
          <p:txBody>
            <a:bodyPr wrap="square" lIns="0" tIns="0" rIns="0" bIns="0" rtlCol="0"/>
            <a:lstStyle/>
            <a:p>
              <a:endParaRPr/>
            </a:p>
          </p:txBody>
        </p:sp>
        <p:pic>
          <p:nvPicPr>
            <p:cNvPr id="16" name="object 16"/>
            <p:cNvPicPr/>
            <p:nvPr/>
          </p:nvPicPr>
          <p:blipFill>
            <a:blip r:embed="rId5" cstate="print"/>
            <a:stretch>
              <a:fillRect/>
            </a:stretch>
          </p:blipFill>
          <p:spPr>
            <a:xfrm>
              <a:off x="4905905" y="4890543"/>
              <a:ext cx="265306" cy="574474"/>
            </a:xfrm>
            <a:prstGeom prst="rect">
              <a:avLst/>
            </a:prstGeom>
          </p:spPr>
        </p:pic>
        <p:sp>
          <p:nvSpPr>
            <p:cNvPr id="17" name="object 17"/>
            <p:cNvSpPr/>
            <p:nvPr/>
          </p:nvSpPr>
          <p:spPr>
            <a:xfrm>
              <a:off x="2726157" y="4566474"/>
              <a:ext cx="2625725" cy="422909"/>
            </a:xfrm>
            <a:custGeom>
              <a:avLst/>
              <a:gdLst/>
              <a:ahLst/>
              <a:cxnLst/>
              <a:rect l="l" t="t" r="r" b="b"/>
              <a:pathLst>
                <a:path w="2625725" h="422910">
                  <a:moveTo>
                    <a:pt x="2625344" y="0"/>
                  </a:moveTo>
                  <a:lnTo>
                    <a:pt x="2539047" y="4851"/>
                  </a:lnTo>
                  <a:lnTo>
                    <a:pt x="2521474" y="29239"/>
                  </a:lnTo>
                  <a:lnTo>
                    <a:pt x="2505994" y="47093"/>
                  </a:lnTo>
                  <a:lnTo>
                    <a:pt x="2461158" y="92621"/>
                  </a:lnTo>
                  <a:lnTo>
                    <a:pt x="2413787" y="135170"/>
                  </a:lnTo>
                  <a:lnTo>
                    <a:pt x="2361120" y="175082"/>
                  </a:lnTo>
                  <a:lnTo>
                    <a:pt x="2263762" y="233273"/>
                  </a:lnTo>
                  <a:lnTo>
                    <a:pt x="2107971" y="291477"/>
                  </a:lnTo>
                  <a:lnTo>
                    <a:pt x="1937588" y="330288"/>
                  </a:lnTo>
                  <a:lnTo>
                    <a:pt x="1684413" y="359397"/>
                  </a:lnTo>
                  <a:lnTo>
                    <a:pt x="1518907" y="354545"/>
                  </a:lnTo>
                  <a:lnTo>
                    <a:pt x="1309573" y="325437"/>
                  </a:lnTo>
                  <a:lnTo>
                    <a:pt x="1066152" y="267246"/>
                  </a:lnTo>
                  <a:lnTo>
                    <a:pt x="866546" y="189636"/>
                  </a:lnTo>
                  <a:lnTo>
                    <a:pt x="623138" y="112026"/>
                  </a:lnTo>
                  <a:lnTo>
                    <a:pt x="404050" y="73215"/>
                  </a:lnTo>
                  <a:lnTo>
                    <a:pt x="136309" y="48958"/>
                  </a:lnTo>
                  <a:lnTo>
                    <a:pt x="0" y="63512"/>
                  </a:lnTo>
                  <a:lnTo>
                    <a:pt x="19456" y="97472"/>
                  </a:lnTo>
                  <a:lnTo>
                    <a:pt x="150901" y="102311"/>
                  </a:lnTo>
                  <a:lnTo>
                    <a:pt x="355384" y="116878"/>
                  </a:lnTo>
                  <a:lnTo>
                    <a:pt x="486829" y="141122"/>
                  </a:lnTo>
                  <a:lnTo>
                    <a:pt x="662089" y="194475"/>
                  </a:lnTo>
                  <a:lnTo>
                    <a:pt x="832459" y="252679"/>
                  </a:lnTo>
                  <a:lnTo>
                    <a:pt x="1046683" y="320598"/>
                  </a:lnTo>
                  <a:lnTo>
                    <a:pt x="1226794" y="364236"/>
                  </a:lnTo>
                  <a:lnTo>
                    <a:pt x="1397190" y="398183"/>
                  </a:lnTo>
                  <a:lnTo>
                    <a:pt x="1645488" y="422440"/>
                  </a:lnTo>
                  <a:lnTo>
                    <a:pt x="1952180" y="388493"/>
                  </a:lnTo>
                  <a:lnTo>
                    <a:pt x="2176132" y="344830"/>
                  </a:lnTo>
                  <a:lnTo>
                    <a:pt x="2224736" y="331267"/>
                  </a:lnTo>
                  <a:lnTo>
                    <a:pt x="2261931" y="319979"/>
                  </a:lnTo>
                  <a:lnTo>
                    <a:pt x="2300038" y="304143"/>
                  </a:lnTo>
                  <a:lnTo>
                    <a:pt x="2351379" y="276936"/>
                  </a:lnTo>
                  <a:lnTo>
                    <a:pt x="2385612" y="253668"/>
                  </a:lnTo>
                  <a:lnTo>
                    <a:pt x="2420758" y="229036"/>
                  </a:lnTo>
                  <a:lnTo>
                    <a:pt x="2457730" y="201678"/>
                  </a:lnTo>
                  <a:lnTo>
                    <a:pt x="2497442" y="170230"/>
                  </a:lnTo>
                  <a:lnTo>
                    <a:pt x="2518663" y="149499"/>
                  </a:lnTo>
                  <a:lnTo>
                    <a:pt x="2539426" y="129911"/>
                  </a:lnTo>
                  <a:lnTo>
                    <a:pt x="2561102" y="108051"/>
                  </a:lnTo>
                  <a:lnTo>
                    <a:pt x="2585059" y="80505"/>
                  </a:lnTo>
                  <a:lnTo>
                    <a:pt x="2610678" y="39338"/>
                  </a:lnTo>
                  <a:lnTo>
                    <a:pt x="2619045" y="21783"/>
                  </a:lnTo>
                  <a:lnTo>
                    <a:pt x="2625344" y="0"/>
                  </a:lnTo>
                  <a:close/>
                </a:path>
              </a:pathLst>
            </a:custGeom>
            <a:solidFill>
              <a:srgbClr val="3E3E3A"/>
            </a:solidFill>
          </p:spPr>
          <p:txBody>
            <a:bodyPr wrap="square" lIns="0" tIns="0" rIns="0" bIns="0" rtlCol="0"/>
            <a:lstStyle/>
            <a:p>
              <a:endParaRPr/>
            </a:p>
          </p:txBody>
        </p:sp>
        <p:sp>
          <p:nvSpPr>
            <p:cNvPr id="18" name="object 18"/>
            <p:cNvSpPr/>
            <p:nvPr/>
          </p:nvSpPr>
          <p:spPr>
            <a:xfrm>
              <a:off x="2726157" y="4566474"/>
              <a:ext cx="2625725" cy="422909"/>
            </a:xfrm>
            <a:custGeom>
              <a:avLst/>
              <a:gdLst/>
              <a:ahLst/>
              <a:cxnLst/>
              <a:rect l="l" t="t" r="r" b="b"/>
              <a:pathLst>
                <a:path w="2625725" h="422910">
                  <a:moveTo>
                    <a:pt x="2461158" y="92621"/>
                  </a:moveTo>
                  <a:lnTo>
                    <a:pt x="2413787" y="135170"/>
                  </a:lnTo>
                  <a:lnTo>
                    <a:pt x="2361120" y="175082"/>
                  </a:lnTo>
                  <a:lnTo>
                    <a:pt x="2263762" y="233273"/>
                  </a:lnTo>
                  <a:lnTo>
                    <a:pt x="2107971" y="291477"/>
                  </a:lnTo>
                  <a:lnTo>
                    <a:pt x="1937588" y="330288"/>
                  </a:lnTo>
                  <a:lnTo>
                    <a:pt x="1684413" y="359397"/>
                  </a:lnTo>
                  <a:lnTo>
                    <a:pt x="1518907" y="354545"/>
                  </a:lnTo>
                  <a:lnTo>
                    <a:pt x="1309573" y="325437"/>
                  </a:lnTo>
                  <a:lnTo>
                    <a:pt x="1066152" y="267246"/>
                  </a:lnTo>
                  <a:lnTo>
                    <a:pt x="866546" y="189636"/>
                  </a:lnTo>
                  <a:lnTo>
                    <a:pt x="623138" y="112026"/>
                  </a:lnTo>
                  <a:lnTo>
                    <a:pt x="404050" y="73215"/>
                  </a:lnTo>
                  <a:lnTo>
                    <a:pt x="136309" y="48958"/>
                  </a:lnTo>
                  <a:lnTo>
                    <a:pt x="0" y="63512"/>
                  </a:lnTo>
                  <a:lnTo>
                    <a:pt x="19456" y="97472"/>
                  </a:lnTo>
                  <a:lnTo>
                    <a:pt x="150901" y="102311"/>
                  </a:lnTo>
                  <a:lnTo>
                    <a:pt x="355384" y="116878"/>
                  </a:lnTo>
                  <a:lnTo>
                    <a:pt x="486829" y="141122"/>
                  </a:lnTo>
                  <a:lnTo>
                    <a:pt x="662089" y="194475"/>
                  </a:lnTo>
                  <a:lnTo>
                    <a:pt x="832459" y="252679"/>
                  </a:lnTo>
                  <a:lnTo>
                    <a:pt x="1046683" y="320598"/>
                  </a:lnTo>
                  <a:lnTo>
                    <a:pt x="1226794" y="364236"/>
                  </a:lnTo>
                  <a:lnTo>
                    <a:pt x="1397190" y="398183"/>
                  </a:lnTo>
                  <a:lnTo>
                    <a:pt x="1645488" y="422440"/>
                  </a:lnTo>
                  <a:lnTo>
                    <a:pt x="1952180" y="388493"/>
                  </a:lnTo>
                  <a:lnTo>
                    <a:pt x="2176132" y="344830"/>
                  </a:lnTo>
                  <a:lnTo>
                    <a:pt x="2224736" y="331267"/>
                  </a:lnTo>
                  <a:lnTo>
                    <a:pt x="2261931" y="319979"/>
                  </a:lnTo>
                  <a:lnTo>
                    <a:pt x="2300038" y="304143"/>
                  </a:lnTo>
                  <a:lnTo>
                    <a:pt x="2351379" y="276936"/>
                  </a:lnTo>
                  <a:lnTo>
                    <a:pt x="2385612" y="253668"/>
                  </a:lnTo>
                  <a:lnTo>
                    <a:pt x="2420758" y="229036"/>
                  </a:lnTo>
                  <a:lnTo>
                    <a:pt x="2457730" y="201678"/>
                  </a:lnTo>
                  <a:lnTo>
                    <a:pt x="2497442" y="170230"/>
                  </a:lnTo>
                  <a:lnTo>
                    <a:pt x="2518663" y="149499"/>
                  </a:lnTo>
                  <a:lnTo>
                    <a:pt x="2539426" y="129911"/>
                  </a:lnTo>
                  <a:lnTo>
                    <a:pt x="2585059" y="80505"/>
                  </a:lnTo>
                  <a:lnTo>
                    <a:pt x="2610678" y="39338"/>
                  </a:lnTo>
                  <a:lnTo>
                    <a:pt x="2625344" y="0"/>
                  </a:lnTo>
                  <a:lnTo>
                    <a:pt x="2539047" y="4851"/>
                  </a:lnTo>
                  <a:lnTo>
                    <a:pt x="2521474" y="29239"/>
                  </a:lnTo>
                  <a:lnTo>
                    <a:pt x="2505994" y="47093"/>
                  </a:lnTo>
                  <a:lnTo>
                    <a:pt x="2487567" y="65767"/>
                  </a:lnTo>
                  <a:lnTo>
                    <a:pt x="2461158" y="92621"/>
                  </a:lnTo>
                  <a:close/>
                </a:path>
              </a:pathLst>
            </a:custGeom>
            <a:ln w="15430">
              <a:solidFill>
                <a:srgbClr val="3E3E3A"/>
              </a:solidFill>
            </a:ln>
          </p:spPr>
          <p:txBody>
            <a:bodyPr wrap="square" lIns="0" tIns="0" rIns="0" bIns="0" rtlCol="0"/>
            <a:lstStyle/>
            <a:p>
              <a:endParaRPr/>
            </a:p>
          </p:txBody>
        </p:sp>
      </p:grpSp>
      <p:sp>
        <p:nvSpPr>
          <p:cNvPr id="19" name="object 19"/>
          <p:cNvSpPr txBox="1"/>
          <p:nvPr/>
        </p:nvSpPr>
        <p:spPr>
          <a:xfrm>
            <a:off x="3984051" y="4571842"/>
            <a:ext cx="109855" cy="372745"/>
          </a:xfrm>
          <a:prstGeom prst="rect">
            <a:avLst/>
          </a:prstGeom>
        </p:spPr>
        <p:txBody>
          <a:bodyPr vert="horz" wrap="square" lIns="0" tIns="15875" rIns="0" bIns="0" rtlCol="0">
            <a:spAutoFit/>
          </a:bodyPr>
          <a:lstStyle/>
          <a:p>
            <a:pPr marL="12700">
              <a:lnSpc>
                <a:spcPct val="100000"/>
              </a:lnSpc>
              <a:spcBef>
                <a:spcPts val="125"/>
              </a:spcBef>
            </a:pPr>
            <a:r>
              <a:rPr sz="2250" spc="-50" dirty="0">
                <a:solidFill>
                  <a:srgbClr val="FFFFFF"/>
                </a:solidFill>
                <a:latin typeface="Calibri"/>
                <a:cs typeface="Calibri"/>
              </a:rPr>
              <a:t>`</a:t>
            </a:r>
            <a:endParaRPr sz="2250">
              <a:latin typeface="Calibri"/>
              <a:cs typeface="Calibri"/>
            </a:endParaRPr>
          </a:p>
        </p:txBody>
      </p:sp>
      <p:grpSp>
        <p:nvGrpSpPr>
          <p:cNvPr id="20" name="object 20"/>
          <p:cNvGrpSpPr/>
          <p:nvPr/>
        </p:nvGrpSpPr>
        <p:grpSpPr>
          <a:xfrm>
            <a:off x="114300" y="953077"/>
            <a:ext cx="9829800" cy="6078855"/>
            <a:chOff x="114300" y="953077"/>
            <a:chExt cx="9829800" cy="6078855"/>
          </a:xfrm>
        </p:grpSpPr>
        <p:sp>
          <p:nvSpPr>
            <p:cNvPr id="21" name="object 21"/>
            <p:cNvSpPr/>
            <p:nvPr/>
          </p:nvSpPr>
          <p:spPr>
            <a:xfrm>
              <a:off x="4862462" y="4662478"/>
              <a:ext cx="426084" cy="386080"/>
            </a:xfrm>
            <a:custGeom>
              <a:avLst/>
              <a:gdLst/>
              <a:ahLst/>
              <a:cxnLst/>
              <a:rect l="l" t="t" r="r" b="b"/>
              <a:pathLst>
                <a:path w="426085" h="386079">
                  <a:moveTo>
                    <a:pt x="112699" y="0"/>
                  </a:moveTo>
                  <a:lnTo>
                    <a:pt x="0" y="148551"/>
                  </a:lnTo>
                  <a:lnTo>
                    <a:pt x="312788" y="385864"/>
                  </a:lnTo>
                  <a:lnTo>
                    <a:pt x="425488" y="237312"/>
                  </a:lnTo>
                  <a:lnTo>
                    <a:pt x="112699" y="0"/>
                  </a:lnTo>
                  <a:close/>
                </a:path>
              </a:pathLst>
            </a:custGeom>
            <a:solidFill>
              <a:srgbClr val="F9F9EB"/>
            </a:solidFill>
          </p:spPr>
          <p:txBody>
            <a:bodyPr wrap="square" lIns="0" tIns="0" rIns="0" bIns="0" rtlCol="0"/>
            <a:lstStyle/>
            <a:p>
              <a:endParaRPr/>
            </a:p>
          </p:txBody>
        </p:sp>
        <p:sp>
          <p:nvSpPr>
            <p:cNvPr id="22" name="object 22"/>
            <p:cNvSpPr/>
            <p:nvPr/>
          </p:nvSpPr>
          <p:spPr>
            <a:xfrm>
              <a:off x="4720723" y="4547173"/>
              <a:ext cx="2620010" cy="441959"/>
            </a:xfrm>
            <a:custGeom>
              <a:avLst/>
              <a:gdLst/>
              <a:ahLst/>
              <a:cxnLst/>
              <a:rect l="l" t="t" r="r" b="b"/>
              <a:pathLst>
                <a:path w="2620009" h="441960">
                  <a:moveTo>
                    <a:pt x="79197" y="0"/>
                  </a:moveTo>
                  <a:lnTo>
                    <a:pt x="0" y="18961"/>
                  </a:lnTo>
                  <a:lnTo>
                    <a:pt x="9919" y="40139"/>
                  </a:lnTo>
                  <a:lnTo>
                    <a:pt x="19157" y="57789"/>
                  </a:lnTo>
                  <a:lnTo>
                    <a:pt x="29768" y="75895"/>
                  </a:lnTo>
                  <a:lnTo>
                    <a:pt x="43802" y="98437"/>
                  </a:lnTo>
                  <a:lnTo>
                    <a:pt x="63929" y="120828"/>
                  </a:lnTo>
                  <a:lnTo>
                    <a:pt x="102865" y="166928"/>
                  </a:lnTo>
                  <a:lnTo>
                    <a:pt x="162692" y="220798"/>
                  </a:lnTo>
                  <a:lnTo>
                    <a:pt x="199647" y="248180"/>
                  </a:lnTo>
                  <a:lnTo>
                    <a:pt x="234777" y="272832"/>
                  </a:lnTo>
                  <a:lnTo>
                    <a:pt x="268998" y="296125"/>
                  </a:lnTo>
                  <a:lnTo>
                    <a:pt x="320329" y="323349"/>
                  </a:lnTo>
                  <a:lnTo>
                    <a:pt x="358425" y="339201"/>
                  </a:lnTo>
                  <a:lnTo>
                    <a:pt x="395607" y="350504"/>
                  </a:lnTo>
                  <a:lnTo>
                    <a:pt x="444195" y="364083"/>
                  </a:lnTo>
                  <a:lnTo>
                    <a:pt x="668058" y="407758"/>
                  </a:lnTo>
                  <a:lnTo>
                    <a:pt x="974648" y="441744"/>
                  </a:lnTo>
                  <a:lnTo>
                    <a:pt x="1222844" y="417474"/>
                  </a:lnTo>
                  <a:lnTo>
                    <a:pt x="1393177" y="383489"/>
                  </a:lnTo>
                  <a:lnTo>
                    <a:pt x="1573250" y="339813"/>
                  </a:lnTo>
                  <a:lnTo>
                    <a:pt x="1787385" y="271843"/>
                  </a:lnTo>
                  <a:lnTo>
                    <a:pt x="1957717" y="213588"/>
                  </a:lnTo>
                  <a:lnTo>
                    <a:pt x="2132901" y="160197"/>
                  </a:lnTo>
                  <a:lnTo>
                    <a:pt x="2264308" y="135940"/>
                  </a:lnTo>
                  <a:lnTo>
                    <a:pt x="2468702" y="121373"/>
                  </a:lnTo>
                  <a:lnTo>
                    <a:pt x="2600096" y="116522"/>
                  </a:lnTo>
                  <a:lnTo>
                    <a:pt x="2619565" y="82537"/>
                  </a:lnTo>
                  <a:lnTo>
                    <a:pt x="2483294" y="67970"/>
                  </a:lnTo>
                  <a:lnTo>
                    <a:pt x="2215629" y="92240"/>
                  </a:lnTo>
                  <a:lnTo>
                    <a:pt x="1996643" y="131076"/>
                  </a:lnTo>
                  <a:lnTo>
                    <a:pt x="1753298" y="208737"/>
                  </a:lnTo>
                  <a:lnTo>
                    <a:pt x="1553781" y="286410"/>
                  </a:lnTo>
                  <a:lnTo>
                    <a:pt x="1310436" y="344665"/>
                  </a:lnTo>
                  <a:lnTo>
                    <a:pt x="1101178" y="373799"/>
                  </a:lnTo>
                  <a:lnTo>
                    <a:pt x="935723" y="378650"/>
                  </a:lnTo>
                  <a:lnTo>
                    <a:pt x="682650" y="349516"/>
                  </a:lnTo>
                  <a:lnTo>
                    <a:pt x="512318" y="310680"/>
                  </a:lnTo>
                  <a:lnTo>
                    <a:pt x="356590" y="252425"/>
                  </a:lnTo>
                  <a:lnTo>
                    <a:pt x="259257" y="194170"/>
                  </a:lnTo>
                  <a:lnTo>
                    <a:pt x="230339" y="171008"/>
                  </a:lnTo>
                  <a:lnTo>
                    <a:pt x="207718" y="155113"/>
                  </a:lnTo>
                  <a:lnTo>
                    <a:pt x="184434" y="136572"/>
                  </a:lnTo>
                  <a:lnTo>
                    <a:pt x="153530" y="105473"/>
                  </a:lnTo>
                  <a:lnTo>
                    <a:pt x="131635" y="77924"/>
                  </a:lnTo>
                  <a:lnTo>
                    <a:pt x="113715" y="55803"/>
                  </a:lnTo>
                  <a:lnTo>
                    <a:pt x="97119" y="32150"/>
                  </a:lnTo>
                  <a:lnTo>
                    <a:pt x="79197" y="0"/>
                  </a:lnTo>
                  <a:close/>
                </a:path>
              </a:pathLst>
            </a:custGeom>
            <a:solidFill>
              <a:srgbClr val="3E3E3A"/>
            </a:solidFill>
          </p:spPr>
          <p:txBody>
            <a:bodyPr wrap="square" lIns="0" tIns="0" rIns="0" bIns="0" rtlCol="0"/>
            <a:lstStyle/>
            <a:p>
              <a:endParaRPr/>
            </a:p>
          </p:txBody>
        </p:sp>
        <p:sp>
          <p:nvSpPr>
            <p:cNvPr id="23" name="object 23"/>
            <p:cNvSpPr/>
            <p:nvPr/>
          </p:nvSpPr>
          <p:spPr>
            <a:xfrm>
              <a:off x="4720723" y="4547173"/>
              <a:ext cx="2620010" cy="441959"/>
            </a:xfrm>
            <a:custGeom>
              <a:avLst/>
              <a:gdLst/>
              <a:ahLst/>
              <a:cxnLst/>
              <a:rect l="l" t="t" r="r" b="b"/>
              <a:pathLst>
                <a:path w="2620009" h="441960">
                  <a:moveTo>
                    <a:pt x="153530" y="105473"/>
                  </a:moveTo>
                  <a:lnTo>
                    <a:pt x="184434" y="136572"/>
                  </a:lnTo>
                  <a:lnTo>
                    <a:pt x="207718" y="155113"/>
                  </a:lnTo>
                  <a:lnTo>
                    <a:pt x="230339" y="171008"/>
                  </a:lnTo>
                  <a:lnTo>
                    <a:pt x="259257" y="194170"/>
                  </a:lnTo>
                  <a:lnTo>
                    <a:pt x="356590" y="252425"/>
                  </a:lnTo>
                  <a:lnTo>
                    <a:pt x="512318" y="310680"/>
                  </a:lnTo>
                  <a:lnTo>
                    <a:pt x="682650" y="349516"/>
                  </a:lnTo>
                  <a:lnTo>
                    <a:pt x="935723" y="378650"/>
                  </a:lnTo>
                  <a:lnTo>
                    <a:pt x="1101178" y="373799"/>
                  </a:lnTo>
                  <a:lnTo>
                    <a:pt x="1310436" y="344665"/>
                  </a:lnTo>
                  <a:lnTo>
                    <a:pt x="1553781" y="286410"/>
                  </a:lnTo>
                  <a:lnTo>
                    <a:pt x="1753298" y="208737"/>
                  </a:lnTo>
                  <a:lnTo>
                    <a:pt x="1996643" y="131076"/>
                  </a:lnTo>
                  <a:lnTo>
                    <a:pt x="2215629" y="92240"/>
                  </a:lnTo>
                  <a:lnTo>
                    <a:pt x="2483294" y="67970"/>
                  </a:lnTo>
                  <a:lnTo>
                    <a:pt x="2619565" y="82537"/>
                  </a:lnTo>
                  <a:lnTo>
                    <a:pt x="2600096" y="116522"/>
                  </a:lnTo>
                  <a:lnTo>
                    <a:pt x="2468702" y="121373"/>
                  </a:lnTo>
                  <a:lnTo>
                    <a:pt x="2264308" y="135940"/>
                  </a:lnTo>
                  <a:lnTo>
                    <a:pt x="2132901" y="160197"/>
                  </a:lnTo>
                  <a:lnTo>
                    <a:pt x="1957717" y="213588"/>
                  </a:lnTo>
                  <a:lnTo>
                    <a:pt x="1787385" y="271843"/>
                  </a:lnTo>
                  <a:lnTo>
                    <a:pt x="1573250" y="339813"/>
                  </a:lnTo>
                  <a:lnTo>
                    <a:pt x="1393177" y="383489"/>
                  </a:lnTo>
                  <a:lnTo>
                    <a:pt x="1222844" y="417474"/>
                  </a:lnTo>
                  <a:lnTo>
                    <a:pt x="974648" y="441744"/>
                  </a:lnTo>
                  <a:lnTo>
                    <a:pt x="668058" y="407758"/>
                  </a:lnTo>
                  <a:lnTo>
                    <a:pt x="444195" y="364083"/>
                  </a:lnTo>
                  <a:lnTo>
                    <a:pt x="395607" y="350504"/>
                  </a:lnTo>
                  <a:lnTo>
                    <a:pt x="358425" y="339201"/>
                  </a:lnTo>
                  <a:lnTo>
                    <a:pt x="320329" y="323349"/>
                  </a:lnTo>
                  <a:lnTo>
                    <a:pt x="268998" y="296125"/>
                  </a:lnTo>
                  <a:lnTo>
                    <a:pt x="234777" y="272832"/>
                  </a:lnTo>
                  <a:lnTo>
                    <a:pt x="199647" y="248180"/>
                  </a:lnTo>
                  <a:lnTo>
                    <a:pt x="162692" y="220798"/>
                  </a:lnTo>
                  <a:lnTo>
                    <a:pt x="122999" y="189318"/>
                  </a:lnTo>
                  <a:lnTo>
                    <a:pt x="83396" y="143878"/>
                  </a:lnTo>
                  <a:lnTo>
                    <a:pt x="63929" y="120828"/>
                  </a:lnTo>
                  <a:lnTo>
                    <a:pt x="43802" y="98437"/>
                  </a:lnTo>
                  <a:lnTo>
                    <a:pt x="29768" y="75895"/>
                  </a:lnTo>
                  <a:lnTo>
                    <a:pt x="19157" y="57789"/>
                  </a:lnTo>
                  <a:lnTo>
                    <a:pt x="9919" y="40139"/>
                  </a:lnTo>
                  <a:lnTo>
                    <a:pt x="0" y="18961"/>
                  </a:lnTo>
                  <a:lnTo>
                    <a:pt x="79197" y="0"/>
                  </a:lnTo>
                  <a:lnTo>
                    <a:pt x="97119" y="32150"/>
                  </a:lnTo>
                  <a:lnTo>
                    <a:pt x="113715" y="55803"/>
                  </a:lnTo>
                  <a:lnTo>
                    <a:pt x="131635" y="77924"/>
                  </a:lnTo>
                  <a:lnTo>
                    <a:pt x="153530" y="105473"/>
                  </a:lnTo>
                  <a:close/>
                </a:path>
              </a:pathLst>
            </a:custGeom>
            <a:ln w="15430">
              <a:solidFill>
                <a:srgbClr val="3E3E3A"/>
              </a:solidFill>
            </a:ln>
          </p:spPr>
          <p:txBody>
            <a:bodyPr wrap="square" lIns="0" tIns="0" rIns="0" bIns="0" rtlCol="0"/>
            <a:lstStyle/>
            <a:p>
              <a:endParaRPr/>
            </a:p>
          </p:txBody>
        </p:sp>
        <p:sp>
          <p:nvSpPr>
            <p:cNvPr id="24" name="object 24"/>
            <p:cNvSpPr/>
            <p:nvPr/>
          </p:nvSpPr>
          <p:spPr>
            <a:xfrm>
              <a:off x="7048054" y="4378425"/>
              <a:ext cx="352425" cy="243840"/>
            </a:xfrm>
            <a:custGeom>
              <a:avLst/>
              <a:gdLst/>
              <a:ahLst/>
              <a:cxnLst/>
              <a:rect l="l" t="t" r="r" b="b"/>
              <a:pathLst>
                <a:path w="352425" h="243839">
                  <a:moveTo>
                    <a:pt x="318630" y="0"/>
                  </a:moveTo>
                  <a:lnTo>
                    <a:pt x="204241" y="91097"/>
                  </a:lnTo>
                  <a:lnTo>
                    <a:pt x="187134" y="14287"/>
                  </a:lnTo>
                  <a:lnTo>
                    <a:pt x="141579" y="79413"/>
                  </a:lnTo>
                  <a:lnTo>
                    <a:pt x="114528" y="31623"/>
                  </a:lnTo>
                  <a:lnTo>
                    <a:pt x="137871" y="150926"/>
                  </a:lnTo>
                  <a:lnTo>
                    <a:pt x="69634" y="84124"/>
                  </a:lnTo>
                  <a:lnTo>
                    <a:pt x="83616" y="139674"/>
                  </a:lnTo>
                  <a:lnTo>
                    <a:pt x="5219" y="106095"/>
                  </a:lnTo>
                  <a:lnTo>
                    <a:pt x="92328" y="216065"/>
                  </a:lnTo>
                  <a:lnTo>
                    <a:pt x="0" y="207060"/>
                  </a:lnTo>
                  <a:lnTo>
                    <a:pt x="52933" y="243535"/>
                  </a:lnTo>
                  <a:lnTo>
                    <a:pt x="293814" y="234937"/>
                  </a:lnTo>
                  <a:lnTo>
                    <a:pt x="351967" y="170459"/>
                  </a:lnTo>
                  <a:lnTo>
                    <a:pt x="300189" y="193078"/>
                  </a:lnTo>
                  <a:lnTo>
                    <a:pt x="318630" y="0"/>
                  </a:lnTo>
                  <a:close/>
                </a:path>
              </a:pathLst>
            </a:custGeom>
            <a:solidFill>
              <a:srgbClr val="E8953D"/>
            </a:solidFill>
          </p:spPr>
          <p:txBody>
            <a:bodyPr wrap="square" lIns="0" tIns="0" rIns="0" bIns="0" rtlCol="0"/>
            <a:lstStyle/>
            <a:p>
              <a:endParaRPr/>
            </a:p>
          </p:txBody>
        </p:sp>
        <p:sp>
          <p:nvSpPr>
            <p:cNvPr id="25" name="object 25"/>
            <p:cNvSpPr/>
            <p:nvPr/>
          </p:nvSpPr>
          <p:spPr>
            <a:xfrm>
              <a:off x="6890378" y="4181213"/>
              <a:ext cx="673100" cy="454659"/>
            </a:xfrm>
            <a:custGeom>
              <a:avLst/>
              <a:gdLst/>
              <a:ahLst/>
              <a:cxnLst/>
              <a:rect l="l" t="t" r="r" b="b"/>
              <a:pathLst>
                <a:path w="673100" h="454660">
                  <a:moveTo>
                    <a:pt x="170167" y="0"/>
                  </a:moveTo>
                  <a:lnTo>
                    <a:pt x="217957" y="217589"/>
                  </a:lnTo>
                  <a:lnTo>
                    <a:pt x="148831" y="167614"/>
                  </a:lnTo>
                  <a:lnTo>
                    <a:pt x="174142" y="249059"/>
                  </a:lnTo>
                  <a:lnTo>
                    <a:pt x="28663" y="207784"/>
                  </a:lnTo>
                  <a:lnTo>
                    <a:pt x="160058" y="358000"/>
                  </a:lnTo>
                  <a:lnTo>
                    <a:pt x="0" y="353910"/>
                  </a:lnTo>
                  <a:lnTo>
                    <a:pt x="150837" y="454533"/>
                  </a:lnTo>
                  <a:lnTo>
                    <a:pt x="177177" y="434809"/>
                  </a:lnTo>
                  <a:lnTo>
                    <a:pt x="104063" y="380403"/>
                  </a:lnTo>
                  <a:lnTo>
                    <a:pt x="201041" y="381215"/>
                  </a:lnTo>
                  <a:lnTo>
                    <a:pt x="118579" y="263042"/>
                  </a:lnTo>
                  <a:lnTo>
                    <a:pt x="209169" y="305714"/>
                  </a:lnTo>
                  <a:lnTo>
                    <a:pt x="200469" y="229336"/>
                  </a:lnTo>
                  <a:lnTo>
                    <a:pt x="256311" y="291274"/>
                  </a:lnTo>
                  <a:lnTo>
                    <a:pt x="247319" y="138963"/>
                  </a:lnTo>
                  <a:lnTo>
                    <a:pt x="297446" y="230136"/>
                  </a:lnTo>
                  <a:lnTo>
                    <a:pt x="360248" y="157467"/>
                  </a:lnTo>
                  <a:lnTo>
                    <a:pt x="368084" y="250672"/>
                  </a:lnTo>
                  <a:lnTo>
                    <a:pt x="491756" y="143192"/>
                  </a:lnTo>
                  <a:lnTo>
                    <a:pt x="480631" y="357720"/>
                  </a:lnTo>
                  <a:lnTo>
                    <a:pt x="575589" y="316255"/>
                  </a:lnTo>
                  <a:lnTo>
                    <a:pt x="485571" y="425462"/>
                  </a:lnTo>
                  <a:lnTo>
                    <a:pt x="536270" y="423875"/>
                  </a:lnTo>
                  <a:lnTo>
                    <a:pt x="672719" y="232702"/>
                  </a:lnTo>
                  <a:lnTo>
                    <a:pt x="512051" y="321398"/>
                  </a:lnTo>
                  <a:lnTo>
                    <a:pt x="543039" y="48831"/>
                  </a:lnTo>
                  <a:lnTo>
                    <a:pt x="390652" y="222313"/>
                  </a:lnTo>
                  <a:lnTo>
                    <a:pt x="389204" y="87261"/>
                  </a:lnTo>
                  <a:lnTo>
                    <a:pt x="309346" y="163271"/>
                  </a:lnTo>
                  <a:lnTo>
                    <a:pt x="170167" y="0"/>
                  </a:lnTo>
                  <a:close/>
                </a:path>
              </a:pathLst>
            </a:custGeom>
            <a:solidFill>
              <a:srgbClr val="EA6A13"/>
            </a:solidFill>
          </p:spPr>
          <p:txBody>
            <a:bodyPr wrap="square" lIns="0" tIns="0" rIns="0" bIns="0" rtlCol="0"/>
            <a:lstStyle/>
            <a:p>
              <a:endParaRPr/>
            </a:p>
          </p:txBody>
        </p:sp>
        <p:sp>
          <p:nvSpPr>
            <p:cNvPr id="26" name="object 26"/>
            <p:cNvSpPr/>
            <p:nvPr/>
          </p:nvSpPr>
          <p:spPr>
            <a:xfrm>
              <a:off x="6945134" y="4294327"/>
              <a:ext cx="532765" cy="219710"/>
            </a:xfrm>
            <a:custGeom>
              <a:avLst/>
              <a:gdLst/>
              <a:ahLst/>
              <a:cxnLst/>
              <a:rect l="l" t="t" r="r" b="b"/>
              <a:pathLst>
                <a:path w="532765" h="219710">
                  <a:moveTo>
                    <a:pt x="60210" y="219316"/>
                  </a:moveTo>
                  <a:lnTo>
                    <a:pt x="14236" y="171145"/>
                  </a:lnTo>
                  <a:lnTo>
                    <a:pt x="16611" y="182029"/>
                  </a:lnTo>
                  <a:lnTo>
                    <a:pt x="22961" y="192684"/>
                  </a:lnTo>
                  <a:lnTo>
                    <a:pt x="21374" y="203796"/>
                  </a:lnTo>
                  <a:lnTo>
                    <a:pt x="0" y="216039"/>
                  </a:lnTo>
                  <a:lnTo>
                    <a:pt x="60210" y="219316"/>
                  </a:lnTo>
                  <a:close/>
                </a:path>
                <a:path w="532765" h="219710">
                  <a:moveTo>
                    <a:pt x="101498" y="114617"/>
                  </a:moveTo>
                  <a:lnTo>
                    <a:pt x="66471" y="57975"/>
                  </a:lnTo>
                  <a:lnTo>
                    <a:pt x="66548" y="69126"/>
                  </a:lnTo>
                  <a:lnTo>
                    <a:pt x="70561" y="80860"/>
                  </a:lnTo>
                  <a:lnTo>
                    <a:pt x="66713" y="91401"/>
                  </a:lnTo>
                  <a:lnTo>
                    <a:pt x="43256" y="98945"/>
                  </a:lnTo>
                  <a:lnTo>
                    <a:pt x="101498" y="114617"/>
                  </a:lnTo>
                  <a:close/>
                </a:path>
                <a:path w="532765" h="219710">
                  <a:moveTo>
                    <a:pt x="399440" y="13538"/>
                  </a:moveTo>
                  <a:lnTo>
                    <a:pt x="388581" y="16090"/>
                  </a:lnTo>
                  <a:lnTo>
                    <a:pt x="378028" y="22593"/>
                  </a:lnTo>
                  <a:lnTo>
                    <a:pt x="366890" y="21196"/>
                  </a:lnTo>
                  <a:lnTo>
                    <a:pt x="354330" y="0"/>
                  </a:lnTo>
                  <a:lnTo>
                    <a:pt x="351967" y="60261"/>
                  </a:lnTo>
                  <a:lnTo>
                    <a:pt x="399440" y="13538"/>
                  </a:lnTo>
                  <a:close/>
                </a:path>
                <a:path w="532765" h="219710">
                  <a:moveTo>
                    <a:pt x="532714" y="136271"/>
                  </a:moveTo>
                  <a:lnTo>
                    <a:pt x="521576" y="136359"/>
                  </a:lnTo>
                  <a:lnTo>
                    <a:pt x="509841" y="140360"/>
                  </a:lnTo>
                  <a:lnTo>
                    <a:pt x="499300" y="136525"/>
                  </a:lnTo>
                  <a:lnTo>
                    <a:pt x="491744" y="113055"/>
                  </a:lnTo>
                  <a:lnTo>
                    <a:pt x="476072" y="171297"/>
                  </a:lnTo>
                  <a:lnTo>
                    <a:pt x="532714" y="136271"/>
                  </a:lnTo>
                  <a:close/>
                </a:path>
              </a:pathLst>
            </a:custGeom>
            <a:solidFill>
              <a:srgbClr val="00AFEF"/>
            </a:solidFill>
          </p:spPr>
          <p:txBody>
            <a:bodyPr wrap="square" lIns="0" tIns="0" rIns="0" bIns="0" rtlCol="0"/>
            <a:lstStyle/>
            <a:p>
              <a:endParaRPr/>
            </a:p>
          </p:txBody>
        </p:sp>
        <p:sp>
          <p:nvSpPr>
            <p:cNvPr id="27" name="object 27"/>
            <p:cNvSpPr/>
            <p:nvPr/>
          </p:nvSpPr>
          <p:spPr>
            <a:xfrm>
              <a:off x="1948199" y="4381317"/>
              <a:ext cx="328295" cy="173355"/>
            </a:xfrm>
            <a:custGeom>
              <a:avLst/>
              <a:gdLst/>
              <a:ahLst/>
              <a:cxnLst/>
              <a:rect l="l" t="t" r="r" b="b"/>
              <a:pathLst>
                <a:path w="328294" h="173354">
                  <a:moveTo>
                    <a:pt x="24612" y="0"/>
                  </a:moveTo>
                  <a:lnTo>
                    <a:pt x="0" y="81305"/>
                  </a:lnTo>
                  <a:lnTo>
                    <a:pt x="303415" y="173177"/>
                  </a:lnTo>
                  <a:lnTo>
                    <a:pt x="328040" y="91871"/>
                  </a:lnTo>
                  <a:lnTo>
                    <a:pt x="24612" y="0"/>
                  </a:lnTo>
                  <a:close/>
                </a:path>
              </a:pathLst>
            </a:custGeom>
            <a:solidFill>
              <a:srgbClr val="F9B616"/>
            </a:solidFill>
          </p:spPr>
          <p:txBody>
            <a:bodyPr wrap="square" lIns="0" tIns="0" rIns="0" bIns="0" rtlCol="0"/>
            <a:lstStyle/>
            <a:p>
              <a:endParaRPr/>
            </a:p>
          </p:txBody>
        </p:sp>
        <p:sp>
          <p:nvSpPr>
            <p:cNvPr id="28" name="object 28"/>
            <p:cNvSpPr/>
            <p:nvPr/>
          </p:nvSpPr>
          <p:spPr>
            <a:xfrm>
              <a:off x="2251627" y="4473178"/>
              <a:ext cx="490855" cy="222885"/>
            </a:xfrm>
            <a:custGeom>
              <a:avLst/>
              <a:gdLst/>
              <a:ahLst/>
              <a:cxnLst/>
              <a:rect l="l" t="t" r="r" b="b"/>
              <a:pathLst>
                <a:path w="490855" h="222885">
                  <a:moveTo>
                    <a:pt x="24612" y="0"/>
                  </a:moveTo>
                  <a:lnTo>
                    <a:pt x="0" y="81305"/>
                  </a:lnTo>
                  <a:lnTo>
                    <a:pt x="466039" y="222415"/>
                  </a:lnTo>
                  <a:lnTo>
                    <a:pt x="490651" y="141084"/>
                  </a:lnTo>
                  <a:lnTo>
                    <a:pt x="24612" y="0"/>
                  </a:lnTo>
                  <a:close/>
                </a:path>
              </a:pathLst>
            </a:custGeom>
            <a:solidFill>
              <a:srgbClr val="FFFFFF"/>
            </a:solidFill>
          </p:spPr>
          <p:txBody>
            <a:bodyPr wrap="square" lIns="0" tIns="0" rIns="0" bIns="0" rtlCol="0"/>
            <a:lstStyle/>
            <a:p>
              <a:endParaRPr/>
            </a:p>
          </p:txBody>
        </p:sp>
        <p:sp>
          <p:nvSpPr>
            <p:cNvPr id="29" name="object 29"/>
            <p:cNvSpPr/>
            <p:nvPr/>
          </p:nvSpPr>
          <p:spPr>
            <a:xfrm>
              <a:off x="2717678" y="4614278"/>
              <a:ext cx="72390" cy="95885"/>
            </a:xfrm>
            <a:custGeom>
              <a:avLst/>
              <a:gdLst/>
              <a:ahLst/>
              <a:cxnLst/>
              <a:rect l="l" t="t" r="r" b="b"/>
              <a:pathLst>
                <a:path w="72389" h="95885">
                  <a:moveTo>
                    <a:pt x="24612" y="0"/>
                  </a:moveTo>
                  <a:lnTo>
                    <a:pt x="0" y="81305"/>
                  </a:lnTo>
                  <a:lnTo>
                    <a:pt x="47599" y="95719"/>
                  </a:lnTo>
                  <a:lnTo>
                    <a:pt x="72212" y="14401"/>
                  </a:lnTo>
                  <a:lnTo>
                    <a:pt x="24612" y="0"/>
                  </a:lnTo>
                  <a:close/>
                </a:path>
              </a:pathLst>
            </a:custGeom>
            <a:solidFill>
              <a:srgbClr val="C51F30"/>
            </a:solidFill>
          </p:spPr>
          <p:txBody>
            <a:bodyPr wrap="square" lIns="0" tIns="0" rIns="0" bIns="0" rtlCol="0"/>
            <a:lstStyle/>
            <a:p>
              <a:endParaRPr/>
            </a:p>
          </p:txBody>
        </p:sp>
        <p:sp>
          <p:nvSpPr>
            <p:cNvPr id="30" name="object 30"/>
            <p:cNvSpPr/>
            <p:nvPr/>
          </p:nvSpPr>
          <p:spPr>
            <a:xfrm>
              <a:off x="1948188" y="4430895"/>
              <a:ext cx="313055" cy="123825"/>
            </a:xfrm>
            <a:custGeom>
              <a:avLst/>
              <a:gdLst/>
              <a:ahLst/>
              <a:cxnLst/>
              <a:rect l="l" t="t" r="r" b="b"/>
              <a:pathLst>
                <a:path w="313055" h="123825">
                  <a:moveTo>
                    <a:pt x="9613" y="0"/>
                  </a:moveTo>
                  <a:lnTo>
                    <a:pt x="0" y="31737"/>
                  </a:lnTo>
                  <a:lnTo>
                    <a:pt x="303428" y="123596"/>
                  </a:lnTo>
                  <a:lnTo>
                    <a:pt x="313042" y="91871"/>
                  </a:lnTo>
                  <a:lnTo>
                    <a:pt x="9613" y="0"/>
                  </a:lnTo>
                  <a:close/>
                </a:path>
              </a:pathLst>
            </a:custGeom>
            <a:solidFill>
              <a:srgbClr val="E98623"/>
            </a:solidFill>
          </p:spPr>
          <p:txBody>
            <a:bodyPr wrap="square" lIns="0" tIns="0" rIns="0" bIns="0" rtlCol="0"/>
            <a:lstStyle/>
            <a:p>
              <a:endParaRPr/>
            </a:p>
          </p:txBody>
        </p:sp>
        <p:sp>
          <p:nvSpPr>
            <p:cNvPr id="31" name="object 31"/>
            <p:cNvSpPr/>
            <p:nvPr/>
          </p:nvSpPr>
          <p:spPr>
            <a:xfrm>
              <a:off x="2251617" y="4522760"/>
              <a:ext cx="476250" cy="173355"/>
            </a:xfrm>
            <a:custGeom>
              <a:avLst/>
              <a:gdLst/>
              <a:ahLst/>
              <a:cxnLst/>
              <a:rect l="l" t="t" r="r" b="b"/>
              <a:pathLst>
                <a:path w="476250" h="173354">
                  <a:moveTo>
                    <a:pt x="9613" y="0"/>
                  </a:moveTo>
                  <a:lnTo>
                    <a:pt x="0" y="31737"/>
                  </a:lnTo>
                  <a:lnTo>
                    <a:pt x="466064" y="172821"/>
                  </a:lnTo>
                  <a:lnTo>
                    <a:pt x="475653" y="141084"/>
                  </a:lnTo>
                  <a:lnTo>
                    <a:pt x="9613" y="0"/>
                  </a:lnTo>
                  <a:close/>
                </a:path>
              </a:pathLst>
            </a:custGeom>
            <a:solidFill>
              <a:srgbClr val="D2D6DB"/>
            </a:solidFill>
          </p:spPr>
          <p:txBody>
            <a:bodyPr wrap="square" lIns="0" tIns="0" rIns="0" bIns="0" rtlCol="0"/>
            <a:lstStyle/>
            <a:p>
              <a:endParaRPr/>
            </a:p>
          </p:txBody>
        </p:sp>
        <p:pic>
          <p:nvPicPr>
            <p:cNvPr id="32" name="object 32"/>
            <p:cNvPicPr/>
            <p:nvPr/>
          </p:nvPicPr>
          <p:blipFill>
            <a:blip r:embed="rId6" cstate="print"/>
            <a:stretch>
              <a:fillRect/>
            </a:stretch>
          </p:blipFill>
          <p:spPr>
            <a:xfrm>
              <a:off x="1892829" y="4362700"/>
              <a:ext cx="131165" cy="167123"/>
            </a:xfrm>
            <a:prstGeom prst="rect">
              <a:avLst/>
            </a:prstGeom>
          </p:spPr>
        </p:pic>
        <p:sp>
          <p:nvSpPr>
            <p:cNvPr id="33" name="object 33"/>
            <p:cNvSpPr/>
            <p:nvPr/>
          </p:nvSpPr>
          <p:spPr>
            <a:xfrm>
              <a:off x="7812278" y="4372160"/>
              <a:ext cx="320675" cy="169545"/>
            </a:xfrm>
            <a:custGeom>
              <a:avLst/>
              <a:gdLst/>
              <a:ahLst/>
              <a:cxnLst/>
              <a:rect l="l" t="t" r="r" b="b"/>
              <a:pathLst>
                <a:path w="320675" h="169545">
                  <a:moveTo>
                    <a:pt x="296291" y="0"/>
                  </a:moveTo>
                  <a:lnTo>
                    <a:pt x="0" y="89700"/>
                  </a:lnTo>
                  <a:lnTo>
                    <a:pt x="24028" y="169113"/>
                  </a:lnTo>
                  <a:lnTo>
                    <a:pt x="320319" y="79400"/>
                  </a:lnTo>
                  <a:lnTo>
                    <a:pt x="296291" y="0"/>
                  </a:lnTo>
                  <a:close/>
                </a:path>
              </a:pathLst>
            </a:custGeom>
            <a:solidFill>
              <a:srgbClr val="F9B616"/>
            </a:solidFill>
          </p:spPr>
          <p:txBody>
            <a:bodyPr wrap="square" lIns="0" tIns="0" rIns="0" bIns="0" rtlCol="0"/>
            <a:lstStyle/>
            <a:p>
              <a:endParaRPr/>
            </a:p>
          </p:txBody>
        </p:sp>
        <p:sp>
          <p:nvSpPr>
            <p:cNvPr id="34" name="object 34"/>
            <p:cNvSpPr/>
            <p:nvPr/>
          </p:nvSpPr>
          <p:spPr>
            <a:xfrm>
              <a:off x="7357181" y="4461864"/>
              <a:ext cx="479425" cy="217804"/>
            </a:xfrm>
            <a:custGeom>
              <a:avLst/>
              <a:gdLst/>
              <a:ahLst/>
              <a:cxnLst/>
              <a:rect l="l" t="t" r="r" b="b"/>
              <a:pathLst>
                <a:path w="479425" h="217804">
                  <a:moveTo>
                    <a:pt x="455091" y="0"/>
                  </a:moveTo>
                  <a:lnTo>
                    <a:pt x="0" y="137782"/>
                  </a:lnTo>
                  <a:lnTo>
                    <a:pt x="24041" y="217182"/>
                  </a:lnTo>
                  <a:lnTo>
                    <a:pt x="479120" y="79387"/>
                  </a:lnTo>
                  <a:lnTo>
                    <a:pt x="455091" y="0"/>
                  </a:lnTo>
                  <a:close/>
                </a:path>
              </a:pathLst>
            </a:custGeom>
            <a:solidFill>
              <a:srgbClr val="FFFFFF"/>
            </a:solidFill>
          </p:spPr>
          <p:txBody>
            <a:bodyPr wrap="square" lIns="0" tIns="0" rIns="0" bIns="0" rtlCol="0"/>
            <a:lstStyle/>
            <a:p>
              <a:endParaRPr/>
            </a:p>
          </p:txBody>
        </p:sp>
        <p:sp>
          <p:nvSpPr>
            <p:cNvPr id="35" name="object 35"/>
            <p:cNvSpPr/>
            <p:nvPr/>
          </p:nvSpPr>
          <p:spPr>
            <a:xfrm>
              <a:off x="7310706" y="4599646"/>
              <a:ext cx="71120" cy="93980"/>
            </a:xfrm>
            <a:custGeom>
              <a:avLst/>
              <a:gdLst/>
              <a:ahLst/>
              <a:cxnLst/>
              <a:rect l="l" t="t" r="r" b="b"/>
              <a:pathLst>
                <a:path w="71120" h="93979">
                  <a:moveTo>
                    <a:pt x="46469" y="0"/>
                  </a:moveTo>
                  <a:lnTo>
                    <a:pt x="0" y="14071"/>
                  </a:lnTo>
                  <a:lnTo>
                    <a:pt x="24028" y="93472"/>
                  </a:lnTo>
                  <a:lnTo>
                    <a:pt x="70497" y="79387"/>
                  </a:lnTo>
                  <a:lnTo>
                    <a:pt x="46469" y="0"/>
                  </a:lnTo>
                  <a:close/>
                </a:path>
              </a:pathLst>
            </a:custGeom>
            <a:solidFill>
              <a:srgbClr val="C51F30"/>
            </a:solidFill>
          </p:spPr>
          <p:txBody>
            <a:bodyPr wrap="square" lIns="0" tIns="0" rIns="0" bIns="0" rtlCol="0"/>
            <a:lstStyle/>
            <a:p>
              <a:endParaRPr/>
            </a:p>
          </p:txBody>
        </p:sp>
        <p:sp>
          <p:nvSpPr>
            <p:cNvPr id="36" name="object 36"/>
            <p:cNvSpPr/>
            <p:nvPr/>
          </p:nvSpPr>
          <p:spPr>
            <a:xfrm>
              <a:off x="7826935" y="4420575"/>
              <a:ext cx="306070" cy="121285"/>
            </a:xfrm>
            <a:custGeom>
              <a:avLst/>
              <a:gdLst/>
              <a:ahLst/>
              <a:cxnLst/>
              <a:rect l="l" t="t" r="r" b="b"/>
              <a:pathLst>
                <a:path w="306070" h="121285">
                  <a:moveTo>
                    <a:pt x="296291" y="0"/>
                  </a:moveTo>
                  <a:lnTo>
                    <a:pt x="0" y="89700"/>
                  </a:lnTo>
                  <a:lnTo>
                    <a:pt x="9372" y="120688"/>
                  </a:lnTo>
                  <a:lnTo>
                    <a:pt x="305676" y="30988"/>
                  </a:lnTo>
                  <a:lnTo>
                    <a:pt x="296291" y="0"/>
                  </a:lnTo>
                  <a:close/>
                </a:path>
              </a:pathLst>
            </a:custGeom>
            <a:solidFill>
              <a:srgbClr val="E98623"/>
            </a:solidFill>
          </p:spPr>
          <p:txBody>
            <a:bodyPr wrap="square" lIns="0" tIns="0" rIns="0" bIns="0" rtlCol="0"/>
            <a:lstStyle/>
            <a:p>
              <a:endParaRPr/>
            </a:p>
          </p:txBody>
        </p:sp>
        <p:sp>
          <p:nvSpPr>
            <p:cNvPr id="37" name="object 37"/>
            <p:cNvSpPr/>
            <p:nvPr/>
          </p:nvSpPr>
          <p:spPr>
            <a:xfrm>
              <a:off x="7371838" y="4510278"/>
              <a:ext cx="464820" cy="168910"/>
            </a:xfrm>
            <a:custGeom>
              <a:avLst/>
              <a:gdLst/>
              <a:ahLst/>
              <a:cxnLst/>
              <a:rect l="l" t="t" r="r" b="b"/>
              <a:pathLst>
                <a:path w="464820" h="168910">
                  <a:moveTo>
                    <a:pt x="455091" y="0"/>
                  </a:moveTo>
                  <a:lnTo>
                    <a:pt x="0" y="137782"/>
                  </a:lnTo>
                  <a:lnTo>
                    <a:pt x="9385" y="168770"/>
                  </a:lnTo>
                  <a:lnTo>
                    <a:pt x="464477" y="30988"/>
                  </a:lnTo>
                  <a:lnTo>
                    <a:pt x="455091" y="0"/>
                  </a:lnTo>
                  <a:close/>
                </a:path>
              </a:pathLst>
            </a:custGeom>
            <a:solidFill>
              <a:srgbClr val="D2D6DB"/>
            </a:solidFill>
          </p:spPr>
          <p:txBody>
            <a:bodyPr wrap="square" lIns="0" tIns="0" rIns="0" bIns="0" rtlCol="0"/>
            <a:lstStyle/>
            <a:p>
              <a:endParaRPr/>
            </a:p>
          </p:txBody>
        </p:sp>
        <p:pic>
          <p:nvPicPr>
            <p:cNvPr id="38" name="object 38"/>
            <p:cNvPicPr/>
            <p:nvPr/>
          </p:nvPicPr>
          <p:blipFill>
            <a:blip r:embed="rId7" cstate="print"/>
            <a:stretch>
              <a:fillRect/>
            </a:stretch>
          </p:blipFill>
          <p:spPr>
            <a:xfrm>
              <a:off x="8044369" y="4311933"/>
              <a:ext cx="177469" cy="212102"/>
            </a:xfrm>
            <a:prstGeom prst="rect">
              <a:avLst/>
            </a:prstGeom>
          </p:spPr>
        </p:pic>
        <p:sp>
          <p:nvSpPr>
            <p:cNvPr id="39" name="object 39"/>
            <p:cNvSpPr/>
            <p:nvPr/>
          </p:nvSpPr>
          <p:spPr>
            <a:xfrm>
              <a:off x="114300" y="6231191"/>
              <a:ext cx="9829800" cy="800735"/>
            </a:xfrm>
            <a:custGeom>
              <a:avLst/>
              <a:gdLst/>
              <a:ahLst/>
              <a:cxnLst/>
              <a:rect l="l" t="t" r="r" b="b"/>
              <a:pathLst>
                <a:path w="9829800" h="800734">
                  <a:moveTo>
                    <a:pt x="0" y="800531"/>
                  </a:moveTo>
                  <a:lnTo>
                    <a:pt x="9829800" y="800531"/>
                  </a:lnTo>
                  <a:lnTo>
                    <a:pt x="9829800" y="0"/>
                  </a:lnTo>
                  <a:lnTo>
                    <a:pt x="0" y="0"/>
                  </a:lnTo>
                  <a:lnTo>
                    <a:pt x="0" y="800531"/>
                  </a:lnTo>
                  <a:close/>
                </a:path>
              </a:pathLst>
            </a:custGeom>
            <a:solidFill>
              <a:srgbClr val="1F4E79"/>
            </a:solidFill>
          </p:spPr>
          <p:txBody>
            <a:bodyPr wrap="square" lIns="0" tIns="0" rIns="0" bIns="0" rtlCol="0"/>
            <a:lstStyle/>
            <a:p>
              <a:endParaRPr/>
            </a:p>
          </p:txBody>
        </p:sp>
        <p:pic>
          <p:nvPicPr>
            <p:cNvPr id="40" name="object 40"/>
            <p:cNvPicPr/>
            <p:nvPr/>
          </p:nvPicPr>
          <p:blipFill>
            <a:blip r:embed="rId8" cstate="print"/>
            <a:stretch>
              <a:fillRect/>
            </a:stretch>
          </p:blipFill>
          <p:spPr>
            <a:xfrm>
              <a:off x="819796" y="6460074"/>
              <a:ext cx="2075484" cy="326644"/>
            </a:xfrm>
            <a:prstGeom prst="rect">
              <a:avLst/>
            </a:prstGeom>
          </p:spPr>
        </p:pic>
        <p:pic>
          <p:nvPicPr>
            <p:cNvPr id="41" name="object 41"/>
            <p:cNvPicPr/>
            <p:nvPr/>
          </p:nvPicPr>
          <p:blipFill>
            <a:blip r:embed="rId9" cstate="print"/>
            <a:stretch>
              <a:fillRect/>
            </a:stretch>
          </p:blipFill>
          <p:spPr>
            <a:xfrm>
              <a:off x="2983086" y="6460074"/>
              <a:ext cx="1883435" cy="283311"/>
            </a:xfrm>
            <a:prstGeom prst="rect">
              <a:avLst/>
            </a:prstGeom>
          </p:spPr>
        </p:pic>
        <p:sp>
          <p:nvSpPr>
            <p:cNvPr id="42" name="object 42"/>
            <p:cNvSpPr/>
            <p:nvPr/>
          </p:nvSpPr>
          <p:spPr>
            <a:xfrm>
              <a:off x="4960584" y="6466373"/>
              <a:ext cx="759460" cy="273685"/>
            </a:xfrm>
            <a:custGeom>
              <a:avLst/>
              <a:gdLst/>
              <a:ahLst/>
              <a:cxnLst/>
              <a:rect l="l" t="t" r="r" b="b"/>
              <a:pathLst>
                <a:path w="759460" h="273684">
                  <a:moveTo>
                    <a:pt x="419837" y="83832"/>
                  </a:moveTo>
                  <a:lnTo>
                    <a:pt x="365340" y="83832"/>
                  </a:lnTo>
                  <a:lnTo>
                    <a:pt x="368414" y="87414"/>
                  </a:lnTo>
                  <a:lnTo>
                    <a:pt x="368414" y="130733"/>
                  </a:lnTo>
                  <a:lnTo>
                    <a:pt x="362191" y="135750"/>
                  </a:lnTo>
                  <a:lnTo>
                    <a:pt x="349770" y="142036"/>
                  </a:lnTo>
                  <a:lnTo>
                    <a:pt x="335009" y="149893"/>
                  </a:lnTo>
                  <a:lnTo>
                    <a:pt x="302250" y="175050"/>
                  </a:lnTo>
                  <a:lnTo>
                    <a:pt x="296265" y="194970"/>
                  </a:lnTo>
                  <a:lnTo>
                    <a:pt x="296332" y="239242"/>
                  </a:lnTo>
                  <a:lnTo>
                    <a:pt x="299008" y="253868"/>
                  </a:lnTo>
                  <a:lnTo>
                    <a:pt x="307238" y="264580"/>
                  </a:lnTo>
                  <a:lnTo>
                    <a:pt x="320954" y="271008"/>
                  </a:lnTo>
                  <a:lnTo>
                    <a:pt x="340156" y="273151"/>
                  </a:lnTo>
                  <a:lnTo>
                    <a:pt x="352977" y="272432"/>
                  </a:lnTo>
                  <a:lnTo>
                    <a:pt x="362997" y="270278"/>
                  </a:lnTo>
                  <a:lnTo>
                    <a:pt x="370217" y="266690"/>
                  </a:lnTo>
                  <a:lnTo>
                    <a:pt x="374637" y="261670"/>
                  </a:lnTo>
                  <a:lnTo>
                    <a:pt x="422109" y="261670"/>
                  </a:lnTo>
                  <a:lnTo>
                    <a:pt x="422109" y="239242"/>
                  </a:lnTo>
                  <a:lnTo>
                    <a:pt x="353161" y="239242"/>
                  </a:lnTo>
                  <a:lnTo>
                    <a:pt x="349961" y="235915"/>
                  </a:lnTo>
                  <a:lnTo>
                    <a:pt x="349961" y="181470"/>
                  </a:lnTo>
                  <a:lnTo>
                    <a:pt x="356095" y="175945"/>
                  </a:lnTo>
                  <a:lnTo>
                    <a:pt x="368414" y="172935"/>
                  </a:lnTo>
                  <a:lnTo>
                    <a:pt x="422109" y="172935"/>
                  </a:lnTo>
                  <a:lnTo>
                    <a:pt x="422109" y="96088"/>
                  </a:lnTo>
                  <a:lnTo>
                    <a:pt x="419837" y="83832"/>
                  </a:lnTo>
                  <a:close/>
                </a:path>
                <a:path w="759460" h="273684">
                  <a:moveTo>
                    <a:pt x="422109" y="261670"/>
                  </a:moveTo>
                  <a:lnTo>
                    <a:pt x="374637" y="261670"/>
                  </a:lnTo>
                  <a:lnTo>
                    <a:pt x="374637" y="270141"/>
                  </a:lnTo>
                  <a:lnTo>
                    <a:pt x="422109" y="270141"/>
                  </a:lnTo>
                  <a:lnTo>
                    <a:pt x="422109" y="261670"/>
                  </a:lnTo>
                  <a:close/>
                </a:path>
                <a:path w="759460" h="273684">
                  <a:moveTo>
                    <a:pt x="422109" y="172935"/>
                  </a:moveTo>
                  <a:lnTo>
                    <a:pt x="368414" y="172935"/>
                  </a:lnTo>
                  <a:lnTo>
                    <a:pt x="368414" y="235915"/>
                  </a:lnTo>
                  <a:lnTo>
                    <a:pt x="365455" y="239242"/>
                  </a:lnTo>
                  <a:lnTo>
                    <a:pt x="422109" y="239242"/>
                  </a:lnTo>
                  <a:lnTo>
                    <a:pt x="422109" y="172935"/>
                  </a:lnTo>
                  <a:close/>
                </a:path>
                <a:path w="759460" h="273684">
                  <a:moveTo>
                    <a:pt x="362191" y="49936"/>
                  </a:moveTo>
                  <a:lnTo>
                    <a:pt x="334171" y="52703"/>
                  </a:lnTo>
                  <a:lnTo>
                    <a:pt x="314156" y="61002"/>
                  </a:lnTo>
                  <a:lnTo>
                    <a:pt x="302148" y="74834"/>
                  </a:lnTo>
                  <a:lnTo>
                    <a:pt x="298145" y="94195"/>
                  </a:lnTo>
                  <a:lnTo>
                    <a:pt x="298145" y="137896"/>
                  </a:lnTo>
                  <a:lnTo>
                    <a:pt x="349961" y="137896"/>
                  </a:lnTo>
                  <a:lnTo>
                    <a:pt x="349961" y="134759"/>
                  </a:lnTo>
                  <a:lnTo>
                    <a:pt x="349707" y="130111"/>
                  </a:lnTo>
                  <a:lnTo>
                    <a:pt x="349199" y="123952"/>
                  </a:lnTo>
                  <a:lnTo>
                    <a:pt x="348818" y="117805"/>
                  </a:lnTo>
                  <a:lnTo>
                    <a:pt x="348640" y="113157"/>
                  </a:lnTo>
                  <a:lnTo>
                    <a:pt x="348640" y="110020"/>
                  </a:lnTo>
                  <a:lnTo>
                    <a:pt x="349298" y="98561"/>
                  </a:lnTo>
                  <a:lnTo>
                    <a:pt x="351272" y="90377"/>
                  </a:lnTo>
                  <a:lnTo>
                    <a:pt x="354566" y="85468"/>
                  </a:lnTo>
                  <a:lnTo>
                    <a:pt x="359181" y="83832"/>
                  </a:lnTo>
                  <a:lnTo>
                    <a:pt x="419837" y="83832"/>
                  </a:lnTo>
                  <a:lnTo>
                    <a:pt x="418366" y="75895"/>
                  </a:lnTo>
                  <a:lnTo>
                    <a:pt x="407133" y="61472"/>
                  </a:lnTo>
                  <a:lnTo>
                    <a:pt x="388409" y="52820"/>
                  </a:lnTo>
                  <a:lnTo>
                    <a:pt x="362191" y="49936"/>
                  </a:lnTo>
                  <a:close/>
                </a:path>
                <a:path w="759460" h="273684">
                  <a:moveTo>
                    <a:pt x="215303" y="49936"/>
                  </a:moveTo>
                  <a:lnTo>
                    <a:pt x="187947" y="52820"/>
                  </a:lnTo>
                  <a:lnTo>
                    <a:pt x="168405" y="61472"/>
                  </a:lnTo>
                  <a:lnTo>
                    <a:pt x="156677" y="75895"/>
                  </a:lnTo>
                  <a:lnTo>
                    <a:pt x="152768" y="96088"/>
                  </a:lnTo>
                  <a:lnTo>
                    <a:pt x="152768" y="226999"/>
                  </a:lnTo>
                  <a:lnTo>
                    <a:pt x="156677" y="247187"/>
                  </a:lnTo>
                  <a:lnTo>
                    <a:pt x="168405" y="261610"/>
                  </a:lnTo>
                  <a:lnTo>
                    <a:pt x="187947" y="270265"/>
                  </a:lnTo>
                  <a:lnTo>
                    <a:pt x="215303" y="273151"/>
                  </a:lnTo>
                  <a:lnTo>
                    <a:pt x="242919" y="270384"/>
                  </a:lnTo>
                  <a:lnTo>
                    <a:pt x="262639" y="262083"/>
                  </a:lnTo>
                  <a:lnTo>
                    <a:pt x="274467" y="248248"/>
                  </a:lnTo>
                  <a:lnTo>
                    <a:pt x="276225" y="239610"/>
                  </a:lnTo>
                  <a:lnTo>
                    <a:pt x="209524" y="239610"/>
                  </a:lnTo>
                  <a:lnTo>
                    <a:pt x="206463" y="235915"/>
                  </a:lnTo>
                  <a:lnTo>
                    <a:pt x="206463" y="177457"/>
                  </a:lnTo>
                  <a:lnTo>
                    <a:pt x="278409" y="177457"/>
                  </a:lnTo>
                  <a:lnTo>
                    <a:pt x="278409" y="144678"/>
                  </a:lnTo>
                  <a:lnTo>
                    <a:pt x="206463" y="144678"/>
                  </a:lnTo>
                  <a:lnTo>
                    <a:pt x="206463" y="87414"/>
                  </a:lnTo>
                  <a:lnTo>
                    <a:pt x="209524" y="83832"/>
                  </a:lnTo>
                  <a:lnTo>
                    <a:pt x="276299" y="83832"/>
                  </a:lnTo>
                  <a:lnTo>
                    <a:pt x="274467" y="74834"/>
                  </a:lnTo>
                  <a:lnTo>
                    <a:pt x="262639" y="61002"/>
                  </a:lnTo>
                  <a:lnTo>
                    <a:pt x="242919" y="52703"/>
                  </a:lnTo>
                  <a:lnTo>
                    <a:pt x="215303" y="49936"/>
                  </a:lnTo>
                  <a:close/>
                </a:path>
                <a:path w="759460" h="273684">
                  <a:moveTo>
                    <a:pt x="278409" y="184429"/>
                  </a:moveTo>
                  <a:lnTo>
                    <a:pt x="224726" y="184429"/>
                  </a:lnTo>
                  <a:lnTo>
                    <a:pt x="224726" y="235915"/>
                  </a:lnTo>
                  <a:lnTo>
                    <a:pt x="221716" y="239610"/>
                  </a:lnTo>
                  <a:lnTo>
                    <a:pt x="276225" y="239610"/>
                  </a:lnTo>
                  <a:lnTo>
                    <a:pt x="278409" y="228879"/>
                  </a:lnTo>
                  <a:lnTo>
                    <a:pt x="278409" y="184429"/>
                  </a:lnTo>
                  <a:close/>
                </a:path>
                <a:path w="759460" h="273684">
                  <a:moveTo>
                    <a:pt x="276299" y="83832"/>
                  </a:moveTo>
                  <a:lnTo>
                    <a:pt x="221716" y="83832"/>
                  </a:lnTo>
                  <a:lnTo>
                    <a:pt x="224726" y="87414"/>
                  </a:lnTo>
                  <a:lnTo>
                    <a:pt x="224726" y="144678"/>
                  </a:lnTo>
                  <a:lnTo>
                    <a:pt x="278409" y="144678"/>
                  </a:lnTo>
                  <a:lnTo>
                    <a:pt x="278409" y="94195"/>
                  </a:lnTo>
                  <a:lnTo>
                    <a:pt x="276299" y="83832"/>
                  </a:lnTo>
                  <a:close/>
                </a:path>
                <a:path w="759460" h="273684">
                  <a:moveTo>
                    <a:pt x="586905" y="83832"/>
                  </a:moveTo>
                  <a:lnTo>
                    <a:pt x="533234" y="83832"/>
                  </a:lnTo>
                  <a:lnTo>
                    <a:pt x="533234" y="217208"/>
                  </a:lnTo>
                  <a:lnTo>
                    <a:pt x="540385" y="259207"/>
                  </a:lnTo>
                  <a:lnTo>
                    <a:pt x="583895" y="270141"/>
                  </a:lnTo>
                  <a:lnTo>
                    <a:pt x="617804" y="270141"/>
                  </a:lnTo>
                  <a:lnTo>
                    <a:pt x="617804" y="233019"/>
                  </a:lnTo>
                  <a:lnTo>
                    <a:pt x="604875" y="233019"/>
                  </a:lnTo>
                  <a:lnTo>
                    <a:pt x="596480" y="231927"/>
                  </a:lnTo>
                  <a:lnTo>
                    <a:pt x="588822" y="227520"/>
                  </a:lnTo>
                  <a:lnTo>
                    <a:pt x="586905" y="223227"/>
                  </a:lnTo>
                  <a:lnTo>
                    <a:pt x="586905" y="83832"/>
                  </a:lnTo>
                  <a:close/>
                </a:path>
                <a:path w="759460" h="273684">
                  <a:moveTo>
                    <a:pt x="615924" y="51422"/>
                  </a:moveTo>
                  <a:lnTo>
                    <a:pt x="509295" y="51422"/>
                  </a:lnTo>
                  <a:lnTo>
                    <a:pt x="509295" y="83832"/>
                  </a:lnTo>
                  <a:lnTo>
                    <a:pt x="615924" y="83832"/>
                  </a:lnTo>
                  <a:lnTo>
                    <a:pt x="615924" y="51422"/>
                  </a:lnTo>
                  <a:close/>
                </a:path>
                <a:path w="759460" h="273684">
                  <a:moveTo>
                    <a:pt x="586905" y="7353"/>
                  </a:moveTo>
                  <a:lnTo>
                    <a:pt x="533234" y="7353"/>
                  </a:lnTo>
                  <a:lnTo>
                    <a:pt x="533234" y="51422"/>
                  </a:lnTo>
                  <a:lnTo>
                    <a:pt x="586905" y="51422"/>
                  </a:lnTo>
                  <a:lnTo>
                    <a:pt x="586905" y="7353"/>
                  </a:lnTo>
                  <a:close/>
                </a:path>
                <a:path w="759460" h="273684">
                  <a:moveTo>
                    <a:pt x="686955" y="0"/>
                  </a:moveTo>
                  <a:lnTo>
                    <a:pt x="633285" y="0"/>
                  </a:lnTo>
                  <a:lnTo>
                    <a:pt x="633285" y="270141"/>
                  </a:lnTo>
                  <a:lnTo>
                    <a:pt x="686955" y="270141"/>
                  </a:lnTo>
                  <a:lnTo>
                    <a:pt x="686955" y="87033"/>
                  </a:lnTo>
                  <a:lnTo>
                    <a:pt x="690041" y="83832"/>
                  </a:lnTo>
                  <a:lnTo>
                    <a:pt x="758926" y="83832"/>
                  </a:lnTo>
                  <a:lnTo>
                    <a:pt x="758926" y="71081"/>
                  </a:lnTo>
                  <a:lnTo>
                    <a:pt x="755091" y="63741"/>
                  </a:lnTo>
                  <a:lnTo>
                    <a:pt x="747458" y="58204"/>
                  </a:lnTo>
                  <a:lnTo>
                    <a:pt x="747163" y="58026"/>
                  </a:lnTo>
                  <a:lnTo>
                    <a:pt x="686955" y="58026"/>
                  </a:lnTo>
                  <a:lnTo>
                    <a:pt x="686955" y="0"/>
                  </a:lnTo>
                  <a:close/>
                </a:path>
                <a:path w="759460" h="273684">
                  <a:moveTo>
                    <a:pt x="758926" y="83832"/>
                  </a:moveTo>
                  <a:lnTo>
                    <a:pt x="702221" y="83832"/>
                  </a:lnTo>
                  <a:lnTo>
                    <a:pt x="705116" y="87033"/>
                  </a:lnTo>
                  <a:lnTo>
                    <a:pt x="705231" y="270141"/>
                  </a:lnTo>
                  <a:lnTo>
                    <a:pt x="758926" y="270141"/>
                  </a:lnTo>
                  <a:lnTo>
                    <a:pt x="758926" y="83832"/>
                  </a:lnTo>
                  <a:close/>
                </a:path>
                <a:path w="759460" h="273684">
                  <a:moveTo>
                    <a:pt x="720217" y="49936"/>
                  </a:moveTo>
                  <a:lnTo>
                    <a:pt x="709189" y="50453"/>
                  </a:lnTo>
                  <a:lnTo>
                    <a:pt x="700066" y="51957"/>
                  </a:lnTo>
                  <a:lnTo>
                    <a:pt x="692633" y="54485"/>
                  </a:lnTo>
                  <a:lnTo>
                    <a:pt x="686955" y="58026"/>
                  </a:lnTo>
                  <a:lnTo>
                    <a:pt x="747163" y="58026"/>
                  </a:lnTo>
                  <a:lnTo>
                    <a:pt x="741462" y="54586"/>
                  </a:lnTo>
                  <a:lnTo>
                    <a:pt x="734923" y="52003"/>
                  </a:lnTo>
                  <a:lnTo>
                    <a:pt x="727841" y="50453"/>
                  </a:lnTo>
                  <a:lnTo>
                    <a:pt x="720217" y="49936"/>
                  </a:lnTo>
                  <a:close/>
                </a:path>
                <a:path w="759460" h="273684">
                  <a:moveTo>
                    <a:pt x="494258" y="0"/>
                  </a:moveTo>
                  <a:lnTo>
                    <a:pt x="440563" y="0"/>
                  </a:lnTo>
                  <a:lnTo>
                    <a:pt x="440563" y="270141"/>
                  </a:lnTo>
                  <a:lnTo>
                    <a:pt x="494258" y="270141"/>
                  </a:lnTo>
                  <a:lnTo>
                    <a:pt x="494258" y="0"/>
                  </a:lnTo>
                  <a:close/>
                </a:path>
                <a:path w="759460" h="273684">
                  <a:moveTo>
                    <a:pt x="59347" y="0"/>
                  </a:moveTo>
                  <a:lnTo>
                    <a:pt x="0" y="0"/>
                  </a:lnTo>
                  <a:lnTo>
                    <a:pt x="0" y="270141"/>
                  </a:lnTo>
                  <a:lnTo>
                    <a:pt x="59347" y="270141"/>
                  </a:lnTo>
                  <a:lnTo>
                    <a:pt x="59347" y="140525"/>
                  </a:lnTo>
                  <a:lnTo>
                    <a:pt x="135242" y="140525"/>
                  </a:lnTo>
                  <a:lnTo>
                    <a:pt x="135242" y="107746"/>
                  </a:lnTo>
                  <a:lnTo>
                    <a:pt x="59347" y="107746"/>
                  </a:lnTo>
                  <a:lnTo>
                    <a:pt x="59347" y="0"/>
                  </a:lnTo>
                  <a:close/>
                </a:path>
                <a:path w="759460" h="273684">
                  <a:moveTo>
                    <a:pt x="135242" y="140525"/>
                  </a:moveTo>
                  <a:lnTo>
                    <a:pt x="75920" y="140525"/>
                  </a:lnTo>
                  <a:lnTo>
                    <a:pt x="75920" y="270141"/>
                  </a:lnTo>
                  <a:lnTo>
                    <a:pt x="135242" y="270141"/>
                  </a:lnTo>
                  <a:lnTo>
                    <a:pt x="135242" y="140525"/>
                  </a:lnTo>
                  <a:close/>
                </a:path>
                <a:path w="759460" h="273684">
                  <a:moveTo>
                    <a:pt x="135242" y="0"/>
                  </a:moveTo>
                  <a:lnTo>
                    <a:pt x="75920" y="0"/>
                  </a:lnTo>
                  <a:lnTo>
                    <a:pt x="75920" y="107746"/>
                  </a:lnTo>
                  <a:lnTo>
                    <a:pt x="135242" y="107746"/>
                  </a:lnTo>
                  <a:lnTo>
                    <a:pt x="135242" y="0"/>
                  </a:lnTo>
                  <a:close/>
                </a:path>
              </a:pathLst>
            </a:custGeom>
            <a:solidFill>
              <a:srgbClr val="FFFFFF"/>
            </a:solidFill>
          </p:spPr>
          <p:txBody>
            <a:bodyPr wrap="square" lIns="0" tIns="0" rIns="0" bIns="0" rtlCol="0"/>
            <a:lstStyle/>
            <a:p>
              <a:endParaRPr/>
            </a:p>
          </p:txBody>
        </p:sp>
        <p:pic>
          <p:nvPicPr>
            <p:cNvPr id="43" name="object 43"/>
            <p:cNvPicPr/>
            <p:nvPr/>
          </p:nvPicPr>
          <p:blipFill>
            <a:blip r:embed="rId10" cstate="print"/>
            <a:stretch>
              <a:fillRect/>
            </a:stretch>
          </p:blipFill>
          <p:spPr>
            <a:xfrm>
              <a:off x="5109491" y="6512449"/>
              <a:ext cx="277063" cy="230936"/>
            </a:xfrm>
            <a:prstGeom prst="rect">
              <a:avLst/>
            </a:prstGeom>
          </p:spPr>
        </p:pic>
        <p:sp>
          <p:nvSpPr>
            <p:cNvPr id="44" name="object 44"/>
            <p:cNvSpPr/>
            <p:nvPr/>
          </p:nvSpPr>
          <p:spPr>
            <a:xfrm>
              <a:off x="4960584" y="6466373"/>
              <a:ext cx="759460" cy="270510"/>
            </a:xfrm>
            <a:custGeom>
              <a:avLst/>
              <a:gdLst/>
              <a:ahLst/>
              <a:cxnLst/>
              <a:rect l="l" t="t" r="r" b="b"/>
              <a:pathLst>
                <a:path w="759460" h="270509">
                  <a:moveTo>
                    <a:pt x="533234" y="7353"/>
                  </a:moveTo>
                  <a:lnTo>
                    <a:pt x="586905" y="7353"/>
                  </a:lnTo>
                  <a:lnTo>
                    <a:pt x="586905" y="51422"/>
                  </a:lnTo>
                  <a:lnTo>
                    <a:pt x="615924" y="51422"/>
                  </a:lnTo>
                  <a:lnTo>
                    <a:pt x="615924" y="83832"/>
                  </a:lnTo>
                  <a:lnTo>
                    <a:pt x="586905" y="83832"/>
                  </a:lnTo>
                  <a:lnTo>
                    <a:pt x="586905" y="216814"/>
                  </a:lnTo>
                  <a:lnTo>
                    <a:pt x="586905" y="223227"/>
                  </a:lnTo>
                  <a:lnTo>
                    <a:pt x="588822" y="227520"/>
                  </a:lnTo>
                  <a:lnTo>
                    <a:pt x="592658" y="229730"/>
                  </a:lnTo>
                  <a:lnTo>
                    <a:pt x="596480" y="231927"/>
                  </a:lnTo>
                  <a:lnTo>
                    <a:pt x="604875" y="233019"/>
                  </a:lnTo>
                  <a:lnTo>
                    <a:pt x="617804" y="233019"/>
                  </a:lnTo>
                  <a:lnTo>
                    <a:pt x="617804" y="270141"/>
                  </a:lnTo>
                  <a:lnTo>
                    <a:pt x="583895" y="270141"/>
                  </a:lnTo>
                  <a:lnTo>
                    <a:pt x="567545" y="269458"/>
                  </a:lnTo>
                  <a:lnTo>
                    <a:pt x="535019" y="243246"/>
                  </a:lnTo>
                  <a:lnTo>
                    <a:pt x="533234" y="217208"/>
                  </a:lnTo>
                  <a:lnTo>
                    <a:pt x="533234" y="83832"/>
                  </a:lnTo>
                  <a:lnTo>
                    <a:pt x="509295" y="83832"/>
                  </a:lnTo>
                  <a:lnTo>
                    <a:pt x="509295" y="51422"/>
                  </a:lnTo>
                  <a:lnTo>
                    <a:pt x="533234" y="51422"/>
                  </a:lnTo>
                  <a:lnTo>
                    <a:pt x="533234" y="7353"/>
                  </a:lnTo>
                  <a:close/>
                </a:path>
                <a:path w="759460" h="270509">
                  <a:moveTo>
                    <a:pt x="633285" y="0"/>
                  </a:moveTo>
                  <a:lnTo>
                    <a:pt x="686955" y="0"/>
                  </a:lnTo>
                  <a:lnTo>
                    <a:pt x="686955" y="58026"/>
                  </a:lnTo>
                  <a:lnTo>
                    <a:pt x="692633" y="54485"/>
                  </a:lnTo>
                  <a:lnTo>
                    <a:pt x="700066" y="51957"/>
                  </a:lnTo>
                  <a:lnTo>
                    <a:pt x="709260" y="50441"/>
                  </a:lnTo>
                  <a:lnTo>
                    <a:pt x="720217" y="49936"/>
                  </a:lnTo>
                  <a:lnTo>
                    <a:pt x="727841" y="50453"/>
                  </a:lnTo>
                  <a:lnTo>
                    <a:pt x="758926" y="71081"/>
                  </a:lnTo>
                  <a:lnTo>
                    <a:pt x="758926" y="80251"/>
                  </a:lnTo>
                  <a:lnTo>
                    <a:pt x="758926" y="270141"/>
                  </a:lnTo>
                  <a:lnTo>
                    <a:pt x="705231" y="270141"/>
                  </a:lnTo>
                  <a:lnTo>
                    <a:pt x="705231" y="93814"/>
                  </a:lnTo>
                  <a:lnTo>
                    <a:pt x="705231" y="87160"/>
                  </a:lnTo>
                  <a:lnTo>
                    <a:pt x="702221" y="83832"/>
                  </a:lnTo>
                  <a:lnTo>
                    <a:pt x="696175" y="83832"/>
                  </a:lnTo>
                  <a:lnTo>
                    <a:pt x="690041" y="83832"/>
                  </a:lnTo>
                  <a:lnTo>
                    <a:pt x="686955" y="87033"/>
                  </a:lnTo>
                  <a:lnTo>
                    <a:pt x="686955" y="93446"/>
                  </a:lnTo>
                  <a:lnTo>
                    <a:pt x="686955" y="270141"/>
                  </a:lnTo>
                  <a:lnTo>
                    <a:pt x="633285" y="270141"/>
                  </a:lnTo>
                  <a:lnTo>
                    <a:pt x="633285" y="0"/>
                  </a:lnTo>
                  <a:close/>
                </a:path>
                <a:path w="759460" h="270509">
                  <a:moveTo>
                    <a:pt x="440563" y="0"/>
                  </a:moveTo>
                  <a:lnTo>
                    <a:pt x="494245" y="0"/>
                  </a:lnTo>
                  <a:lnTo>
                    <a:pt x="494245" y="270141"/>
                  </a:lnTo>
                  <a:lnTo>
                    <a:pt x="440563" y="270141"/>
                  </a:lnTo>
                  <a:lnTo>
                    <a:pt x="440563" y="0"/>
                  </a:lnTo>
                  <a:close/>
                </a:path>
                <a:path w="759460" h="270509">
                  <a:moveTo>
                    <a:pt x="0" y="0"/>
                  </a:moveTo>
                  <a:lnTo>
                    <a:pt x="59347" y="0"/>
                  </a:lnTo>
                  <a:lnTo>
                    <a:pt x="59347" y="107746"/>
                  </a:lnTo>
                  <a:lnTo>
                    <a:pt x="75920" y="107746"/>
                  </a:lnTo>
                  <a:lnTo>
                    <a:pt x="75920" y="0"/>
                  </a:lnTo>
                  <a:lnTo>
                    <a:pt x="135242" y="0"/>
                  </a:lnTo>
                  <a:lnTo>
                    <a:pt x="135242" y="270141"/>
                  </a:lnTo>
                  <a:lnTo>
                    <a:pt x="75920" y="270141"/>
                  </a:lnTo>
                  <a:lnTo>
                    <a:pt x="75920" y="140525"/>
                  </a:lnTo>
                  <a:lnTo>
                    <a:pt x="59347" y="140525"/>
                  </a:lnTo>
                  <a:lnTo>
                    <a:pt x="59347" y="270141"/>
                  </a:lnTo>
                  <a:lnTo>
                    <a:pt x="0" y="270141"/>
                  </a:lnTo>
                  <a:lnTo>
                    <a:pt x="0" y="0"/>
                  </a:lnTo>
                  <a:close/>
                </a:path>
              </a:pathLst>
            </a:custGeom>
            <a:ln w="7721">
              <a:solidFill>
                <a:srgbClr val="1F4E79"/>
              </a:solidFill>
            </a:ln>
          </p:spPr>
          <p:txBody>
            <a:bodyPr wrap="square" lIns="0" tIns="0" rIns="0" bIns="0" rtlCol="0"/>
            <a:lstStyle/>
            <a:p>
              <a:endParaRPr/>
            </a:p>
          </p:txBody>
        </p:sp>
        <p:sp>
          <p:nvSpPr>
            <p:cNvPr id="45" name="object 45"/>
            <p:cNvSpPr/>
            <p:nvPr/>
          </p:nvSpPr>
          <p:spPr>
            <a:xfrm>
              <a:off x="5821483" y="6463941"/>
              <a:ext cx="840105" cy="275590"/>
            </a:xfrm>
            <a:custGeom>
              <a:avLst/>
              <a:gdLst/>
              <a:ahLst/>
              <a:cxnLst/>
              <a:rect l="l" t="t" r="r" b="b"/>
              <a:pathLst>
                <a:path w="840104" h="275590">
                  <a:moveTo>
                    <a:pt x="69875" y="2438"/>
                  </a:moveTo>
                  <a:lnTo>
                    <a:pt x="0" y="2438"/>
                  </a:lnTo>
                  <a:lnTo>
                    <a:pt x="0" y="272580"/>
                  </a:lnTo>
                  <a:lnTo>
                    <a:pt x="74777" y="272580"/>
                  </a:lnTo>
                  <a:lnTo>
                    <a:pt x="86417" y="271747"/>
                  </a:lnTo>
                  <a:lnTo>
                    <a:pt x="123944" y="251814"/>
                  </a:lnTo>
                  <a:lnTo>
                    <a:pt x="130814" y="237909"/>
                  </a:lnTo>
                  <a:lnTo>
                    <a:pt x="59334" y="237909"/>
                  </a:lnTo>
                  <a:lnTo>
                    <a:pt x="59334" y="141084"/>
                  </a:lnTo>
                  <a:lnTo>
                    <a:pt x="123142" y="141084"/>
                  </a:lnTo>
                  <a:lnTo>
                    <a:pt x="113185" y="133729"/>
                  </a:lnTo>
                  <a:lnTo>
                    <a:pt x="97193" y="127901"/>
                  </a:lnTo>
                  <a:lnTo>
                    <a:pt x="112361" y="121007"/>
                  </a:lnTo>
                  <a:lnTo>
                    <a:pt x="123196" y="112023"/>
                  </a:lnTo>
                  <a:lnTo>
                    <a:pt x="123388" y="111696"/>
                  </a:lnTo>
                  <a:lnTo>
                    <a:pt x="59334" y="111696"/>
                  </a:lnTo>
                  <a:lnTo>
                    <a:pt x="59334" y="37096"/>
                  </a:lnTo>
                  <a:lnTo>
                    <a:pt x="130180" y="37096"/>
                  </a:lnTo>
                  <a:lnTo>
                    <a:pt x="127246" y="28651"/>
                  </a:lnTo>
                  <a:lnTo>
                    <a:pt x="93284" y="5286"/>
                  </a:lnTo>
                  <a:lnTo>
                    <a:pt x="81990" y="3150"/>
                  </a:lnTo>
                  <a:lnTo>
                    <a:pt x="69875" y="2438"/>
                  </a:lnTo>
                  <a:close/>
                </a:path>
                <a:path w="840104" h="275590">
                  <a:moveTo>
                    <a:pt x="123142" y="141084"/>
                  </a:moveTo>
                  <a:lnTo>
                    <a:pt x="70383" y="141084"/>
                  </a:lnTo>
                  <a:lnTo>
                    <a:pt x="75907" y="145795"/>
                  </a:lnTo>
                  <a:lnTo>
                    <a:pt x="75907" y="233146"/>
                  </a:lnTo>
                  <a:lnTo>
                    <a:pt x="70383" y="237909"/>
                  </a:lnTo>
                  <a:lnTo>
                    <a:pt x="130814" y="237909"/>
                  </a:lnTo>
                  <a:lnTo>
                    <a:pt x="132655" y="231792"/>
                  </a:lnTo>
                  <a:lnTo>
                    <a:pt x="133743" y="219252"/>
                  </a:lnTo>
                  <a:lnTo>
                    <a:pt x="133743" y="166890"/>
                  </a:lnTo>
                  <a:lnTo>
                    <a:pt x="131459" y="153219"/>
                  </a:lnTo>
                  <a:lnTo>
                    <a:pt x="124607" y="142166"/>
                  </a:lnTo>
                  <a:lnTo>
                    <a:pt x="123142" y="141084"/>
                  </a:lnTo>
                  <a:close/>
                </a:path>
                <a:path w="840104" h="275590">
                  <a:moveTo>
                    <a:pt x="130180" y="37096"/>
                  </a:moveTo>
                  <a:lnTo>
                    <a:pt x="70383" y="37096"/>
                  </a:lnTo>
                  <a:lnTo>
                    <a:pt x="75907" y="41821"/>
                  </a:lnTo>
                  <a:lnTo>
                    <a:pt x="75907" y="106908"/>
                  </a:lnTo>
                  <a:lnTo>
                    <a:pt x="70383" y="111696"/>
                  </a:lnTo>
                  <a:lnTo>
                    <a:pt x="123388" y="111696"/>
                  </a:lnTo>
                  <a:lnTo>
                    <a:pt x="129697" y="100948"/>
                  </a:lnTo>
                  <a:lnTo>
                    <a:pt x="131864" y="87782"/>
                  </a:lnTo>
                  <a:lnTo>
                    <a:pt x="131864" y="50291"/>
                  </a:lnTo>
                  <a:lnTo>
                    <a:pt x="130709" y="38619"/>
                  </a:lnTo>
                  <a:lnTo>
                    <a:pt x="130180" y="37096"/>
                  </a:lnTo>
                  <a:close/>
                </a:path>
                <a:path w="840104" h="275590">
                  <a:moveTo>
                    <a:pt x="691974" y="142963"/>
                  </a:moveTo>
                  <a:lnTo>
                    <a:pt x="636041" y="142963"/>
                  </a:lnTo>
                  <a:lnTo>
                    <a:pt x="642188" y="147548"/>
                  </a:lnTo>
                  <a:lnTo>
                    <a:pt x="642188" y="156730"/>
                  </a:lnTo>
                  <a:lnTo>
                    <a:pt x="641629" y="191185"/>
                  </a:lnTo>
                  <a:lnTo>
                    <a:pt x="641248" y="207759"/>
                  </a:lnTo>
                  <a:lnTo>
                    <a:pt x="641848" y="231971"/>
                  </a:lnTo>
                  <a:lnTo>
                    <a:pt x="643650" y="250907"/>
                  </a:lnTo>
                  <a:lnTo>
                    <a:pt x="646654" y="264566"/>
                  </a:lnTo>
                  <a:lnTo>
                    <a:pt x="650862" y="272948"/>
                  </a:lnTo>
                  <a:lnTo>
                    <a:pt x="710196" y="272948"/>
                  </a:lnTo>
                  <a:lnTo>
                    <a:pt x="705331" y="265104"/>
                  </a:lnTo>
                  <a:lnTo>
                    <a:pt x="701859" y="250243"/>
                  </a:lnTo>
                  <a:lnTo>
                    <a:pt x="699777" y="228367"/>
                  </a:lnTo>
                  <a:lnTo>
                    <a:pt x="699084" y="199478"/>
                  </a:lnTo>
                  <a:lnTo>
                    <a:pt x="700011" y="169900"/>
                  </a:lnTo>
                  <a:lnTo>
                    <a:pt x="697705" y="153622"/>
                  </a:lnTo>
                  <a:lnTo>
                    <a:pt x="691974" y="142963"/>
                  </a:lnTo>
                  <a:close/>
                </a:path>
                <a:path w="840104" h="275590">
                  <a:moveTo>
                    <a:pt x="637679" y="2438"/>
                  </a:moveTo>
                  <a:lnTo>
                    <a:pt x="564388" y="2438"/>
                  </a:lnTo>
                  <a:lnTo>
                    <a:pt x="564388" y="272580"/>
                  </a:lnTo>
                  <a:lnTo>
                    <a:pt x="623722" y="272580"/>
                  </a:lnTo>
                  <a:lnTo>
                    <a:pt x="623722" y="142963"/>
                  </a:lnTo>
                  <a:lnTo>
                    <a:pt x="691974" y="142963"/>
                  </a:lnTo>
                  <a:lnTo>
                    <a:pt x="690787" y="140757"/>
                  </a:lnTo>
                  <a:lnTo>
                    <a:pt x="679255" y="131306"/>
                  </a:lnTo>
                  <a:lnTo>
                    <a:pt x="663105" y="125272"/>
                  </a:lnTo>
                  <a:lnTo>
                    <a:pt x="679173" y="118438"/>
                  </a:lnTo>
                  <a:lnTo>
                    <a:pt x="689277" y="110185"/>
                  </a:lnTo>
                  <a:lnTo>
                    <a:pt x="623722" y="110185"/>
                  </a:lnTo>
                  <a:lnTo>
                    <a:pt x="623722" y="37096"/>
                  </a:lnTo>
                  <a:lnTo>
                    <a:pt x="698115" y="37096"/>
                  </a:lnTo>
                  <a:lnTo>
                    <a:pt x="695193" y="28759"/>
                  </a:lnTo>
                  <a:lnTo>
                    <a:pt x="661101" y="5308"/>
                  </a:lnTo>
                  <a:lnTo>
                    <a:pt x="649797" y="3155"/>
                  </a:lnTo>
                  <a:lnTo>
                    <a:pt x="637679" y="2438"/>
                  </a:lnTo>
                  <a:close/>
                </a:path>
                <a:path w="840104" h="275590">
                  <a:moveTo>
                    <a:pt x="698115" y="37096"/>
                  </a:moveTo>
                  <a:lnTo>
                    <a:pt x="635914" y="37096"/>
                  </a:lnTo>
                  <a:lnTo>
                    <a:pt x="641997" y="41821"/>
                  </a:lnTo>
                  <a:lnTo>
                    <a:pt x="641997" y="105397"/>
                  </a:lnTo>
                  <a:lnTo>
                    <a:pt x="635914" y="110185"/>
                  </a:lnTo>
                  <a:lnTo>
                    <a:pt x="689277" y="110185"/>
                  </a:lnTo>
                  <a:lnTo>
                    <a:pt x="690651" y="109062"/>
                  </a:lnTo>
                  <a:lnTo>
                    <a:pt x="697537" y="97146"/>
                  </a:lnTo>
                  <a:lnTo>
                    <a:pt x="699833" y="82689"/>
                  </a:lnTo>
                  <a:lnTo>
                    <a:pt x="699833" y="50291"/>
                  </a:lnTo>
                  <a:lnTo>
                    <a:pt x="698673" y="38688"/>
                  </a:lnTo>
                  <a:lnTo>
                    <a:pt x="698115" y="37096"/>
                  </a:lnTo>
                  <a:close/>
                </a:path>
                <a:path w="840104" h="275590">
                  <a:moveTo>
                    <a:pt x="478777" y="0"/>
                  </a:moveTo>
                  <a:lnTo>
                    <a:pt x="427707" y="13134"/>
                  </a:lnTo>
                  <a:lnTo>
                    <a:pt x="410748" y="52171"/>
                  </a:lnTo>
                  <a:lnTo>
                    <a:pt x="410679" y="226428"/>
                  </a:lnTo>
                  <a:lnTo>
                    <a:pt x="414911" y="247682"/>
                  </a:lnTo>
                  <a:lnTo>
                    <a:pt x="427609" y="262867"/>
                  </a:lnTo>
                  <a:lnTo>
                    <a:pt x="448773" y="271980"/>
                  </a:lnTo>
                  <a:lnTo>
                    <a:pt x="478409" y="275018"/>
                  </a:lnTo>
                  <a:lnTo>
                    <a:pt x="492739" y="274223"/>
                  </a:lnTo>
                  <a:lnTo>
                    <a:pt x="535412" y="255273"/>
                  </a:lnTo>
                  <a:lnTo>
                    <a:pt x="544694" y="237337"/>
                  </a:lnTo>
                  <a:lnTo>
                    <a:pt x="471843" y="237337"/>
                  </a:lnTo>
                  <a:lnTo>
                    <a:pt x="468515" y="234645"/>
                  </a:lnTo>
                  <a:lnTo>
                    <a:pt x="468515" y="39801"/>
                  </a:lnTo>
                  <a:lnTo>
                    <a:pt x="471843" y="37096"/>
                  </a:lnTo>
                  <a:lnTo>
                    <a:pt x="543162" y="37096"/>
                  </a:lnTo>
                  <a:lnTo>
                    <a:pt x="541736" y="29344"/>
                  </a:lnTo>
                  <a:lnTo>
                    <a:pt x="529143" y="13041"/>
                  </a:lnTo>
                  <a:lnTo>
                    <a:pt x="508156" y="3260"/>
                  </a:lnTo>
                  <a:lnTo>
                    <a:pt x="478777" y="0"/>
                  </a:lnTo>
                  <a:close/>
                </a:path>
                <a:path w="840104" h="275590">
                  <a:moveTo>
                    <a:pt x="543162" y="37096"/>
                  </a:moveTo>
                  <a:lnTo>
                    <a:pt x="484898" y="37096"/>
                  </a:lnTo>
                  <a:lnTo>
                    <a:pt x="488099" y="39801"/>
                  </a:lnTo>
                  <a:lnTo>
                    <a:pt x="488099" y="234645"/>
                  </a:lnTo>
                  <a:lnTo>
                    <a:pt x="484898" y="237337"/>
                  </a:lnTo>
                  <a:lnTo>
                    <a:pt x="544694" y="237337"/>
                  </a:lnTo>
                  <a:lnTo>
                    <a:pt x="544765" y="237138"/>
                  </a:lnTo>
                  <a:lnTo>
                    <a:pt x="545893" y="226428"/>
                  </a:lnTo>
                  <a:lnTo>
                    <a:pt x="545934" y="52171"/>
                  </a:lnTo>
                  <a:lnTo>
                    <a:pt x="543162" y="37096"/>
                  </a:lnTo>
                  <a:close/>
                </a:path>
                <a:path w="840104" h="275590">
                  <a:moveTo>
                    <a:pt x="839025" y="2438"/>
                  </a:moveTo>
                  <a:lnTo>
                    <a:pt x="723747" y="2438"/>
                  </a:lnTo>
                  <a:lnTo>
                    <a:pt x="723747" y="272580"/>
                  </a:lnTo>
                  <a:lnTo>
                    <a:pt x="839787" y="272580"/>
                  </a:lnTo>
                  <a:lnTo>
                    <a:pt x="839787" y="237909"/>
                  </a:lnTo>
                  <a:lnTo>
                    <a:pt x="783069" y="237909"/>
                  </a:lnTo>
                  <a:lnTo>
                    <a:pt x="783069" y="142963"/>
                  </a:lnTo>
                  <a:lnTo>
                    <a:pt x="833564" y="142963"/>
                  </a:lnTo>
                  <a:lnTo>
                    <a:pt x="833564" y="110185"/>
                  </a:lnTo>
                  <a:lnTo>
                    <a:pt x="783069" y="110185"/>
                  </a:lnTo>
                  <a:lnTo>
                    <a:pt x="783069" y="37096"/>
                  </a:lnTo>
                  <a:lnTo>
                    <a:pt x="839025" y="37096"/>
                  </a:lnTo>
                  <a:lnTo>
                    <a:pt x="839025" y="2438"/>
                  </a:lnTo>
                  <a:close/>
                </a:path>
                <a:path w="840104" h="275590">
                  <a:moveTo>
                    <a:pt x="395071" y="2438"/>
                  </a:moveTo>
                  <a:lnTo>
                    <a:pt x="283933" y="2438"/>
                  </a:lnTo>
                  <a:lnTo>
                    <a:pt x="283933" y="272580"/>
                  </a:lnTo>
                  <a:lnTo>
                    <a:pt x="343268" y="272580"/>
                  </a:lnTo>
                  <a:lnTo>
                    <a:pt x="343268" y="142963"/>
                  </a:lnTo>
                  <a:lnTo>
                    <a:pt x="389610" y="142963"/>
                  </a:lnTo>
                  <a:lnTo>
                    <a:pt x="389610" y="110185"/>
                  </a:lnTo>
                  <a:lnTo>
                    <a:pt x="343268" y="110185"/>
                  </a:lnTo>
                  <a:lnTo>
                    <a:pt x="343268" y="37096"/>
                  </a:lnTo>
                  <a:lnTo>
                    <a:pt x="395071" y="37096"/>
                  </a:lnTo>
                  <a:lnTo>
                    <a:pt x="395071" y="2438"/>
                  </a:lnTo>
                  <a:close/>
                </a:path>
                <a:path w="840104" h="275590">
                  <a:moveTo>
                    <a:pt x="268046" y="2438"/>
                  </a:moveTo>
                  <a:lnTo>
                    <a:pt x="152755" y="2438"/>
                  </a:lnTo>
                  <a:lnTo>
                    <a:pt x="152755" y="272580"/>
                  </a:lnTo>
                  <a:lnTo>
                    <a:pt x="268808" y="272580"/>
                  </a:lnTo>
                  <a:lnTo>
                    <a:pt x="268808" y="237909"/>
                  </a:lnTo>
                  <a:lnTo>
                    <a:pt x="212090" y="237909"/>
                  </a:lnTo>
                  <a:lnTo>
                    <a:pt x="212090" y="142963"/>
                  </a:lnTo>
                  <a:lnTo>
                    <a:pt x="262585" y="142963"/>
                  </a:lnTo>
                  <a:lnTo>
                    <a:pt x="262585" y="110185"/>
                  </a:lnTo>
                  <a:lnTo>
                    <a:pt x="212090" y="110185"/>
                  </a:lnTo>
                  <a:lnTo>
                    <a:pt x="212090" y="37096"/>
                  </a:lnTo>
                  <a:lnTo>
                    <a:pt x="268046" y="37096"/>
                  </a:lnTo>
                  <a:lnTo>
                    <a:pt x="268046" y="2438"/>
                  </a:lnTo>
                  <a:close/>
                </a:path>
              </a:pathLst>
            </a:custGeom>
            <a:solidFill>
              <a:srgbClr val="E8953D"/>
            </a:solidFill>
          </p:spPr>
          <p:txBody>
            <a:bodyPr wrap="square" lIns="0" tIns="0" rIns="0" bIns="0" rtlCol="0"/>
            <a:lstStyle/>
            <a:p>
              <a:endParaRPr/>
            </a:p>
          </p:txBody>
        </p:sp>
        <p:sp>
          <p:nvSpPr>
            <p:cNvPr id="46" name="object 46"/>
            <p:cNvSpPr/>
            <p:nvPr/>
          </p:nvSpPr>
          <p:spPr>
            <a:xfrm>
              <a:off x="5821483" y="6463941"/>
              <a:ext cx="840105" cy="275590"/>
            </a:xfrm>
            <a:custGeom>
              <a:avLst/>
              <a:gdLst/>
              <a:ahLst/>
              <a:cxnLst/>
              <a:rect l="l" t="t" r="r" b="b"/>
              <a:pathLst>
                <a:path w="840104" h="275590">
                  <a:moveTo>
                    <a:pt x="59334" y="141084"/>
                  </a:moveTo>
                  <a:lnTo>
                    <a:pt x="59334" y="237909"/>
                  </a:lnTo>
                  <a:lnTo>
                    <a:pt x="70383" y="237909"/>
                  </a:lnTo>
                  <a:lnTo>
                    <a:pt x="75907" y="233146"/>
                  </a:lnTo>
                  <a:lnTo>
                    <a:pt x="75907" y="223596"/>
                  </a:lnTo>
                  <a:lnTo>
                    <a:pt x="75907" y="155219"/>
                  </a:lnTo>
                  <a:lnTo>
                    <a:pt x="75907" y="145795"/>
                  </a:lnTo>
                  <a:lnTo>
                    <a:pt x="70383" y="141084"/>
                  </a:lnTo>
                  <a:lnTo>
                    <a:pt x="59334" y="141084"/>
                  </a:lnTo>
                  <a:close/>
                </a:path>
                <a:path w="840104" h="275590">
                  <a:moveTo>
                    <a:pt x="623722" y="37096"/>
                  </a:moveTo>
                  <a:lnTo>
                    <a:pt x="623722" y="110185"/>
                  </a:lnTo>
                  <a:lnTo>
                    <a:pt x="635914" y="110185"/>
                  </a:lnTo>
                  <a:lnTo>
                    <a:pt x="641997" y="105397"/>
                  </a:lnTo>
                  <a:lnTo>
                    <a:pt x="641997" y="95834"/>
                  </a:lnTo>
                  <a:lnTo>
                    <a:pt x="641997" y="51257"/>
                  </a:lnTo>
                  <a:lnTo>
                    <a:pt x="641997" y="41821"/>
                  </a:lnTo>
                  <a:lnTo>
                    <a:pt x="635914" y="37096"/>
                  </a:lnTo>
                  <a:lnTo>
                    <a:pt x="623722" y="37096"/>
                  </a:lnTo>
                  <a:close/>
                </a:path>
                <a:path w="840104" h="275590">
                  <a:moveTo>
                    <a:pt x="478497" y="37096"/>
                  </a:moveTo>
                  <a:lnTo>
                    <a:pt x="471843" y="37096"/>
                  </a:lnTo>
                  <a:lnTo>
                    <a:pt x="468515" y="39801"/>
                  </a:lnTo>
                  <a:lnTo>
                    <a:pt x="468515" y="45199"/>
                  </a:lnTo>
                  <a:lnTo>
                    <a:pt x="468515" y="229234"/>
                  </a:lnTo>
                  <a:lnTo>
                    <a:pt x="468515" y="234645"/>
                  </a:lnTo>
                  <a:lnTo>
                    <a:pt x="471843" y="237337"/>
                  </a:lnTo>
                  <a:lnTo>
                    <a:pt x="478497" y="237337"/>
                  </a:lnTo>
                  <a:lnTo>
                    <a:pt x="484898" y="237337"/>
                  </a:lnTo>
                  <a:lnTo>
                    <a:pt x="488099" y="234645"/>
                  </a:lnTo>
                  <a:lnTo>
                    <a:pt x="488099" y="229234"/>
                  </a:lnTo>
                  <a:lnTo>
                    <a:pt x="488099" y="45199"/>
                  </a:lnTo>
                  <a:lnTo>
                    <a:pt x="488099" y="39801"/>
                  </a:lnTo>
                  <a:lnTo>
                    <a:pt x="484898" y="37096"/>
                  </a:lnTo>
                  <a:lnTo>
                    <a:pt x="478497" y="37096"/>
                  </a:lnTo>
                  <a:close/>
                </a:path>
                <a:path w="840104" h="275590">
                  <a:moveTo>
                    <a:pt x="59334" y="37096"/>
                  </a:moveTo>
                  <a:lnTo>
                    <a:pt x="59334" y="111696"/>
                  </a:lnTo>
                  <a:lnTo>
                    <a:pt x="70383" y="111696"/>
                  </a:lnTo>
                  <a:lnTo>
                    <a:pt x="75907" y="106908"/>
                  </a:lnTo>
                  <a:lnTo>
                    <a:pt x="75907" y="97345"/>
                  </a:lnTo>
                  <a:lnTo>
                    <a:pt x="75907" y="51257"/>
                  </a:lnTo>
                  <a:lnTo>
                    <a:pt x="75907" y="41821"/>
                  </a:lnTo>
                  <a:lnTo>
                    <a:pt x="70383" y="37096"/>
                  </a:lnTo>
                  <a:lnTo>
                    <a:pt x="59334" y="37096"/>
                  </a:lnTo>
                  <a:close/>
                </a:path>
                <a:path w="840104" h="275590">
                  <a:moveTo>
                    <a:pt x="723747" y="2438"/>
                  </a:moveTo>
                  <a:lnTo>
                    <a:pt x="839025" y="2438"/>
                  </a:lnTo>
                  <a:lnTo>
                    <a:pt x="839025" y="37096"/>
                  </a:lnTo>
                  <a:lnTo>
                    <a:pt x="783069" y="37096"/>
                  </a:lnTo>
                  <a:lnTo>
                    <a:pt x="783069" y="110185"/>
                  </a:lnTo>
                  <a:lnTo>
                    <a:pt x="833564" y="110185"/>
                  </a:lnTo>
                  <a:lnTo>
                    <a:pt x="833564" y="142963"/>
                  </a:lnTo>
                  <a:lnTo>
                    <a:pt x="783069" y="142963"/>
                  </a:lnTo>
                  <a:lnTo>
                    <a:pt x="783069" y="237909"/>
                  </a:lnTo>
                  <a:lnTo>
                    <a:pt x="839787" y="237909"/>
                  </a:lnTo>
                  <a:lnTo>
                    <a:pt x="839787" y="272580"/>
                  </a:lnTo>
                  <a:lnTo>
                    <a:pt x="723747" y="272580"/>
                  </a:lnTo>
                  <a:lnTo>
                    <a:pt x="723747" y="2438"/>
                  </a:lnTo>
                  <a:close/>
                </a:path>
                <a:path w="840104" h="275590">
                  <a:moveTo>
                    <a:pt x="564388" y="2438"/>
                  </a:moveTo>
                  <a:lnTo>
                    <a:pt x="637679" y="2438"/>
                  </a:lnTo>
                  <a:lnTo>
                    <a:pt x="649797" y="3155"/>
                  </a:lnTo>
                  <a:lnTo>
                    <a:pt x="689391" y="20506"/>
                  </a:lnTo>
                  <a:lnTo>
                    <a:pt x="699833" y="50291"/>
                  </a:lnTo>
                  <a:lnTo>
                    <a:pt x="699833" y="82689"/>
                  </a:lnTo>
                  <a:lnTo>
                    <a:pt x="697537" y="97146"/>
                  </a:lnTo>
                  <a:lnTo>
                    <a:pt x="690651" y="109062"/>
                  </a:lnTo>
                  <a:lnTo>
                    <a:pt x="679173" y="118438"/>
                  </a:lnTo>
                  <a:lnTo>
                    <a:pt x="663105" y="125272"/>
                  </a:lnTo>
                  <a:lnTo>
                    <a:pt x="679255" y="131306"/>
                  </a:lnTo>
                  <a:lnTo>
                    <a:pt x="690787" y="140757"/>
                  </a:lnTo>
                  <a:lnTo>
                    <a:pt x="697705" y="153622"/>
                  </a:lnTo>
                  <a:lnTo>
                    <a:pt x="700011" y="169900"/>
                  </a:lnTo>
                  <a:lnTo>
                    <a:pt x="699084" y="199478"/>
                  </a:lnTo>
                  <a:lnTo>
                    <a:pt x="699777" y="228367"/>
                  </a:lnTo>
                  <a:lnTo>
                    <a:pt x="701859" y="250243"/>
                  </a:lnTo>
                  <a:lnTo>
                    <a:pt x="705331" y="265104"/>
                  </a:lnTo>
                  <a:lnTo>
                    <a:pt x="710196" y="272948"/>
                  </a:lnTo>
                  <a:lnTo>
                    <a:pt x="650862" y="272948"/>
                  </a:lnTo>
                  <a:lnTo>
                    <a:pt x="646654" y="264566"/>
                  </a:lnTo>
                  <a:lnTo>
                    <a:pt x="643650" y="250907"/>
                  </a:lnTo>
                  <a:lnTo>
                    <a:pt x="641848" y="231971"/>
                  </a:lnTo>
                  <a:lnTo>
                    <a:pt x="641248" y="207759"/>
                  </a:lnTo>
                  <a:lnTo>
                    <a:pt x="641248" y="207390"/>
                  </a:lnTo>
                  <a:lnTo>
                    <a:pt x="641629" y="191185"/>
                  </a:lnTo>
                  <a:lnTo>
                    <a:pt x="641872" y="176393"/>
                  </a:lnTo>
                  <a:lnTo>
                    <a:pt x="642046" y="165719"/>
                  </a:lnTo>
                  <a:lnTo>
                    <a:pt x="642152" y="159163"/>
                  </a:lnTo>
                  <a:lnTo>
                    <a:pt x="642188" y="156730"/>
                  </a:lnTo>
                  <a:lnTo>
                    <a:pt x="642188" y="147548"/>
                  </a:lnTo>
                  <a:lnTo>
                    <a:pt x="636041" y="142963"/>
                  </a:lnTo>
                  <a:lnTo>
                    <a:pt x="623722" y="142963"/>
                  </a:lnTo>
                  <a:lnTo>
                    <a:pt x="623722" y="272580"/>
                  </a:lnTo>
                  <a:lnTo>
                    <a:pt x="564388" y="272580"/>
                  </a:lnTo>
                  <a:lnTo>
                    <a:pt x="564388" y="2438"/>
                  </a:lnTo>
                  <a:close/>
                </a:path>
                <a:path w="840104" h="275590">
                  <a:moveTo>
                    <a:pt x="283933" y="2438"/>
                  </a:moveTo>
                  <a:lnTo>
                    <a:pt x="395071" y="2438"/>
                  </a:lnTo>
                  <a:lnTo>
                    <a:pt x="395071" y="37096"/>
                  </a:lnTo>
                  <a:lnTo>
                    <a:pt x="343268" y="37096"/>
                  </a:lnTo>
                  <a:lnTo>
                    <a:pt x="343268" y="110185"/>
                  </a:lnTo>
                  <a:lnTo>
                    <a:pt x="389610" y="110185"/>
                  </a:lnTo>
                  <a:lnTo>
                    <a:pt x="389610" y="142963"/>
                  </a:lnTo>
                  <a:lnTo>
                    <a:pt x="343268" y="142963"/>
                  </a:lnTo>
                  <a:lnTo>
                    <a:pt x="343268" y="272580"/>
                  </a:lnTo>
                  <a:lnTo>
                    <a:pt x="283933" y="272580"/>
                  </a:lnTo>
                  <a:lnTo>
                    <a:pt x="283933" y="2438"/>
                  </a:lnTo>
                  <a:close/>
                </a:path>
                <a:path w="840104" h="275590">
                  <a:moveTo>
                    <a:pt x="152755" y="2438"/>
                  </a:moveTo>
                  <a:lnTo>
                    <a:pt x="268046" y="2438"/>
                  </a:lnTo>
                  <a:lnTo>
                    <a:pt x="268046" y="37096"/>
                  </a:lnTo>
                  <a:lnTo>
                    <a:pt x="212090" y="37096"/>
                  </a:lnTo>
                  <a:lnTo>
                    <a:pt x="212090" y="110185"/>
                  </a:lnTo>
                  <a:lnTo>
                    <a:pt x="262585" y="110185"/>
                  </a:lnTo>
                  <a:lnTo>
                    <a:pt x="262585" y="142963"/>
                  </a:lnTo>
                  <a:lnTo>
                    <a:pt x="212090" y="142963"/>
                  </a:lnTo>
                  <a:lnTo>
                    <a:pt x="212090" y="237909"/>
                  </a:lnTo>
                  <a:lnTo>
                    <a:pt x="268808" y="237909"/>
                  </a:lnTo>
                  <a:lnTo>
                    <a:pt x="268808" y="272580"/>
                  </a:lnTo>
                  <a:lnTo>
                    <a:pt x="152755" y="272580"/>
                  </a:lnTo>
                  <a:lnTo>
                    <a:pt x="152755" y="2438"/>
                  </a:lnTo>
                  <a:close/>
                </a:path>
                <a:path w="840104" h="275590">
                  <a:moveTo>
                    <a:pt x="0" y="2438"/>
                  </a:moveTo>
                  <a:lnTo>
                    <a:pt x="69875" y="2438"/>
                  </a:lnTo>
                  <a:lnTo>
                    <a:pt x="81990" y="3150"/>
                  </a:lnTo>
                  <a:lnTo>
                    <a:pt x="121475" y="20388"/>
                  </a:lnTo>
                  <a:lnTo>
                    <a:pt x="131864" y="50291"/>
                  </a:lnTo>
                  <a:lnTo>
                    <a:pt x="131864" y="87782"/>
                  </a:lnTo>
                  <a:lnTo>
                    <a:pt x="129697" y="100948"/>
                  </a:lnTo>
                  <a:lnTo>
                    <a:pt x="123196" y="112023"/>
                  </a:lnTo>
                  <a:lnTo>
                    <a:pt x="112361" y="121007"/>
                  </a:lnTo>
                  <a:lnTo>
                    <a:pt x="97193" y="127901"/>
                  </a:lnTo>
                  <a:lnTo>
                    <a:pt x="113185" y="133729"/>
                  </a:lnTo>
                  <a:lnTo>
                    <a:pt x="124607" y="142166"/>
                  </a:lnTo>
                  <a:lnTo>
                    <a:pt x="131459" y="153219"/>
                  </a:lnTo>
                  <a:lnTo>
                    <a:pt x="133743" y="166890"/>
                  </a:lnTo>
                  <a:lnTo>
                    <a:pt x="133743" y="219252"/>
                  </a:lnTo>
                  <a:lnTo>
                    <a:pt x="116319" y="259295"/>
                  </a:lnTo>
                  <a:lnTo>
                    <a:pt x="74777" y="272580"/>
                  </a:lnTo>
                  <a:lnTo>
                    <a:pt x="0" y="272580"/>
                  </a:lnTo>
                  <a:lnTo>
                    <a:pt x="0" y="2438"/>
                  </a:lnTo>
                  <a:close/>
                </a:path>
                <a:path w="840104" h="275590">
                  <a:moveTo>
                    <a:pt x="478777" y="0"/>
                  </a:moveTo>
                  <a:lnTo>
                    <a:pt x="508156" y="3260"/>
                  </a:lnTo>
                  <a:lnTo>
                    <a:pt x="529143" y="13041"/>
                  </a:lnTo>
                  <a:lnTo>
                    <a:pt x="541736" y="29344"/>
                  </a:lnTo>
                  <a:lnTo>
                    <a:pt x="545934" y="52171"/>
                  </a:lnTo>
                  <a:lnTo>
                    <a:pt x="545934" y="226034"/>
                  </a:lnTo>
                  <a:lnTo>
                    <a:pt x="527227" y="262305"/>
                  </a:lnTo>
                  <a:lnTo>
                    <a:pt x="478409" y="275018"/>
                  </a:lnTo>
                  <a:lnTo>
                    <a:pt x="448773" y="271980"/>
                  </a:lnTo>
                  <a:lnTo>
                    <a:pt x="427609" y="262867"/>
                  </a:lnTo>
                  <a:lnTo>
                    <a:pt x="414911" y="247682"/>
                  </a:lnTo>
                  <a:lnTo>
                    <a:pt x="410679" y="226428"/>
                  </a:lnTo>
                  <a:lnTo>
                    <a:pt x="410679" y="52539"/>
                  </a:lnTo>
                  <a:lnTo>
                    <a:pt x="414937" y="29553"/>
                  </a:lnTo>
                  <a:lnTo>
                    <a:pt x="427707" y="13134"/>
                  </a:lnTo>
                  <a:lnTo>
                    <a:pt x="448988" y="3283"/>
                  </a:lnTo>
                  <a:lnTo>
                    <a:pt x="478777" y="0"/>
                  </a:lnTo>
                  <a:close/>
                </a:path>
              </a:pathLst>
            </a:custGeom>
            <a:ln w="7721">
              <a:solidFill>
                <a:srgbClr val="1F4E79"/>
              </a:solidFill>
            </a:ln>
          </p:spPr>
          <p:txBody>
            <a:bodyPr wrap="square" lIns="0" tIns="0" rIns="0" bIns="0" rtlCol="0"/>
            <a:lstStyle/>
            <a:p>
              <a:endParaRPr/>
            </a:p>
          </p:txBody>
        </p:sp>
        <p:pic>
          <p:nvPicPr>
            <p:cNvPr id="47" name="object 47"/>
            <p:cNvPicPr/>
            <p:nvPr/>
          </p:nvPicPr>
          <p:blipFill>
            <a:blip r:embed="rId11" cstate="print"/>
            <a:stretch>
              <a:fillRect/>
            </a:stretch>
          </p:blipFill>
          <p:spPr>
            <a:xfrm>
              <a:off x="6749739" y="6460078"/>
              <a:ext cx="2489034" cy="326631"/>
            </a:xfrm>
            <a:prstGeom prst="rect">
              <a:avLst/>
            </a:prstGeom>
          </p:spPr>
        </p:pic>
        <p:sp>
          <p:nvSpPr>
            <p:cNvPr id="48" name="object 48"/>
            <p:cNvSpPr/>
            <p:nvPr/>
          </p:nvSpPr>
          <p:spPr>
            <a:xfrm>
              <a:off x="114300" y="6173317"/>
              <a:ext cx="9829800" cy="58419"/>
            </a:xfrm>
            <a:custGeom>
              <a:avLst/>
              <a:gdLst/>
              <a:ahLst/>
              <a:cxnLst/>
              <a:rect l="l" t="t" r="r" b="b"/>
              <a:pathLst>
                <a:path w="9829800" h="58420">
                  <a:moveTo>
                    <a:pt x="9829800" y="0"/>
                  </a:moveTo>
                  <a:lnTo>
                    <a:pt x="0" y="0"/>
                  </a:lnTo>
                  <a:lnTo>
                    <a:pt x="0" y="57873"/>
                  </a:lnTo>
                  <a:lnTo>
                    <a:pt x="9829800" y="57873"/>
                  </a:lnTo>
                  <a:lnTo>
                    <a:pt x="9829800" y="0"/>
                  </a:lnTo>
                  <a:close/>
                </a:path>
              </a:pathLst>
            </a:custGeom>
            <a:solidFill>
              <a:srgbClr val="E8953D"/>
            </a:solidFill>
          </p:spPr>
          <p:txBody>
            <a:bodyPr wrap="square" lIns="0" tIns="0" rIns="0" bIns="0" rtlCol="0"/>
            <a:lstStyle/>
            <a:p>
              <a:endParaRPr/>
            </a:p>
          </p:txBody>
        </p:sp>
        <p:pic>
          <p:nvPicPr>
            <p:cNvPr id="49" name="object 49"/>
            <p:cNvPicPr/>
            <p:nvPr/>
          </p:nvPicPr>
          <p:blipFill>
            <a:blip r:embed="rId12" cstate="print"/>
            <a:stretch>
              <a:fillRect/>
            </a:stretch>
          </p:blipFill>
          <p:spPr>
            <a:xfrm>
              <a:off x="508441" y="1462887"/>
              <a:ext cx="2232253" cy="437337"/>
            </a:xfrm>
            <a:prstGeom prst="rect">
              <a:avLst/>
            </a:prstGeom>
          </p:spPr>
        </p:pic>
        <p:sp>
          <p:nvSpPr>
            <p:cNvPr id="50" name="object 50"/>
            <p:cNvSpPr/>
            <p:nvPr/>
          </p:nvSpPr>
          <p:spPr>
            <a:xfrm>
              <a:off x="2841345" y="1471950"/>
              <a:ext cx="1136650" cy="365125"/>
            </a:xfrm>
            <a:custGeom>
              <a:avLst/>
              <a:gdLst/>
              <a:ahLst/>
              <a:cxnLst/>
              <a:rect l="l" t="t" r="r" b="b"/>
              <a:pathLst>
                <a:path w="1136650" h="365125">
                  <a:moveTo>
                    <a:pt x="377977" y="66636"/>
                  </a:moveTo>
                  <a:lnTo>
                    <a:pt x="310126" y="82038"/>
                  </a:lnTo>
                  <a:lnTo>
                    <a:pt x="273545" y="128244"/>
                  </a:lnTo>
                  <a:lnTo>
                    <a:pt x="214147" y="303034"/>
                  </a:lnTo>
                  <a:lnTo>
                    <a:pt x="210204" y="329993"/>
                  </a:lnTo>
                  <a:lnTo>
                    <a:pt x="219313" y="349245"/>
                  </a:lnTo>
                  <a:lnTo>
                    <a:pt x="241475" y="360793"/>
                  </a:lnTo>
                  <a:lnTo>
                    <a:pt x="276694" y="364642"/>
                  </a:lnTo>
                  <a:lnTo>
                    <a:pt x="314811" y="360950"/>
                  </a:lnTo>
                  <a:lnTo>
                    <a:pt x="344905" y="349873"/>
                  </a:lnTo>
                  <a:lnTo>
                    <a:pt x="366975" y="331407"/>
                  </a:lnTo>
                  <a:lnTo>
                    <a:pt x="373241" y="319874"/>
                  </a:lnTo>
                  <a:lnTo>
                    <a:pt x="284213" y="319874"/>
                  </a:lnTo>
                  <a:lnTo>
                    <a:pt x="281774" y="314947"/>
                  </a:lnTo>
                  <a:lnTo>
                    <a:pt x="308305" y="236893"/>
                  </a:lnTo>
                  <a:lnTo>
                    <a:pt x="404368" y="236893"/>
                  </a:lnTo>
                  <a:lnTo>
                    <a:pt x="419235" y="193141"/>
                  </a:lnTo>
                  <a:lnTo>
                    <a:pt x="323176" y="193141"/>
                  </a:lnTo>
                  <a:lnTo>
                    <a:pt x="349148" y="116687"/>
                  </a:lnTo>
                  <a:lnTo>
                    <a:pt x="354888" y="111899"/>
                  </a:lnTo>
                  <a:lnTo>
                    <a:pt x="444025" y="111899"/>
                  </a:lnTo>
                  <a:lnTo>
                    <a:pt x="445662" y="99887"/>
                  </a:lnTo>
                  <a:lnTo>
                    <a:pt x="436141" y="81416"/>
                  </a:lnTo>
                  <a:lnTo>
                    <a:pt x="413578" y="70332"/>
                  </a:lnTo>
                  <a:lnTo>
                    <a:pt x="377977" y="66636"/>
                  </a:lnTo>
                  <a:close/>
                </a:path>
                <a:path w="1136650" h="365125">
                  <a:moveTo>
                    <a:pt x="704227" y="66636"/>
                  </a:moveTo>
                  <a:lnTo>
                    <a:pt x="665615" y="70487"/>
                  </a:lnTo>
                  <a:lnTo>
                    <a:pt x="612523" y="101291"/>
                  </a:lnTo>
                  <a:lnTo>
                    <a:pt x="538645" y="303034"/>
                  </a:lnTo>
                  <a:lnTo>
                    <a:pt x="534806" y="329993"/>
                  </a:lnTo>
                  <a:lnTo>
                    <a:pt x="544245" y="349245"/>
                  </a:lnTo>
                  <a:lnTo>
                    <a:pt x="566962" y="360793"/>
                  </a:lnTo>
                  <a:lnTo>
                    <a:pt x="602957" y="364642"/>
                  </a:lnTo>
                  <a:lnTo>
                    <a:pt x="640522" y="360950"/>
                  </a:lnTo>
                  <a:lnTo>
                    <a:pt x="670220" y="349873"/>
                  </a:lnTo>
                  <a:lnTo>
                    <a:pt x="692054" y="331407"/>
                  </a:lnTo>
                  <a:lnTo>
                    <a:pt x="698288" y="319874"/>
                  </a:lnTo>
                  <a:lnTo>
                    <a:pt x="608774" y="319874"/>
                  </a:lnTo>
                  <a:lnTo>
                    <a:pt x="606272" y="314947"/>
                  </a:lnTo>
                  <a:lnTo>
                    <a:pt x="673633" y="116687"/>
                  </a:lnTo>
                  <a:lnTo>
                    <a:pt x="679462" y="111899"/>
                  </a:lnTo>
                  <a:lnTo>
                    <a:pt x="770312" y="111899"/>
                  </a:lnTo>
                  <a:lnTo>
                    <a:pt x="770397" y="111530"/>
                  </a:lnTo>
                  <a:lnTo>
                    <a:pt x="746449" y="74705"/>
                  </a:lnTo>
                  <a:lnTo>
                    <a:pt x="719898" y="67534"/>
                  </a:lnTo>
                  <a:lnTo>
                    <a:pt x="704227" y="66636"/>
                  </a:lnTo>
                  <a:close/>
                </a:path>
                <a:path w="1136650" h="365125">
                  <a:moveTo>
                    <a:pt x="1068552" y="66636"/>
                  </a:moveTo>
                  <a:lnTo>
                    <a:pt x="1000702" y="82038"/>
                  </a:lnTo>
                  <a:lnTo>
                    <a:pt x="964133" y="128244"/>
                  </a:lnTo>
                  <a:lnTo>
                    <a:pt x="904735" y="303034"/>
                  </a:lnTo>
                  <a:lnTo>
                    <a:pt x="900785" y="329993"/>
                  </a:lnTo>
                  <a:lnTo>
                    <a:pt x="909891" y="349245"/>
                  </a:lnTo>
                  <a:lnTo>
                    <a:pt x="932056" y="360793"/>
                  </a:lnTo>
                  <a:lnTo>
                    <a:pt x="967282" y="364642"/>
                  </a:lnTo>
                  <a:lnTo>
                    <a:pt x="1005392" y="360950"/>
                  </a:lnTo>
                  <a:lnTo>
                    <a:pt x="1035481" y="349873"/>
                  </a:lnTo>
                  <a:lnTo>
                    <a:pt x="1057551" y="331407"/>
                  </a:lnTo>
                  <a:lnTo>
                    <a:pt x="1063817" y="319874"/>
                  </a:lnTo>
                  <a:lnTo>
                    <a:pt x="974788" y="319874"/>
                  </a:lnTo>
                  <a:lnTo>
                    <a:pt x="972362" y="314947"/>
                  </a:lnTo>
                  <a:lnTo>
                    <a:pt x="998880" y="236893"/>
                  </a:lnTo>
                  <a:lnTo>
                    <a:pt x="1094943" y="236893"/>
                  </a:lnTo>
                  <a:lnTo>
                    <a:pt x="1109815" y="193141"/>
                  </a:lnTo>
                  <a:lnTo>
                    <a:pt x="1013752" y="193141"/>
                  </a:lnTo>
                  <a:lnTo>
                    <a:pt x="1039723" y="116687"/>
                  </a:lnTo>
                  <a:lnTo>
                    <a:pt x="1045464" y="111899"/>
                  </a:lnTo>
                  <a:lnTo>
                    <a:pt x="1134608" y="111899"/>
                  </a:lnTo>
                  <a:lnTo>
                    <a:pt x="1136243" y="99887"/>
                  </a:lnTo>
                  <a:lnTo>
                    <a:pt x="1126718" y="81416"/>
                  </a:lnTo>
                  <a:lnTo>
                    <a:pt x="1104154" y="70332"/>
                  </a:lnTo>
                  <a:lnTo>
                    <a:pt x="1068552" y="66636"/>
                  </a:lnTo>
                  <a:close/>
                </a:path>
                <a:path w="1136650" h="365125">
                  <a:moveTo>
                    <a:pt x="215861" y="0"/>
                  </a:moveTo>
                  <a:lnTo>
                    <a:pt x="122555" y="0"/>
                  </a:lnTo>
                  <a:lnTo>
                    <a:pt x="0" y="360629"/>
                  </a:lnTo>
                  <a:lnTo>
                    <a:pt x="99847" y="360629"/>
                  </a:lnTo>
                  <a:lnTo>
                    <a:pt x="146494" y="350652"/>
                  </a:lnTo>
                  <a:lnTo>
                    <a:pt x="186320" y="320673"/>
                  </a:lnTo>
                  <a:lnTo>
                    <a:pt x="94945" y="314350"/>
                  </a:lnTo>
                  <a:lnTo>
                    <a:pt x="138874" y="185089"/>
                  </a:lnTo>
                  <a:lnTo>
                    <a:pt x="224056" y="185089"/>
                  </a:lnTo>
                  <a:lnTo>
                    <a:pt x="214110" y="175269"/>
                  </a:lnTo>
                  <a:lnTo>
                    <a:pt x="195414" y="167487"/>
                  </a:lnTo>
                  <a:lnTo>
                    <a:pt x="218782" y="158289"/>
                  </a:lnTo>
                  <a:lnTo>
                    <a:pt x="237316" y="146296"/>
                  </a:lnTo>
                  <a:lnTo>
                    <a:pt x="237733" y="145846"/>
                  </a:lnTo>
                  <a:lnTo>
                    <a:pt x="152196" y="145846"/>
                  </a:lnTo>
                  <a:lnTo>
                    <a:pt x="186055" y="46266"/>
                  </a:lnTo>
                  <a:lnTo>
                    <a:pt x="280632" y="46266"/>
                  </a:lnTo>
                  <a:lnTo>
                    <a:pt x="280544" y="34978"/>
                  </a:lnTo>
                  <a:lnTo>
                    <a:pt x="245811" y="3802"/>
                  </a:lnTo>
                  <a:lnTo>
                    <a:pt x="231708" y="950"/>
                  </a:lnTo>
                  <a:lnTo>
                    <a:pt x="215861" y="0"/>
                  </a:lnTo>
                  <a:close/>
                </a:path>
                <a:path w="1136650" h="365125">
                  <a:moveTo>
                    <a:pt x="555904" y="111899"/>
                  </a:moveTo>
                  <a:lnTo>
                    <a:pt x="484225" y="111899"/>
                  </a:lnTo>
                  <a:lnTo>
                    <a:pt x="399707" y="360629"/>
                  </a:lnTo>
                  <a:lnTo>
                    <a:pt x="471385" y="360629"/>
                  </a:lnTo>
                  <a:lnTo>
                    <a:pt x="555904" y="111899"/>
                  </a:lnTo>
                  <a:close/>
                </a:path>
                <a:path w="1136650" h="365125">
                  <a:moveTo>
                    <a:pt x="874560" y="68656"/>
                  </a:moveTo>
                  <a:lnTo>
                    <a:pt x="802881" y="68656"/>
                  </a:lnTo>
                  <a:lnTo>
                    <a:pt x="703668" y="360629"/>
                  </a:lnTo>
                  <a:lnTo>
                    <a:pt x="775322" y="360629"/>
                  </a:lnTo>
                  <a:lnTo>
                    <a:pt x="858062" y="117195"/>
                  </a:lnTo>
                  <a:lnTo>
                    <a:pt x="863625" y="112915"/>
                  </a:lnTo>
                  <a:lnTo>
                    <a:pt x="955831" y="112915"/>
                  </a:lnTo>
                  <a:lnTo>
                    <a:pt x="957453" y="108140"/>
                  </a:lnTo>
                  <a:lnTo>
                    <a:pt x="959510" y="99282"/>
                  </a:lnTo>
                  <a:lnTo>
                    <a:pt x="959342" y="91319"/>
                  </a:lnTo>
                  <a:lnTo>
                    <a:pt x="956949" y="84251"/>
                  </a:lnTo>
                  <a:lnTo>
                    <a:pt x="952619" y="78460"/>
                  </a:lnTo>
                  <a:lnTo>
                    <a:pt x="871232" y="78460"/>
                  </a:lnTo>
                  <a:lnTo>
                    <a:pt x="874560" y="68656"/>
                  </a:lnTo>
                  <a:close/>
                </a:path>
                <a:path w="1136650" h="365125">
                  <a:moveTo>
                    <a:pt x="401205" y="246202"/>
                  </a:moveTo>
                  <a:lnTo>
                    <a:pt x="329526" y="246202"/>
                  </a:lnTo>
                  <a:lnTo>
                    <a:pt x="306171" y="314947"/>
                  </a:lnTo>
                  <a:lnTo>
                    <a:pt x="300456" y="319874"/>
                  </a:lnTo>
                  <a:lnTo>
                    <a:pt x="373241" y="319874"/>
                  </a:lnTo>
                  <a:lnTo>
                    <a:pt x="381025" y="305549"/>
                  </a:lnTo>
                  <a:lnTo>
                    <a:pt x="401205" y="246202"/>
                  </a:lnTo>
                  <a:close/>
                </a:path>
                <a:path w="1136650" h="365125">
                  <a:moveTo>
                    <a:pt x="770312" y="111899"/>
                  </a:moveTo>
                  <a:lnTo>
                    <a:pt x="696061" y="111899"/>
                  </a:lnTo>
                  <a:lnTo>
                    <a:pt x="698538" y="116687"/>
                  </a:lnTo>
                  <a:lnTo>
                    <a:pt x="631164" y="314947"/>
                  </a:lnTo>
                  <a:lnTo>
                    <a:pt x="625386" y="319874"/>
                  </a:lnTo>
                  <a:lnTo>
                    <a:pt x="698288" y="319874"/>
                  </a:lnTo>
                  <a:lnTo>
                    <a:pt x="706031" y="305549"/>
                  </a:lnTo>
                  <a:lnTo>
                    <a:pt x="767130" y="125742"/>
                  </a:lnTo>
                  <a:lnTo>
                    <a:pt x="770312" y="111899"/>
                  </a:lnTo>
                  <a:close/>
                </a:path>
                <a:path w="1136650" h="365125">
                  <a:moveTo>
                    <a:pt x="1091780" y="246202"/>
                  </a:moveTo>
                  <a:lnTo>
                    <a:pt x="1020102" y="246202"/>
                  </a:lnTo>
                  <a:lnTo>
                    <a:pt x="996746" y="314947"/>
                  </a:lnTo>
                  <a:lnTo>
                    <a:pt x="991031" y="319874"/>
                  </a:lnTo>
                  <a:lnTo>
                    <a:pt x="1063817" y="319874"/>
                  </a:lnTo>
                  <a:lnTo>
                    <a:pt x="1071600" y="305549"/>
                  </a:lnTo>
                  <a:lnTo>
                    <a:pt x="1091780" y="246202"/>
                  </a:lnTo>
                  <a:close/>
                </a:path>
                <a:path w="1136650" h="365125">
                  <a:moveTo>
                    <a:pt x="224056" y="185089"/>
                  </a:moveTo>
                  <a:lnTo>
                    <a:pt x="138874" y="185089"/>
                  </a:lnTo>
                  <a:lnTo>
                    <a:pt x="148158" y="186268"/>
                  </a:lnTo>
                  <a:lnTo>
                    <a:pt x="153874" y="189804"/>
                  </a:lnTo>
                  <a:lnTo>
                    <a:pt x="156021" y="195698"/>
                  </a:lnTo>
                  <a:lnTo>
                    <a:pt x="154597" y="203949"/>
                  </a:lnTo>
                  <a:lnTo>
                    <a:pt x="123571" y="295236"/>
                  </a:lnTo>
                  <a:lnTo>
                    <a:pt x="119351" y="303602"/>
                  </a:lnTo>
                  <a:lnTo>
                    <a:pt x="113172" y="309575"/>
                  </a:lnTo>
                  <a:lnTo>
                    <a:pt x="105036" y="313156"/>
                  </a:lnTo>
                  <a:lnTo>
                    <a:pt x="94945" y="314350"/>
                  </a:lnTo>
                  <a:lnTo>
                    <a:pt x="190372" y="314350"/>
                  </a:lnTo>
                  <a:lnTo>
                    <a:pt x="195603" y="306186"/>
                  </a:lnTo>
                  <a:lnTo>
                    <a:pt x="202742" y="289445"/>
                  </a:lnTo>
                  <a:lnTo>
                    <a:pt x="226504" y="219532"/>
                  </a:lnTo>
                  <a:lnTo>
                    <a:pt x="229654" y="201291"/>
                  </a:lnTo>
                  <a:lnTo>
                    <a:pt x="225523" y="186537"/>
                  </a:lnTo>
                  <a:lnTo>
                    <a:pt x="224056" y="185089"/>
                  </a:lnTo>
                  <a:close/>
                </a:path>
                <a:path w="1136650" h="365125">
                  <a:moveTo>
                    <a:pt x="444025" y="111899"/>
                  </a:moveTo>
                  <a:lnTo>
                    <a:pt x="371144" y="111899"/>
                  </a:lnTo>
                  <a:lnTo>
                    <a:pt x="373557" y="116687"/>
                  </a:lnTo>
                  <a:lnTo>
                    <a:pt x="347560" y="193141"/>
                  </a:lnTo>
                  <a:lnTo>
                    <a:pt x="419235" y="193141"/>
                  </a:lnTo>
                  <a:lnTo>
                    <a:pt x="442137" y="125742"/>
                  </a:lnTo>
                  <a:lnTo>
                    <a:pt x="444025" y="111899"/>
                  </a:lnTo>
                  <a:close/>
                </a:path>
                <a:path w="1136650" h="365125">
                  <a:moveTo>
                    <a:pt x="1134608" y="111899"/>
                  </a:moveTo>
                  <a:lnTo>
                    <a:pt x="1061720" y="111899"/>
                  </a:lnTo>
                  <a:lnTo>
                    <a:pt x="1064133" y="116687"/>
                  </a:lnTo>
                  <a:lnTo>
                    <a:pt x="1038136" y="193141"/>
                  </a:lnTo>
                  <a:lnTo>
                    <a:pt x="1109815" y="193141"/>
                  </a:lnTo>
                  <a:lnTo>
                    <a:pt x="1132725" y="125742"/>
                  </a:lnTo>
                  <a:lnTo>
                    <a:pt x="1134608" y="111899"/>
                  </a:lnTo>
                  <a:close/>
                </a:path>
                <a:path w="1136650" h="365125">
                  <a:moveTo>
                    <a:pt x="955831" y="112915"/>
                  </a:moveTo>
                  <a:lnTo>
                    <a:pt x="880059" y="112915"/>
                  </a:lnTo>
                  <a:lnTo>
                    <a:pt x="882662" y="117348"/>
                  </a:lnTo>
                  <a:lnTo>
                    <a:pt x="858100" y="189623"/>
                  </a:lnTo>
                  <a:lnTo>
                    <a:pt x="929779" y="189623"/>
                  </a:lnTo>
                  <a:lnTo>
                    <a:pt x="955831" y="112915"/>
                  </a:lnTo>
                  <a:close/>
                </a:path>
                <a:path w="1136650" h="365125">
                  <a:moveTo>
                    <a:pt x="280632" y="46266"/>
                  </a:moveTo>
                  <a:lnTo>
                    <a:pt x="186055" y="46266"/>
                  </a:lnTo>
                  <a:lnTo>
                    <a:pt x="195335" y="47447"/>
                  </a:lnTo>
                  <a:lnTo>
                    <a:pt x="201044" y="50992"/>
                  </a:lnTo>
                  <a:lnTo>
                    <a:pt x="203185" y="56901"/>
                  </a:lnTo>
                  <a:lnTo>
                    <a:pt x="201764" y="65176"/>
                  </a:lnTo>
                  <a:lnTo>
                    <a:pt x="180848" y="126707"/>
                  </a:lnTo>
                  <a:lnTo>
                    <a:pt x="176614" y="135082"/>
                  </a:lnTo>
                  <a:lnTo>
                    <a:pt x="170427" y="141063"/>
                  </a:lnTo>
                  <a:lnTo>
                    <a:pt x="162288" y="144651"/>
                  </a:lnTo>
                  <a:lnTo>
                    <a:pt x="152196" y="145846"/>
                  </a:lnTo>
                  <a:lnTo>
                    <a:pt x="237733" y="145846"/>
                  </a:lnTo>
                  <a:lnTo>
                    <a:pt x="251020" y="131509"/>
                  </a:lnTo>
                  <a:lnTo>
                    <a:pt x="259892" y="113931"/>
                  </a:lnTo>
                  <a:lnTo>
                    <a:pt x="276898" y="63868"/>
                  </a:lnTo>
                  <a:lnTo>
                    <a:pt x="280648" y="48283"/>
                  </a:lnTo>
                  <a:lnTo>
                    <a:pt x="280632" y="46266"/>
                  </a:lnTo>
                  <a:close/>
                </a:path>
                <a:path w="1136650" h="365125">
                  <a:moveTo>
                    <a:pt x="611606" y="68656"/>
                  </a:moveTo>
                  <a:lnTo>
                    <a:pt x="474789" y="68656"/>
                  </a:lnTo>
                  <a:lnTo>
                    <a:pt x="460095" y="111899"/>
                  </a:lnTo>
                  <a:lnTo>
                    <a:pt x="596900" y="111899"/>
                  </a:lnTo>
                  <a:lnTo>
                    <a:pt x="611606" y="68656"/>
                  </a:lnTo>
                  <a:close/>
                </a:path>
                <a:path w="1136650" h="365125">
                  <a:moveTo>
                    <a:pt x="919505" y="66636"/>
                  </a:moveTo>
                  <a:lnTo>
                    <a:pt x="905265" y="67377"/>
                  </a:lnTo>
                  <a:lnTo>
                    <a:pt x="892473" y="69596"/>
                  </a:lnTo>
                  <a:lnTo>
                    <a:pt x="881129" y="73291"/>
                  </a:lnTo>
                  <a:lnTo>
                    <a:pt x="871232" y="78460"/>
                  </a:lnTo>
                  <a:lnTo>
                    <a:pt x="952619" y="78460"/>
                  </a:lnTo>
                  <a:lnTo>
                    <a:pt x="919505" y="66636"/>
                  </a:lnTo>
                  <a:close/>
                </a:path>
                <a:path w="1136650" h="365125">
                  <a:moveTo>
                    <a:pt x="634923" y="0"/>
                  </a:moveTo>
                  <a:lnTo>
                    <a:pt x="589661" y="0"/>
                  </a:lnTo>
                  <a:lnTo>
                    <a:pt x="567678" y="950"/>
                  </a:lnTo>
                  <a:lnTo>
                    <a:pt x="526821" y="15087"/>
                  </a:lnTo>
                  <a:lnTo>
                    <a:pt x="505534" y="50992"/>
                  </a:lnTo>
                  <a:lnTo>
                    <a:pt x="498932" y="68656"/>
                  </a:lnTo>
                  <a:lnTo>
                    <a:pt x="570611" y="68656"/>
                  </a:lnTo>
                  <a:lnTo>
                    <a:pt x="573349" y="61398"/>
                  </a:lnTo>
                  <a:lnTo>
                    <a:pt x="576286" y="55225"/>
                  </a:lnTo>
                  <a:lnTo>
                    <a:pt x="607860" y="39230"/>
                  </a:lnTo>
                  <a:lnTo>
                    <a:pt x="621601" y="39230"/>
                  </a:lnTo>
                  <a:lnTo>
                    <a:pt x="634923" y="0"/>
                  </a:lnTo>
                  <a:close/>
                </a:path>
              </a:pathLst>
            </a:custGeom>
            <a:solidFill>
              <a:srgbClr val="1F4E79"/>
            </a:solidFill>
          </p:spPr>
          <p:txBody>
            <a:bodyPr wrap="square" lIns="0" tIns="0" rIns="0" bIns="0" rtlCol="0"/>
            <a:lstStyle/>
            <a:p>
              <a:endParaRPr/>
            </a:p>
          </p:txBody>
        </p:sp>
        <p:pic>
          <p:nvPicPr>
            <p:cNvPr id="51" name="object 51"/>
            <p:cNvPicPr/>
            <p:nvPr/>
          </p:nvPicPr>
          <p:blipFill>
            <a:blip r:embed="rId13" cstate="print"/>
            <a:stretch>
              <a:fillRect/>
            </a:stretch>
          </p:blipFill>
          <p:spPr>
            <a:xfrm>
              <a:off x="2930506" y="1651255"/>
              <a:ext cx="72645" cy="140830"/>
            </a:xfrm>
            <a:prstGeom prst="rect">
              <a:avLst/>
            </a:prstGeom>
          </p:spPr>
        </p:pic>
        <p:sp>
          <p:nvSpPr>
            <p:cNvPr id="52" name="object 52"/>
            <p:cNvSpPr/>
            <p:nvPr/>
          </p:nvSpPr>
          <p:spPr>
            <a:xfrm>
              <a:off x="3855097" y="1583850"/>
              <a:ext cx="50800" cy="81280"/>
            </a:xfrm>
            <a:custGeom>
              <a:avLst/>
              <a:gdLst/>
              <a:ahLst/>
              <a:cxnLst/>
              <a:rect l="l" t="t" r="r" b="b"/>
              <a:pathLst>
                <a:path w="50800" h="81280">
                  <a:moveTo>
                    <a:pt x="39916" y="0"/>
                  </a:moveTo>
                  <a:lnTo>
                    <a:pt x="31711" y="0"/>
                  </a:lnTo>
                  <a:lnTo>
                    <a:pt x="25971" y="4787"/>
                  </a:lnTo>
                  <a:lnTo>
                    <a:pt x="22732" y="14338"/>
                  </a:lnTo>
                  <a:lnTo>
                    <a:pt x="0" y="81241"/>
                  </a:lnTo>
                  <a:lnTo>
                    <a:pt x="24383" y="81241"/>
                  </a:lnTo>
                  <a:lnTo>
                    <a:pt x="47129" y="14338"/>
                  </a:lnTo>
                  <a:lnTo>
                    <a:pt x="50380" y="4787"/>
                  </a:lnTo>
                  <a:lnTo>
                    <a:pt x="47967" y="0"/>
                  </a:lnTo>
                  <a:lnTo>
                    <a:pt x="39916" y="0"/>
                  </a:lnTo>
                  <a:close/>
                </a:path>
              </a:pathLst>
            </a:custGeom>
            <a:ln w="11569">
              <a:solidFill>
                <a:srgbClr val="F9F9EB"/>
              </a:solidFill>
            </a:ln>
          </p:spPr>
          <p:txBody>
            <a:bodyPr wrap="square" lIns="0" tIns="0" rIns="0" bIns="0" rtlCol="0"/>
            <a:lstStyle/>
            <a:p>
              <a:endParaRPr/>
            </a:p>
          </p:txBody>
        </p:sp>
        <p:pic>
          <p:nvPicPr>
            <p:cNvPr id="53" name="object 53"/>
            <p:cNvPicPr/>
            <p:nvPr/>
          </p:nvPicPr>
          <p:blipFill>
            <a:blip r:embed="rId14" cstate="print"/>
            <a:stretch>
              <a:fillRect/>
            </a:stretch>
          </p:blipFill>
          <p:spPr>
            <a:xfrm>
              <a:off x="3441833" y="1578065"/>
              <a:ext cx="103835" cy="219544"/>
            </a:xfrm>
            <a:prstGeom prst="rect">
              <a:avLst/>
            </a:prstGeom>
          </p:spPr>
        </p:pic>
        <p:sp>
          <p:nvSpPr>
            <p:cNvPr id="54" name="object 54"/>
            <p:cNvSpPr/>
            <p:nvPr/>
          </p:nvSpPr>
          <p:spPr>
            <a:xfrm>
              <a:off x="2841345" y="1471950"/>
              <a:ext cx="1136650" cy="365125"/>
            </a:xfrm>
            <a:custGeom>
              <a:avLst/>
              <a:gdLst/>
              <a:ahLst/>
              <a:cxnLst/>
              <a:rect l="l" t="t" r="r" b="b"/>
              <a:pathLst>
                <a:path w="1136650" h="365125">
                  <a:moveTo>
                    <a:pt x="363093" y="111899"/>
                  </a:moveTo>
                  <a:lnTo>
                    <a:pt x="354888" y="111899"/>
                  </a:lnTo>
                  <a:lnTo>
                    <a:pt x="349148" y="116687"/>
                  </a:lnTo>
                  <a:lnTo>
                    <a:pt x="345897" y="126238"/>
                  </a:lnTo>
                  <a:lnTo>
                    <a:pt x="323176" y="193141"/>
                  </a:lnTo>
                  <a:lnTo>
                    <a:pt x="347560" y="193141"/>
                  </a:lnTo>
                  <a:lnTo>
                    <a:pt x="370306" y="126238"/>
                  </a:lnTo>
                  <a:lnTo>
                    <a:pt x="373557" y="116687"/>
                  </a:lnTo>
                  <a:lnTo>
                    <a:pt x="371144" y="111899"/>
                  </a:lnTo>
                  <a:lnTo>
                    <a:pt x="363093" y="111899"/>
                  </a:lnTo>
                  <a:close/>
                </a:path>
                <a:path w="1136650" h="365125">
                  <a:moveTo>
                    <a:pt x="1068552" y="66636"/>
                  </a:moveTo>
                  <a:lnTo>
                    <a:pt x="1104154" y="70332"/>
                  </a:lnTo>
                  <a:lnTo>
                    <a:pt x="1126718" y="81416"/>
                  </a:lnTo>
                  <a:lnTo>
                    <a:pt x="1136243" y="99887"/>
                  </a:lnTo>
                  <a:lnTo>
                    <a:pt x="1132725" y="125742"/>
                  </a:lnTo>
                  <a:lnTo>
                    <a:pt x="1094943" y="236893"/>
                  </a:lnTo>
                  <a:lnTo>
                    <a:pt x="998880" y="236893"/>
                  </a:lnTo>
                  <a:lnTo>
                    <a:pt x="975715" y="305041"/>
                  </a:lnTo>
                  <a:lnTo>
                    <a:pt x="972362" y="314947"/>
                  </a:lnTo>
                  <a:lnTo>
                    <a:pt x="974788" y="319874"/>
                  </a:lnTo>
                  <a:lnTo>
                    <a:pt x="983005" y="319874"/>
                  </a:lnTo>
                  <a:lnTo>
                    <a:pt x="991031" y="319874"/>
                  </a:lnTo>
                  <a:lnTo>
                    <a:pt x="996746" y="314947"/>
                  </a:lnTo>
                  <a:lnTo>
                    <a:pt x="1000099" y="305041"/>
                  </a:lnTo>
                  <a:lnTo>
                    <a:pt x="1020102" y="246202"/>
                  </a:lnTo>
                  <a:lnTo>
                    <a:pt x="1091780" y="246202"/>
                  </a:lnTo>
                  <a:lnTo>
                    <a:pt x="1071600" y="305549"/>
                  </a:lnTo>
                  <a:lnTo>
                    <a:pt x="1057551" y="331407"/>
                  </a:lnTo>
                  <a:lnTo>
                    <a:pt x="1035481" y="349873"/>
                  </a:lnTo>
                  <a:lnTo>
                    <a:pt x="1005392" y="360950"/>
                  </a:lnTo>
                  <a:lnTo>
                    <a:pt x="967282" y="364642"/>
                  </a:lnTo>
                  <a:lnTo>
                    <a:pt x="932056" y="360793"/>
                  </a:lnTo>
                  <a:lnTo>
                    <a:pt x="909891" y="349245"/>
                  </a:lnTo>
                  <a:lnTo>
                    <a:pt x="900785" y="329993"/>
                  </a:lnTo>
                  <a:lnTo>
                    <a:pt x="904735" y="303034"/>
                  </a:lnTo>
                  <a:lnTo>
                    <a:pt x="964133" y="128244"/>
                  </a:lnTo>
                  <a:lnTo>
                    <a:pt x="978505" y="101291"/>
                  </a:lnTo>
                  <a:lnTo>
                    <a:pt x="1000702" y="82038"/>
                  </a:lnTo>
                  <a:lnTo>
                    <a:pt x="1030720" y="70487"/>
                  </a:lnTo>
                  <a:lnTo>
                    <a:pt x="1068552" y="66636"/>
                  </a:lnTo>
                  <a:close/>
                </a:path>
                <a:path w="1136650" h="365125">
                  <a:moveTo>
                    <a:pt x="919505" y="66636"/>
                  </a:moveTo>
                  <a:lnTo>
                    <a:pt x="956949" y="84251"/>
                  </a:lnTo>
                  <a:lnTo>
                    <a:pt x="959510" y="99282"/>
                  </a:lnTo>
                  <a:lnTo>
                    <a:pt x="957453" y="108140"/>
                  </a:lnTo>
                  <a:lnTo>
                    <a:pt x="929779" y="189623"/>
                  </a:lnTo>
                  <a:lnTo>
                    <a:pt x="858100" y="189623"/>
                  </a:lnTo>
                  <a:lnTo>
                    <a:pt x="879640" y="126238"/>
                  </a:lnTo>
                  <a:lnTo>
                    <a:pt x="882662" y="117348"/>
                  </a:lnTo>
                  <a:lnTo>
                    <a:pt x="880059" y="112915"/>
                  </a:lnTo>
                  <a:lnTo>
                    <a:pt x="871842" y="112915"/>
                  </a:lnTo>
                  <a:lnTo>
                    <a:pt x="863625" y="112915"/>
                  </a:lnTo>
                  <a:lnTo>
                    <a:pt x="858062" y="117195"/>
                  </a:lnTo>
                  <a:lnTo>
                    <a:pt x="855154" y="125742"/>
                  </a:lnTo>
                  <a:lnTo>
                    <a:pt x="775322" y="360629"/>
                  </a:lnTo>
                  <a:lnTo>
                    <a:pt x="703668" y="360629"/>
                  </a:lnTo>
                  <a:lnTo>
                    <a:pt x="802881" y="68656"/>
                  </a:lnTo>
                  <a:lnTo>
                    <a:pt x="874560" y="68656"/>
                  </a:lnTo>
                  <a:lnTo>
                    <a:pt x="871232" y="78460"/>
                  </a:lnTo>
                  <a:lnTo>
                    <a:pt x="881129" y="73291"/>
                  </a:lnTo>
                  <a:lnTo>
                    <a:pt x="892473" y="69596"/>
                  </a:lnTo>
                  <a:lnTo>
                    <a:pt x="905265" y="67377"/>
                  </a:lnTo>
                  <a:lnTo>
                    <a:pt x="919505" y="66636"/>
                  </a:lnTo>
                  <a:close/>
                </a:path>
                <a:path w="1136650" h="365125">
                  <a:moveTo>
                    <a:pt x="704227" y="66636"/>
                  </a:moveTo>
                  <a:lnTo>
                    <a:pt x="746449" y="74705"/>
                  </a:lnTo>
                  <a:lnTo>
                    <a:pt x="770397" y="111530"/>
                  </a:lnTo>
                  <a:lnTo>
                    <a:pt x="767130" y="125742"/>
                  </a:lnTo>
                  <a:lnTo>
                    <a:pt x="706031" y="305549"/>
                  </a:lnTo>
                  <a:lnTo>
                    <a:pt x="670220" y="349873"/>
                  </a:lnTo>
                  <a:lnTo>
                    <a:pt x="602957" y="364642"/>
                  </a:lnTo>
                  <a:lnTo>
                    <a:pt x="566962" y="360793"/>
                  </a:lnTo>
                  <a:lnTo>
                    <a:pt x="544245" y="349245"/>
                  </a:lnTo>
                  <a:lnTo>
                    <a:pt x="534806" y="329993"/>
                  </a:lnTo>
                  <a:lnTo>
                    <a:pt x="538645" y="303034"/>
                  </a:lnTo>
                  <a:lnTo>
                    <a:pt x="598043" y="128244"/>
                  </a:lnTo>
                  <a:lnTo>
                    <a:pt x="635047" y="82038"/>
                  </a:lnTo>
                  <a:lnTo>
                    <a:pt x="704227" y="66636"/>
                  </a:lnTo>
                  <a:close/>
                </a:path>
                <a:path w="1136650" h="365125">
                  <a:moveTo>
                    <a:pt x="377977" y="66636"/>
                  </a:moveTo>
                  <a:lnTo>
                    <a:pt x="413578" y="70332"/>
                  </a:lnTo>
                  <a:lnTo>
                    <a:pt x="436141" y="81416"/>
                  </a:lnTo>
                  <a:lnTo>
                    <a:pt x="445662" y="99887"/>
                  </a:lnTo>
                  <a:lnTo>
                    <a:pt x="442137" y="125742"/>
                  </a:lnTo>
                  <a:lnTo>
                    <a:pt x="404368" y="236893"/>
                  </a:lnTo>
                  <a:lnTo>
                    <a:pt x="308305" y="236893"/>
                  </a:lnTo>
                  <a:lnTo>
                    <a:pt x="285140" y="305041"/>
                  </a:lnTo>
                  <a:lnTo>
                    <a:pt x="281774" y="314947"/>
                  </a:lnTo>
                  <a:lnTo>
                    <a:pt x="284213" y="319874"/>
                  </a:lnTo>
                  <a:lnTo>
                    <a:pt x="292417" y="319874"/>
                  </a:lnTo>
                  <a:lnTo>
                    <a:pt x="300456" y="319874"/>
                  </a:lnTo>
                  <a:lnTo>
                    <a:pt x="306171" y="314947"/>
                  </a:lnTo>
                  <a:lnTo>
                    <a:pt x="309524" y="305041"/>
                  </a:lnTo>
                  <a:lnTo>
                    <a:pt x="329526" y="246202"/>
                  </a:lnTo>
                  <a:lnTo>
                    <a:pt x="401205" y="246202"/>
                  </a:lnTo>
                  <a:lnTo>
                    <a:pt x="381025" y="305549"/>
                  </a:lnTo>
                  <a:lnTo>
                    <a:pt x="366975" y="331407"/>
                  </a:lnTo>
                  <a:lnTo>
                    <a:pt x="344905" y="349873"/>
                  </a:lnTo>
                  <a:lnTo>
                    <a:pt x="314811" y="360950"/>
                  </a:lnTo>
                  <a:lnTo>
                    <a:pt x="276694" y="364642"/>
                  </a:lnTo>
                  <a:lnTo>
                    <a:pt x="241475" y="360793"/>
                  </a:lnTo>
                  <a:lnTo>
                    <a:pt x="219313" y="349245"/>
                  </a:lnTo>
                  <a:lnTo>
                    <a:pt x="210204" y="329993"/>
                  </a:lnTo>
                  <a:lnTo>
                    <a:pt x="214147" y="303034"/>
                  </a:lnTo>
                  <a:lnTo>
                    <a:pt x="273545" y="128244"/>
                  </a:lnTo>
                  <a:lnTo>
                    <a:pt x="287925" y="101291"/>
                  </a:lnTo>
                  <a:lnTo>
                    <a:pt x="310126" y="82038"/>
                  </a:lnTo>
                  <a:lnTo>
                    <a:pt x="340144" y="70487"/>
                  </a:lnTo>
                  <a:lnTo>
                    <a:pt x="377977" y="66636"/>
                  </a:lnTo>
                  <a:close/>
                </a:path>
                <a:path w="1136650" h="365125">
                  <a:moveTo>
                    <a:pt x="186055" y="46266"/>
                  </a:moveTo>
                  <a:lnTo>
                    <a:pt x="152196" y="145846"/>
                  </a:lnTo>
                  <a:lnTo>
                    <a:pt x="162288" y="144651"/>
                  </a:lnTo>
                  <a:lnTo>
                    <a:pt x="170427" y="141063"/>
                  </a:lnTo>
                  <a:lnTo>
                    <a:pt x="176614" y="135082"/>
                  </a:lnTo>
                  <a:lnTo>
                    <a:pt x="180848" y="126707"/>
                  </a:lnTo>
                  <a:lnTo>
                    <a:pt x="201764" y="65176"/>
                  </a:lnTo>
                  <a:lnTo>
                    <a:pt x="203185" y="56901"/>
                  </a:lnTo>
                  <a:lnTo>
                    <a:pt x="201044" y="50992"/>
                  </a:lnTo>
                  <a:lnTo>
                    <a:pt x="195335" y="47447"/>
                  </a:lnTo>
                  <a:lnTo>
                    <a:pt x="186055" y="46266"/>
                  </a:lnTo>
                  <a:close/>
                </a:path>
                <a:path w="1136650" h="365125">
                  <a:moveTo>
                    <a:pt x="589661" y="0"/>
                  </a:moveTo>
                  <a:lnTo>
                    <a:pt x="634923" y="0"/>
                  </a:lnTo>
                  <a:lnTo>
                    <a:pt x="621601" y="39230"/>
                  </a:lnTo>
                  <a:lnTo>
                    <a:pt x="607860" y="39230"/>
                  </a:lnTo>
                  <a:lnTo>
                    <a:pt x="599445" y="39663"/>
                  </a:lnTo>
                  <a:lnTo>
                    <a:pt x="570611" y="68656"/>
                  </a:lnTo>
                  <a:lnTo>
                    <a:pt x="611606" y="68656"/>
                  </a:lnTo>
                  <a:lnTo>
                    <a:pt x="596900" y="111899"/>
                  </a:lnTo>
                  <a:lnTo>
                    <a:pt x="555904" y="111899"/>
                  </a:lnTo>
                  <a:lnTo>
                    <a:pt x="471385" y="360629"/>
                  </a:lnTo>
                  <a:lnTo>
                    <a:pt x="399707" y="360629"/>
                  </a:lnTo>
                  <a:lnTo>
                    <a:pt x="484225" y="111899"/>
                  </a:lnTo>
                  <a:lnTo>
                    <a:pt x="460095" y="111899"/>
                  </a:lnTo>
                  <a:lnTo>
                    <a:pt x="474789" y="68656"/>
                  </a:lnTo>
                  <a:lnTo>
                    <a:pt x="498932" y="68656"/>
                  </a:lnTo>
                  <a:lnTo>
                    <a:pt x="505577" y="50877"/>
                  </a:lnTo>
                  <a:lnTo>
                    <a:pt x="512443" y="36023"/>
                  </a:lnTo>
                  <a:lnTo>
                    <a:pt x="549940" y="3771"/>
                  </a:lnTo>
                  <a:lnTo>
                    <a:pt x="567724" y="942"/>
                  </a:lnTo>
                  <a:lnTo>
                    <a:pt x="589661" y="0"/>
                  </a:lnTo>
                  <a:close/>
                </a:path>
                <a:path w="1136650" h="365125">
                  <a:moveTo>
                    <a:pt x="122555" y="0"/>
                  </a:moveTo>
                  <a:lnTo>
                    <a:pt x="215861" y="0"/>
                  </a:lnTo>
                  <a:lnTo>
                    <a:pt x="231708" y="950"/>
                  </a:lnTo>
                  <a:lnTo>
                    <a:pt x="268770" y="15214"/>
                  </a:lnTo>
                  <a:lnTo>
                    <a:pt x="280648" y="48283"/>
                  </a:lnTo>
                  <a:lnTo>
                    <a:pt x="276898" y="63868"/>
                  </a:lnTo>
                  <a:lnTo>
                    <a:pt x="259892" y="113931"/>
                  </a:lnTo>
                  <a:lnTo>
                    <a:pt x="237316" y="146296"/>
                  </a:lnTo>
                  <a:lnTo>
                    <a:pt x="195414" y="167487"/>
                  </a:lnTo>
                  <a:lnTo>
                    <a:pt x="214110" y="175269"/>
                  </a:lnTo>
                  <a:lnTo>
                    <a:pt x="225523" y="186537"/>
                  </a:lnTo>
                  <a:lnTo>
                    <a:pt x="229654" y="201291"/>
                  </a:lnTo>
                  <a:lnTo>
                    <a:pt x="226504" y="219532"/>
                  </a:lnTo>
                  <a:lnTo>
                    <a:pt x="202742" y="289445"/>
                  </a:lnTo>
                  <a:lnTo>
                    <a:pt x="174891" y="332910"/>
                  </a:lnTo>
                  <a:lnTo>
                    <a:pt x="131310" y="356193"/>
                  </a:lnTo>
                  <a:lnTo>
                    <a:pt x="99847" y="360629"/>
                  </a:lnTo>
                  <a:lnTo>
                    <a:pt x="0" y="360629"/>
                  </a:lnTo>
                  <a:lnTo>
                    <a:pt x="122555" y="0"/>
                  </a:lnTo>
                  <a:close/>
                </a:path>
              </a:pathLst>
            </a:custGeom>
            <a:ln w="11569">
              <a:solidFill>
                <a:srgbClr val="F9F9EB"/>
              </a:solidFill>
            </a:ln>
          </p:spPr>
          <p:txBody>
            <a:bodyPr wrap="square" lIns="0" tIns="0" rIns="0" bIns="0" rtlCol="0"/>
            <a:lstStyle/>
            <a:p>
              <a:endParaRPr/>
            </a:p>
          </p:txBody>
        </p:sp>
        <p:pic>
          <p:nvPicPr>
            <p:cNvPr id="55" name="object 55"/>
            <p:cNvPicPr/>
            <p:nvPr/>
          </p:nvPicPr>
          <p:blipFill>
            <a:blip r:embed="rId15" cstate="print"/>
            <a:stretch>
              <a:fillRect/>
            </a:stretch>
          </p:blipFill>
          <p:spPr>
            <a:xfrm>
              <a:off x="4087981" y="1462892"/>
              <a:ext cx="5470575" cy="437337"/>
            </a:xfrm>
            <a:prstGeom prst="rect">
              <a:avLst/>
            </a:prstGeom>
          </p:spPr>
        </p:pic>
        <p:pic>
          <p:nvPicPr>
            <p:cNvPr id="56" name="object 56"/>
            <p:cNvPicPr/>
            <p:nvPr/>
          </p:nvPicPr>
          <p:blipFill>
            <a:blip r:embed="rId16" cstate="print"/>
            <a:stretch>
              <a:fillRect/>
            </a:stretch>
          </p:blipFill>
          <p:spPr>
            <a:xfrm>
              <a:off x="5966321" y="953077"/>
              <a:ext cx="3558552" cy="391388"/>
            </a:xfrm>
            <a:prstGeom prst="rect">
              <a:avLst/>
            </a:prstGeom>
          </p:spPr>
        </p:pic>
      </p:grpSp>
      <p:sp>
        <p:nvSpPr>
          <p:cNvPr id="57" name="object 57"/>
          <p:cNvSpPr txBox="1"/>
          <p:nvPr/>
        </p:nvSpPr>
        <p:spPr>
          <a:xfrm>
            <a:off x="2511507" y="5466986"/>
            <a:ext cx="5041265" cy="566420"/>
          </a:xfrm>
          <a:prstGeom prst="rect">
            <a:avLst/>
          </a:prstGeom>
        </p:spPr>
        <p:txBody>
          <a:bodyPr vert="horz" wrap="square" lIns="0" tIns="12700" rIns="0" bIns="0" rtlCol="0">
            <a:spAutoFit/>
          </a:bodyPr>
          <a:lstStyle/>
          <a:p>
            <a:pPr marL="656590" marR="5080" indent="-644525">
              <a:lnSpc>
                <a:spcPct val="101299"/>
              </a:lnSpc>
              <a:spcBef>
                <a:spcPts val="100"/>
              </a:spcBef>
            </a:pPr>
            <a:r>
              <a:rPr sz="1750" dirty="0">
                <a:solidFill>
                  <a:srgbClr val="1F4E79"/>
                </a:solidFill>
                <a:latin typeface="Arial"/>
                <a:cs typeface="Arial"/>
              </a:rPr>
              <a:t>Moms</a:t>
            </a:r>
            <a:r>
              <a:rPr sz="1750" spc="-25" dirty="0">
                <a:solidFill>
                  <a:srgbClr val="1F4E79"/>
                </a:solidFill>
                <a:latin typeface="Arial"/>
                <a:cs typeface="Arial"/>
              </a:rPr>
              <a:t> </a:t>
            </a:r>
            <a:r>
              <a:rPr sz="1750" dirty="0">
                <a:solidFill>
                  <a:srgbClr val="1F4E79"/>
                </a:solidFill>
                <a:latin typeface="Arial"/>
                <a:cs typeface="Arial"/>
              </a:rPr>
              <a:t>or</a:t>
            </a:r>
            <a:r>
              <a:rPr sz="1750" spc="-40" dirty="0">
                <a:solidFill>
                  <a:srgbClr val="1F4E79"/>
                </a:solidFill>
                <a:latin typeface="Arial"/>
                <a:cs typeface="Arial"/>
              </a:rPr>
              <a:t> </a:t>
            </a:r>
            <a:r>
              <a:rPr sz="1750" spc="-25" dirty="0">
                <a:solidFill>
                  <a:srgbClr val="1F4E79"/>
                </a:solidFill>
                <a:latin typeface="Arial"/>
                <a:cs typeface="Arial"/>
              </a:rPr>
              <a:t>dads</a:t>
            </a:r>
            <a:r>
              <a:rPr sz="1750" spc="-40" dirty="0">
                <a:solidFill>
                  <a:srgbClr val="1F4E79"/>
                </a:solidFill>
                <a:latin typeface="Arial"/>
                <a:cs typeface="Arial"/>
              </a:rPr>
              <a:t> </a:t>
            </a:r>
            <a:r>
              <a:rPr sz="1750" dirty="0">
                <a:solidFill>
                  <a:srgbClr val="1F4E79"/>
                </a:solidFill>
                <a:latin typeface="Arial"/>
                <a:cs typeface="Arial"/>
              </a:rPr>
              <a:t>who</a:t>
            </a:r>
            <a:r>
              <a:rPr sz="1750" spc="-30" dirty="0">
                <a:solidFill>
                  <a:srgbClr val="1F4E79"/>
                </a:solidFill>
                <a:latin typeface="Arial"/>
                <a:cs typeface="Arial"/>
              </a:rPr>
              <a:t> </a:t>
            </a:r>
            <a:r>
              <a:rPr sz="1750" spc="-35" dirty="0">
                <a:solidFill>
                  <a:srgbClr val="1F4E79"/>
                </a:solidFill>
                <a:latin typeface="Arial"/>
                <a:cs typeface="Arial"/>
              </a:rPr>
              <a:t>smoke </a:t>
            </a:r>
            <a:r>
              <a:rPr sz="1750" spc="-50" dirty="0">
                <a:solidFill>
                  <a:srgbClr val="1F4E79"/>
                </a:solidFill>
                <a:latin typeface="Arial"/>
                <a:cs typeface="Arial"/>
              </a:rPr>
              <a:t>increase</a:t>
            </a:r>
            <a:r>
              <a:rPr sz="1750" spc="-20" dirty="0">
                <a:solidFill>
                  <a:srgbClr val="1F4E79"/>
                </a:solidFill>
                <a:latin typeface="Arial"/>
                <a:cs typeface="Arial"/>
              </a:rPr>
              <a:t> </a:t>
            </a:r>
            <a:r>
              <a:rPr sz="1750" spc="-130" dirty="0">
                <a:solidFill>
                  <a:srgbClr val="E8953D"/>
                </a:solidFill>
                <a:latin typeface="Arial Black"/>
                <a:cs typeface="Arial Black"/>
              </a:rPr>
              <a:t>cancer</a:t>
            </a:r>
            <a:r>
              <a:rPr sz="1750" spc="-130" dirty="0">
                <a:solidFill>
                  <a:srgbClr val="1F4E79"/>
                </a:solidFill>
                <a:latin typeface="Arial"/>
                <a:cs typeface="Arial"/>
              </a:rPr>
              <a:t>-</a:t>
            </a:r>
            <a:r>
              <a:rPr sz="1750" spc="-10" dirty="0">
                <a:solidFill>
                  <a:srgbClr val="1F4E79"/>
                </a:solidFill>
                <a:latin typeface="Arial"/>
                <a:cs typeface="Arial"/>
              </a:rPr>
              <a:t>causing </a:t>
            </a:r>
            <a:r>
              <a:rPr sz="1750" dirty="0">
                <a:solidFill>
                  <a:srgbClr val="1F4E79"/>
                </a:solidFill>
                <a:latin typeface="Arial"/>
                <a:cs typeface="Arial"/>
              </a:rPr>
              <a:t>DNA</a:t>
            </a:r>
            <a:r>
              <a:rPr sz="1750" spc="-35" dirty="0">
                <a:solidFill>
                  <a:srgbClr val="1F4E79"/>
                </a:solidFill>
                <a:latin typeface="Arial"/>
                <a:cs typeface="Arial"/>
              </a:rPr>
              <a:t> </a:t>
            </a:r>
            <a:r>
              <a:rPr sz="1750" spc="-45" dirty="0">
                <a:solidFill>
                  <a:srgbClr val="1F4E79"/>
                </a:solidFill>
                <a:latin typeface="Arial"/>
                <a:cs typeface="Arial"/>
              </a:rPr>
              <a:t>changes</a:t>
            </a:r>
            <a:r>
              <a:rPr sz="1750" spc="-15" dirty="0">
                <a:solidFill>
                  <a:srgbClr val="1F4E79"/>
                </a:solidFill>
                <a:latin typeface="Arial"/>
                <a:cs typeface="Arial"/>
              </a:rPr>
              <a:t> </a:t>
            </a:r>
            <a:r>
              <a:rPr sz="1750" dirty="0">
                <a:solidFill>
                  <a:srgbClr val="1F4E79"/>
                </a:solidFill>
                <a:latin typeface="Arial"/>
                <a:cs typeface="Arial"/>
              </a:rPr>
              <a:t>in</a:t>
            </a:r>
            <a:r>
              <a:rPr sz="1750" spc="-30" dirty="0">
                <a:solidFill>
                  <a:srgbClr val="1F4E79"/>
                </a:solidFill>
                <a:latin typeface="Arial"/>
                <a:cs typeface="Arial"/>
              </a:rPr>
              <a:t> </a:t>
            </a:r>
            <a:r>
              <a:rPr sz="1750" dirty="0">
                <a:solidFill>
                  <a:srgbClr val="1F4E79"/>
                </a:solidFill>
                <a:latin typeface="Arial"/>
                <a:cs typeface="Arial"/>
              </a:rPr>
              <a:t>their</a:t>
            </a:r>
            <a:r>
              <a:rPr sz="1750" spc="-15" dirty="0">
                <a:solidFill>
                  <a:srgbClr val="1F4E79"/>
                </a:solidFill>
                <a:latin typeface="Arial"/>
                <a:cs typeface="Arial"/>
              </a:rPr>
              <a:t> </a:t>
            </a:r>
            <a:r>
              <a:rPr sz="1750" spc="-10" dirty="0">
                <a:solidFill>
                  <a:srgbClr val="1F4E79"/>
                </a:solidFill>
                <a:latin typeface="Arial"/>
                <a:cs typeface="Arial"/>
              </a:rPr>
              <a:t>children</a:t>
            </a:r>
            <a:r>
              <a:rPr sz="1750" spc="-20" dirty="0">
                <a:solidFill>
                  <a:srgbClr val="1F4E79"/>
                </a:solidFill>
                <a:latin typeface="Arial"/>
                <a:cs typeface="Arial"/>
              </a:rPr>
              <a:t> </a:t>
            </a:r>
            <a:r>
              <a:rPr sz="1750" dirty="0">
                <a:solidFill>
                  <a:srgbClr val="1F4E79"/>
                </a:solidFill>
                <a:latin typeface="Arial"/>
                <a:cs typeface="Arial"/>
              </a:rPr>
              <a:t>by</a:t>
            </a:r>
            <a:r>
              <a:rPr sz="1750" spc="-50" dirty="0">
                <a:solidFill>
                  <a:srgbClr val="1F4E79"/>
                </a:solidFill>
                <a:latin typeface="Arial"/>
                <a:cs typeface="Arial"/>
              </a:rPr>
              <a:t> </a:t>
            </a:r>
            <a:r>
              <a:rPr sz="1750" spc="-20" dirty="0">
                <a:solidFill>
                  <a:srgbClr val="1F4E79"/>
                </a:solidFill>
                <a:latin typeface="Arial"/>
                <a:cs typeface="Arial"/>
              </a:rPr>
              <a:t>30%.</a:t>
            </a:r>
            <a:endParaRPr sz="1750">
              <a:latin typeface="Arial"/>
              <a:cs typeface="Arial"/>
            </a:endParaRPr>
          </a:p>
        </p:txBody>
      </p:sp>
      <p:sp>
        <p:nvSpPr>
          <p:cNvPr id="58" name="object 58"/>
          <p:cNvSpPr txBox="1"/>
          <p:nvPr/>
        </p:nvSpPr>
        <p:spPr>
          <a:xfrm>
            <a:off x="547668" y="1123160"/>
            <a:ext cx="5298440" cy="296545"/>
          </a:xfrm>
          <a:prstGeom prst="rect">
            <a:avLst/>
          </a:prstGeom>
        </p:spPr>
        <p:txBody>
          <a:bodyPr vert="horz" wrap="square" lIns="0" tIns="15875" rIns="0" bIns="0" rtlCol="0">
            <a:spAutoFit/>
          </a:bodyPr>
          <a:lstStyle/>
          <a:p>
            <a:pPr marL="12700">
              <a:lnSpc>
                <a:spcPct val="100000"/>
              </a:lnSpc>
              <a:spcBef>
                <a:spcPts val="125"/>
              </a:spcBef>
            </a:pPr>
            <a:r>
              <a:rPr sz="1750" spc="-10" dirty="0">
                <a:solidFill>
                  <a:srgbClr val="D6A11F"/>
                </a:solidFill>
                <a:latin typeface="Arial"/>
                <a:cs typeface="Arial"/>
              </a:rPr>
              <a:t>Mom’s</a:t>
            </a:r>
            <a:r>
              <a:rPr sz="1750" spc="-55" dirty="0">
                <a:solidFill>
                  <a:srgbClr val="D6A11F"/>
                </a:solidFill>
                <a:latin typeface="Arial"/>
                <a:cs typeface="Arial"/>
              </a:rPr>
              <a:t> </a:t>
            </a:r>
            <a:r>
              <a:rPr sz="1750" spc="-20" dirty="0">
                <a:solidFill>
                  <a:srgbClr val="D6A11F"/>
                </a:solidFill>
                <a:latin typeface="Arial"/>
                <a:cs typeface="Arial"/>
              </a:rPr>
              <a:t>Smoking</a:t>
            </a:r>
            <a:r>
              <a:rPr sz="1750" spc="-35" dirty="0">
                <a:solidFill>
                  <a:srgbClr val="D6A11F"/>
                </a:solidFill>
                <a:latin typeface="Arial"/>
                <a:cs typeface="Arial"/>
              </a:rPr>
              <a:t> </a:t>
            </a:r>
            <a:r>
              <a:rPr sz="1750" dirty="0">
                <a:solidFill>
                  <a:srgbClr val="D6A11F"/>
                </a:solidFill>
                <a:latin typeface="Arial"/>
                <a:cs typeface="Arial"/>
              </a:rPr>
              <a:t>During</a:t>
            </a:r>
            <a:r>
              <a:rPr sz="1750" spc="-30" dirty="0">
                <a:solidFill>
                  <a:srgbClr val="D6A11F"/>
                </a:solidFill>
                <a:latin typeface="Arial"/>
                <a:cs typeface="Arial"/>
              </a:rPr>
              <a:t> </a:t>
            </a:r>
            <a:r>
              <a:rPr sz="1750" spc="-45" dirty="0">
                <a:solidFill>
                  <a:srgbClr val="D6A11F"/>
                </a:solidFill>
                <a:latin typeface="Arial"/>
                <a:cs typeface="Arial"/>
              </a:rPr>
              <a:t>Pregnancy</a:t>
            </a:r>
            <a:r>
              <a:rPr sz="1750" spc="-40" dirty="0">
                <a:solidFill>
                  <a:srgbClr val="D6A11F"/>
                </a:solidFill>
                <a:latin typeface="Arial"/>
                <a:cs typeface="Arial"/>
              </a:rPr>
              <a:t> </a:t>
            </a:r>
            <a:r>
              <a:rPr sz="1750" spc="-30" dirty="0">
                <a:solidFill>
                  <a:srgbClr val="D6A11F"/>
                </a:solidFill>
                <a:latin typeface="Arial"/>
                <a:cs typeface="Arial"/>
              </a:rPr>
              <a:t>is</a:t>
            </a:r>
            <a:r>
              <a:rPr sz="1750" spc="-40" dirty="0">
                <a:solidFill>
                  <a:srgbClr val="D6A11F"/>
                </a:solidFill>
                <a:latin typeface="Arial"/>
                <a:cs typeface="Arial"/>
              </a:rPr>
              <a:t> </a:t>
            </a:r>
            <a:r>
              <a:rPr sz="1750" spc="-65" dirty="0">
                <a:solidFill>
                  <a:srgbClr val="D6A11F"/>
                </a:solidFill>
                <a:latin typeface="Arial"/>
                <a:cs typeface="Arial"/>
              </a:rPr>
              <a:t>Bad</a:t>
            </a:r>
            <a:r>
              <a:rPr sz="1750" spc="-45" dirty="0">
                <a:solidFill>
                  <a:srgbClr val="D6A11F"/>
                </a:solidFill>
                <a:latin typeface="Arial"/>
                <a:cs typeface="Arial"/>
              </a:rPr>
              <a:t> </a:t>
            </a:r>
            <a:r>
              <a:rPr sz="1750" dirty="0">
                <a:solidFill>
                  <a:srgbClr val="D6A11F"/>
                </a:solidFill>
                <a:latin typeface="Arial"/>
                <a:cs typeface="Arial"/>
              </a:rPr>
              <a:t>for</a:t>
            </a:r>
            <a:r>
              <a:rPr sz="1750" spc="-35" dirty="0">
                <a:solidFill>
                  <a:srgbClr val="D6A11F"/>
                </a:solidFill>
                <a:latin typeface="Arial"/>
                <a:cs typeface="Arial"/>
              </a:rPr>
              <a:t> </a:t>
            </a:r>
            <a:r>
              <a:rPr sz="1750" spc="-90" dirty="0">
                <a:solidFill>
                  <a:srgbClr val="D6A11F"/>
                </a:solidFill>
                <a:latin typeface="Arial"/>
                <a:cs typeface="Arial"/>
              </a:rPr>
              <a:t>Baby,</a:t>
            </a:r>
            <a:r>
              <a:rPr sz="1750" spc="-30" dirty="0">
                <a:solidFill>
                  <a:srgbClr val="D6A11F"/>
                </a:solidFill>
                <a:latin typeface="Arial"/>
                <a:cs typeface="Arial"/>
              </a:rPr>
              <a:t> </a:t>
            </a:r>
            <a:r>
              <a:rPr sz="1750" spc="-25" dirty="0">
                <a:solidFill>
                  <a:srgbClr val="D6A11F"/>
                </a:solidFill>
                <a:latin typeface="Arial"/>
                <a:cs typeface="Arial"/>
              </a:rPr>
              <a:t>but</a:t>
            </a:r>
            <a:endParaRPr sz="1750">
              <a:latin typeface="Arial"/>
              <a:cs typeface="Arial"/>
            </a:endParaRPr>
          </a:p>
        </p:txBody>
      </p:sp>
      <p:sp>
        <p:nvSpPr>
          <p:cNvPr id="59" name="object 59"/>
          <p:cNvSpPr txBox="1"/>
          <p:nvPr/>
        </p:nvSpPr>
        <p:spPr>
          <a:xfrm>
            <a:off x="331214" y="7362503"/>
            <a:ext cx="4629369"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60" name="object 60"/>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55" dirty="0">
                <a:solidFill>
                  <a:srgbClr val="004E71"/>
                </a:solidFill>
                <a:latin typeface="Avenir Next Medium"/>
                <a:cs typeface="Avenir Next Medium"/>
              </a:rPr>
              <a:t>  </a:t>
            </a:r>
            <a:r>
              <a:rPr sz="3000" spc="-90" dirty="0">
                <a:solidFill>
                  <a:srgbClr val="004E71"/>
                </a:solidFill>
                <a:latin typeface="Avenir Next Medium"/>
                <a:cs typeface="Avenir Next Medium"/>
              </a:rPr>
              <a:t>25</a:t>
            </a:r>
            <a:endParaRPr sz="3000">
              <a:latin typeface="Avenir Next Medium"/>
              <a:cs typeface="Avenir Next Medium"/>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3139" y="853950"/>
            <a:ext cx="7354570" cy="777240"/>
          </a:xfrm>
          <a:prstGeom prst="rect">
            <a:avLst/>
          </a:prstGeom>
        </p:spPr>
        <p:txBody>
          <a:bodyPr vert="horz" wrap="square" lIns="0" tIns="61594" rIns="0" bIns="0" rtlCol="0">
            <a:spAutoFit/>
          </a:bodyPr>
          <a:lstStyle/>
          <a:p>
            <a:pPr marL="12700" marR="5080">
              <a:lnSpc>
                <a:spcPts val="2780"/>
              </a:lnSpc>
              <a:spcBef>
                <a:spcPts val="484"/>
              </a:spcBef>
            </a:pPr>
            <a:r>
              <a:rPr sz="2600" spc="80" dirty="0"/>
              <a:t>The </a:t>
            </a:r>
            <a:r>
              <a:rPr sz="2600" dirty="0"/>
              <a:t>Dangers</a:t>
            </a:r>
            <a:r>
              <a:rPr sz="2600" spc="95" dirty="0"/>
              <a:t> </a:t>
            </a:r>
            <a:r>
              <a:rPr sz="2600" dirty="0"/>
              <a:t>of</a:t>
            </a:r>
            <a:r>
              <a:rPr sz="2600" spc="95" dirty="0"/>
              <a:t> </a:t>
            </a:r>
            <a:r>
              <a:rPr sz="2600" spc="-10" dirty="0"/>
              <a:t>Second-</a:t>
            </a:r>
            <a:r>
              <a:rPr sz="2600" spc="110" dirty="0"/>
              <a:t>hand</a:t>
            </a:r>
            <a:r>
              <a:rPr sz="2600" spc="95" dirty="0"/>
              <a:t> </a:t>
            </a:r>
            <a:r>
              <a:rPr sz="2600" spc="114" dirty="0"/>
              <a:t>and</a:t>
            </a:r>
            <a:r>
              <a:rPr sz="2600" spc="95" dirty="0"/>
              <a:t> </a:t>
            </a:r>
            <a:r>
              <a:rPr sz="2600" spc="65" dirty="0"/>
              <a:t>Third-</a:t>
            </a:r>
            <a:r>
              <a:rPr sz="2600" spc="110" dirty="0"/>
              <a:t>hand</a:t>
            </a:r>
            <a:r>
              <a:rPr sz="2600" spc="95" dirty="0"/>
              <a:t> </a:t>
            </a:r>
            <a:r>
              <a:rPr sz="2600" spc="-10" dirty="0"/>
              <a:t>Smoke </a:t>
            </a:r>
            <a:r>
              <a:rPr sz="2600" spc="50" dirty="0"/>
              <a:t>Exposure</a:t>
            </a:r>
            <a:endParaRPr sz="2600"/>
          </a:p>
        </p:txBody>
      </p:sp>
      <p:sp>
        <p:nvSpPr>
          <p:cNvPr id="3" name="object 3"/>
          <p:cNvSpPr txBox="1"/>
          <p:nvPr/>
        </p:nvSpPr>
        <p:spPr>
          <a:xfrm>
            <a:off x="993108" y="24724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993108" y="34503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993108" y="47203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993108" y="1678688"/>
            <a:ext cx="8509000" cy="3556000"/>
          </a:xfrm>
          <a:prstGeom prst="rect">
            <a:avLst/>
          </a:prstGeom>
        </p:spPr>
        <p:txBody>
          <a:bodyPr vert="horz" wrap="square" lIns="0" tIns="33020" rIns="0" bIns="0" rtlCol="0">
            <a:spAutoFit/>
          </a:bodyPr>
          <a:lstStyle/>
          <a:p>
            <a:pPr marL="234315" marR="459105" indent="-222250" algn="just">
              <a:lnSpc>
                <a:spcPts val="2300"/>
              </a:lnSpc>
              <a:spcBef>
                <a:spcPts val="260"/>
              </a:spcBef>
              <a:buClr>
                <a:srgbClr val="E16C25"/>
              </a:buClr>
              <a:buSzPct val="52500"/>
              <a:buFont typeface="Apple Symbols"/>
              <a:buChar char="■"/>
              <a:tabLst>
                <a:tab pos="235585" algn="l"/>
              </a:tabLst>
            </a:pPr>
            <a:r>
              <a:rPr sz="2000" spc="-20" dirty="0">
                <a:solidFill>
                  <a:srgbClr val="231F20"/>
                </a:solidFill>
                <a:latin typeface="Avenir Book"/>
                <a:cs typeface="Avenir Book"/>
              </a:rPr>
              <a:t>Second-</a:t>
            </a:r>
            <a:r>
              <a:rPr sz="2000" dirty="0">
                <a:solidFill>
                  <a:srgbClr val="231F20"/>
                </a:solidFill>
                <a:latin typeface="Avenir Book"/>
                <a:cs typeface="Avenir Book"/>
              </a:rPr>
              <a:t>hand</a:t>
            </a:r>
            <a:r>
              <a:rPr sz="2000" spc="-25" dirty="0">
                <a:solidFill>
                  <a:srgbClr val="231F20"/>
                </a:solidFill>
                <a:latin typeface="Avenir Book"/>
                <a:cs typeface="Avenir Book"/>
              </a:rPr>
              <a:t> </a:t>
            </a:r>
            <a:r>
              <a:rPr sz="2000" dirty="0">
                <a:solidFill>
                  <a:srgbClr val="231F20"/>
                </a:solidFill>
                <a:latin typeface="Avenir Book"/>
                <a:cs typeface="Avenir Book"/>
              </a:rPr>
              <a:t>smoke</a:t>
            </a:r>
            <a:r>
              <a:rPr sz="2000" spc="-25" dirty="0">
                <a:solidFill>
                  <a:srgbClr val="231F20"/>
                </a:solidFill>
                <a:latin typeface="Avenir Book"/>
                <a:cs typeface="Avenir Book"/>
              </a:rPr>
              <a:t> </a:t>
            </a:r>
            <a:r>
              <a:rPr sz="2000" dirty="0">
                <a:solidFill>
                  <a:srgbClr val="231F20"/>
                </a:solidFill>
                <a:latin typeface="Avenir Book"/>
                <a:cs typeface="Avenir Book"/>
              </a:rPr>
              <a:t>exposure</a:t>
            </a:r>
            <a:r>
              <a:rPr sz="2000" spc="-25" dirty="0">
                <a:solidFill>
                  <a:srgbClr val="231F20"/>
                </a:solidFill>
                <a:latin typeface="Avenir Book"/>
                <a:cs typeface="Avenir Book"/>
              </a:rPr>
              <a:t> </a:t>
            </a:r>
            <a:r>
              <a:rPr sz="2000" dirty="0">
                <a:solidFill>
                  <a:srgbClr val="231F20"/>
                </a:solidFill>
                <a:latin typeface="Avenir Book"/>
                <a:cs typeface="Avenir Book"/>
              </a:rPr>
              <a:t>occurs</a:t>
            </a:r>
            <a:r>
              <a:rPr sz="2000" spc="-25" dirty="0">
                <a:solidFill>
                  <a:srgbClr val="231F20"/>
                </a:solidFill>
                <a:latin typeface="Avenir Book"/>
                <a:cs typeface="Avenir Book"/>
              </a:rPr>
              <a:t> </a:t>
            </a:r>
            <a:r>
              <a:rPr sz="2000" dirty="0">
                <a:solidFill>
                  <a:srgbClr val="231F20"/>
                </a:solidFill>
                <a:latin typeface="Avenir Book"/>
                <a:cs typeface="Avenir Book"/>
              </a:rPr>
              <a:t>when</a:t>
            </a:r>
            <a:r>
              <a:rPr sz="2000" spc="-25" dirty="0">
                <a:solidFill>
                  <a:srgbClr val="231F20"/>
                </a:solidFill>
                <a:latin typeface="Avenir Book"/>
                <a:cs typeface="Avenir Book"/>
              </a:rPr>
              <a:t> </a:t>
            </a:r>
            <a:r>
              <a:rPr sz="2000" dirty="0">
                <a:solidFill>
                  <a:srgbClr val="231F20"/>
                </a:solidFill>
                <a:latin typeface="Avenir Book"/>
                <a:cs typeface="Avenir Book"/>
              </a:rPr>
              <a:t>people</a:t>
            </a:r>
            <a:r>
              <a:rPr sz="2000" spc="-25" dirty="0">
                <a:solidFill>
                  <a:srgbClr val="231F20"/>
                </a:solidFill>
                <a:latin typeface="Avenir Book"/>
                <a:cs typeface="Avenir Book"/>
              </a:rPr>
              <a:t> </a:t>
            </a:r>
            <a:r>
              <a:rPr sz="2000" dirty="0">
                <a:solidFill>
                  <a:srgbClr val="231F20"/>
                </a:solidFill>
                <a:latin typeface="Avenir Book"/>
                <a:cs typeface="Avenir Book"/>
              </a:rPr>
              <a:t>breathe</a:t>
            </a:r>
            <a:r>
              <a:rPr sz="2000" spc="-25" dirty="0">
                <a:solidFill>
                  <a:srgbClr val="231F20"/>
                </a:solidFill>
                <a:latin typeface="Avenir Book"/>
                <a:cs typeface="Avenir Book"/>
              </a:rPr>
              <a:t> </a:t>
            </a:r>
            <a:r>
              <a:rPr sz="2000" dirty="0">
                <a:solidFill>
                  <a:srgbClr val="231F20"/>
                </a:solidFill>
                <a:latin typeface="Avenir Book"/>
                <a:cs typeface="Avenir Book"/>
              </a:rPr>
              <a:t>in</a:t>
            </a:r>
            <a:r>
              <a:rPr sz="2000" spc="-25" dirty="0">
                <a:solidFill>
                  <a:srgbClr val="231F20"/>
                </a:solidFill>
                <a:latin typeface="Avenir Book"/>
                <a:cs typeface="Avenir Book"/>
              </a:rPr>
              <a:t> </a:t>
            </a:r>
            <a:r>
              <a:rPr sz="2000" spc="-10" dirty="0">
                <a:solidFill>
                  <a:srgbClr val="231F20"/>
                </a:solidFill>
                <a:latin typeface="Avenir Book"/>
                <a:cs typeface="Avenir Book"/>
              </a:rPr>
              <a:t>smoke 	</a:t>
            </a:r>
            <a:r>
              <a:rPr sz="2000" dirty="0">
                <a:solidFill>
                  <a:srgbClr val="231F20"/>
                </a:solidFill>
                <a:latin typeface="Avenir Book"/>
                <a:cs typeface="Avenir Book"/>
              </a:rPr>
              <a:t>exhaled</a:t>
            </a:r>
            <a:r>
              <a:rPr sz="2000" spc="-20" dirty="0">
                <a:solidFill>
                  <a:srgbClr val="231F20"/>
                </a:solidFill>
                <a:latin typeface="Avenir Book"/>
                <a:cs typeface="Avenir Book"/>
              </a:rPr>
              <a:t> </a:t>
            </a:r>
            <a:r>
              <a:rPr sz="2000" dirty="0">
                <a:solidFill>
                  <a:srgbClr val="231F20"/>
                </a:solidFill>
                <a:latin typeface="Avenir Book"/>
                <a:cs typeface="Avenir Book"/>
              </a:rPr>
              <a:t>by</a:t>
            </a:r>
            <a:r>
              <a:rPr sz="2000" spc="-15" dirty="0">
                <a:solidFill>
                  <a:srgbClr val="231F20"/>
                </a:solidFill>
                <a:latin typeface="Avenir Book"/>
                <a:cs typeface="Avenir Book"/>
              </a:rPr>
              <a:t> </a:t>
            </a:r>
            <a:r>
              <a:rPr sz="2000" dirty="0">
                <a:solidFill>
                  <a:srgbClr val="231F20"/>
                </a:solidFill>
                <a:latin typeface="Avenir Book"/>
                <a:cs typeface="Avenir Book"/>
              </a:rPr>
              <a:t>other</a:t>
            </a:r>
            <a:r>
              <a:rPr sz="2000" spc="-15" dirty="0">
                <a:solidFill>
                  <a:srgbClr val="231F20"/>
                </a:solidFill>
                <a:latin typeface="Avenir Book"/>
                <a:cs typeface="Avenir Book"/>
              </a:rPr>
              <a:t> </a:t>
            </a:r>
            <a:r>
              <a:rPr sz="2000" dirty="0">
                <a:solidFill>
                  <a:srgbClr val="231F20"/>
                </a:solidFill>
                <a:latin typeface="Avenir Book"/>
                <a:cs typeface="Avenir Book"/>
              </a:rPr>
              <a:t>smokers,</a:t>
            </a:r>
            <a:r>
              <a:rPr sz="2000" spc="-15" dirty="0">
                <a:solidFill>
                  <a:srgbClr val="231F20"/>
                </a:solidFill>
                <a:latin typeface="Avenir Book"/>
                <a:cs typeface="Avenir Book"/>
              </a:rPr>
              <a:t> </a:t>
            </a:r>
            <a:r>
              <a:rPr sz="2000" dirty="0">
                <a:solidFill>
                  <a:srgbClr val="231F20"/>
                </a:solidFill>
                <a:latin typeface="Avenir Book"/>
                <a:cs typeface="Avenir Book"/>
              </a:rPr>
              <a:t>or</a:t>
            </a:r>
            <a:r>
              <a:rPr sz="2000" spc="-20" dirty="0">
                <a:solidFill>
                  <a:srgbClr val="231F20"/>
                </a:solidFill>
                <a:latin typeface="Avenir Book"/>
                <a:cs typeface="Avenir Book"/>
              </a:rPr>
              <a:t> </a:t>
            </a:r>
            <a:r>
              <a:rPr sz="2000" dirty="0">
                <a:solidFill>
                  <a:srgbClr val="231F20"/>
                </a:solidFill>
                <a:latin typeface="Avenir Book"/>
                <a:cs typeface="Avenir Book"/>
              </a:rPr>
              <a:t>from</a:t>
            </a:r>
            <a:r>
              <a:rPr sz="2000" spc="-15" dirty="0">
                <a:solidFill>
                  <a:srgbClr val="231F20"/>
                </a:solidFill>
                <a:latin typeface="Avenir Book"/>
                <a:cs typeface="Avenir Book"/>
              </a:rPr>
              <a:t> </a:t>
            </a:r>
            <a:r>
              <a:rPr sz="2000" dirty="0">
                <a:solidFill>
                  <a:srgbClr val="231F20"/>
                </a:solidFill>
                <a:latin typeface="Avenir Book"/>
                <a:cs typeface="Avenir Book"/>
              </a:rPr>
              <a:t>burning</a:t>
            </a:r>
            <a:r>
              <a:rPr sz="2000" spc="-15" dirty="0">
                <a:solidFill>
                  <a:srgbClr val="231F20"/>
                </a:solidFill>
                <a:latin typeface="Avenir Book"/>
                <a:cs typeface="Avenir Book"/>
              </a:rPr>
              <a:t> </a:t>
            </a:r>
            <a:r>
              <a:rPr sz="2000" dirty="0">
                <a:solidFill>
                  <a:srgbClr val="231F20"/>
                </a:solidFill>
                <a:latin typeface="Avenir Book"/>
                <a:cs typeface="Avenir Book"/>
              </a:rPr>
              <a:t>tobacco</a:t>
            </a:r>
            <a:r>
              <a:rPr sz="2000" spc="-15" dirty="0">
                <a:solidFill>
                  <a:srgbClr val="231F20"/>
                </a:solidFill>
                <a:latin typeface="Avenir Book"/>
                <a:cs typeface="Avenir Book"/>
              </a:rPr>
              <a:t> </a:t>
            </a:r>
            <a:r>
              <a:rPr sz="2000" spc="-10" dirty="0">
                <a:solidFill>
                  <a:srgbClr val="231F20"/>
                </a:solidFill>
                <a:latin typeface="Avenir Book"/>
                <a:cs typeface="Avenir Book"/>
              </a:rPr>
              <a:t>products.</a:t>
            </a:r>
            <a:endParaRPr sz="2000">
              <a:latin typeface="Avenir Book"/>
              <a:cs typeface="Avenir Book"/>
            </a:endParaRPr>
          </a:p>
          <a:p>
            <a:pPr marL="235585" marR="569595" algn="just">
              <a:lnSpc>
                <a:spcPts val="2300"/>
              </a:lnSpc>
              <a:spcBef>
                <a:spcPts val="800"/>
              </a:spcBef>
            </a:pPr>
            <a:r>
              <a:rPr sz="2000" spc="-10" dirty="0">
                <a:solidFill>
                  <a:srgbClr val="231F20"/>
                </a:solidFill>
                <a:latin typeface="Avenir Book"/>
                <a:cs typeface="Avenir Book"/>
              </a:rPr>
              <a:t>Third-</a:t>
            </a:r>
            <a:r>
              <a:rPr sz="2000" dirty="0">
                <a:solidFill>
                  <a:srgbClr val="231F20"/>
                </a:solidFill>
                <a:latin typeface="Avenir Book"/>
                <a:cs typeface="Avenir Book"/>
              </a:rPr>
              <a:t>hand</a:t>
            </a:r>
            <a:r>
              <a:rPr sz="2000" spc="-20" dirty="0">
                <a:solidFill>
                  <a:srgbClr val="231F20"/>
                </a:solidFill>
                <a:latin typeface="Avenir Book"/>
                <a:cs typeface="Avenir Book"/>
              </a:rPr>
              <a:t> </a:t>
            </a:r>
            <a:r>
              <a:rPr sz="2000" dirty="0">
                <a:solidFill>
                  <a:srgbClr val="231F20"/>
                </a:solidFill>
                <a:latin typeface="Avenir Book"/>
                <a:cs typeface="Avenir Book"/>
              </a:rPr>
              <a:t>smoke</a:t>
            </a:r>
            <a:r>
              <a:rPr sz="2000" spc="-15" dirty="0">
                <a:solidFill>
                  <a:srgbClr val="231F20"/>
                </a:solidFill>
                <a:latin typeface="Avenir Book"/>
                <a:cs typeface="Avenir Book"/>
              </a:rPr>
              <a:t> </a:t>
            </a:r>
            <a:r>
              <a:rPr sz="2000" dirty="0">
                <a:solidFill>
                  <a:srgbClr val="231F20"/>
                </a:solidFill>
                <a:latin typeface="Avenir Book"/>
                <a:cs typeface="Avenir Book"/>
              </a:rPr>
              <a:t>is</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chemical</a:t>
            </a:r>
            <a:r>
              <a:rPr sz="2000" spc="-15" dirty="0">
                <a:solidFill>
                  <a:srgbClr val="231F20"/>
                </a:solidFill>
                <a:latin typeface="Avenir Book"/>
                <a:cs typeface="Avenir Book"/>
              </a:rPr>
              <a:t> </a:t>
            </a:r>
            <a:r>
              <a:rPr sz="2000" dirty="0">
                <a:solidFill>
                  <a:srgbClr val="231F20"/>
                </a:solidFill>
                <a:latin typeface="Avenir Book"/>
                <a:cs typeface="Avenir Book"/>
              </a:rPr>
              <a:t>residue</a:t>
            </a:r>
            <a:r>
              <a:rPr sz="2000" spc="-15" dirty="0">
                <a:solidFill>
                  <a:srgbClr val="231F20"/>
                </a:solidFill>
                <a:latin typeface="Avenir Book"/>
                <a:cs typeface="Avenir Book"/>
              </a:rPr>
              <a:t> </a:t>
            </a:r>
            <a:r>
              <a:rPr sz="2000" dirty="0">
                <a:solidFill>
                  <a:srgbClr val="231F20"/>
                </a:solidFill>
                <a:latin typeface="Avenir Book"/>
                <a:cs typeface="Avenir Book"/>
              </a:rPr>
              <a:t>left</a:t>
            </a:r>
            <a:r>
              <a:rPr sz="2000" spc="-15" dirty="0">
                <a:solidFill>
                  <a:srgbClr val="231F20"/>
                </a:solidFill>
                <a:latin typeface="Avenir Book"/>
                <a:cs typeface="Avenir Book"/>
              </a:rPr>
              <a:t> </a:t>
            </a:r>
            <a:r>
              <a:rPr sz="2000" dirty="0">
                <a:solidFill>
                  <a:srgbClr val="231F20"/>
                </a:solidFill>
                <a:latin typeface="Avenir Book"/>
                <a:cs typeface="Avenir Book"/>
              </a:rPr>
              <a:t>behind</a:t>
            </a:r>
            <a:r>
              <a:rPr sz="2000" spc="-20" dirty="0">
                <a:solidFill>
                  <a:srgbClr val="231F20"/>
                </a:solidFill>
                <a:latin typeface="Avenir Book"/>
                <a:cs typeface="Avenir Book"/>
              </a:rPr>
              <a:t> </a:t>
            </a:r>
            <a:r>
              <a:rPr sz="2000" dirty="0">
                <a:solidFill>
                  <a:srgbClr val="231F20"/>
                </a:solidFill>
                <a:latin typeface="Avenir Book"/>
                <a:cs typeface="Avenir Book"/>
              </a:rPr>
              <a:t>after</a:t>
            </a:r>
            <a:r>
              <a:rPr sz="2000" spc="-15" dirty="0">
                <a:solidFill>
                  <a:srgbClr val="231F20"/>
                </a:solidFill>
                <a:latin typeface="Avenir Book"/>
                <a:cs typeface="Avenir Book"/>
              </a:rPr>
              <a:t> </a:t>
            </a:r>
            <a:r>
              <a:rPr sz="2000" spc="-10" dirty="0">
                <a:solidFill>
                  <a:srgbClr val="231F20"/>
                </a:solidFill>
                <a:latin typeface="Avenir Book"/>
                <a:cs typeface="Avenir Book"/>
              </a:rPr>
              <a:t>someone </a:t>
            </a:r>
            <a:r>
              <a:rPr sz="2000" dirty="0">
                <a:solidFill>
                  <a:srgbClr val="231F20"/>
                </a:solidFill>
                <a:latin typeface="Avenir Book"/>
                <a:cs typeface="Avenir Book"/>
              </a:rPr>
              <a:t>smokes.</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residue</a:t>
            </a:r>
            <a:r>
              <a:rPr sz="2000" spc="-10" dirty="0">
                <a:solidFill>
                  <a:srgbClr val="231F20"/>
                </a:solidFill>
                <a:latin typeface="Avenir Book"/>
                <a:cs typeface="Avenir Book"/>
              </a:rPr>
              <a:t> </a:t>
            </a:r>
            <a:r>
              <a:rPr sz="2000" dirty="0">
                <a:solidFill>
                  <a:srgbClr val="231F20"/>
                </a:solidFill>
                <a:latin typeface="Avenir Book"/>
                <a:cs typeface="Avenir Book"/>
              </a:rPr>
              <a:t>can</a:t>
            </a:r>
            <a:r>
              <a:rPr sz="2000" spc="-10" dirty="0">
                <a:solidFill>
                  <a:srgbClr val="231F20"/>
                </a:solidFill>
                <a:latin typeface="Avenir Book"/>
                <a:cs typeface="Avenir Book"/>
              </a:rPr>
              <a:t> </a:t>
            </a:r>
            <a:r>
              <a:rPr sz="2000" dirty="0">
                <a:solidFill>
                  <a:srgbClr val="231F20"/>
                </a:solidFill>
                <a:latin typeface="Avenir Book"/>
                <a:cs typeface="Avenir Book"/>
              </a:rPr>
              <a:t>cling</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clothes,</a:t>
            </a:r>
            <a:r>
              <a:rPr sz="2000" spc="-10" dirty="0">
                <a:solidFill>
                  <a:srgbClr val="231F20"/>
                </a:solidFill>
                <a:latin typeface="Avenir Book"/>
                <a:cs typeface="Avenir Book"/>
              </a:rPr>
              <a:t> </a:t>
            </a:r>
            <a:r>
              <a:rPr sz="2000" dirty="0">
                <a:solidFill>
                  <a:srgbClr val="231F20"/>
                </a:solidFill>
                <a:latin typeface="Avenir Book"/>
                <a:cs typeface="Avenir Book"/>
              </a:rPr>
              <a:t>hair</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skin,</a:t>
            </a:r>
            <a:r>
              <a:rPr sz="2000" spc="-10" dirty="0">
                <a:solidFill>
                  <a:srgbClr val="231F20"/>
                </a:solidFill>
                <a:latin typeface="Avenir Book"/>
                <a:cs typeface="Avenir Book"/>
              </a:rPr>
              <a:t> </a:t>
            </a:r>
            <a:r>
              <a:rPr sz="2000" dirty="0">
                <a:solidFill>
                  <a:srgbClr val="231F20"/>
                </a:solidFill>
                <a:latin typeface="Avenir Book"/>
                <a:cs typeface="Avenir Book"/>
              </a:rPr>
              <a:t>floors,</a:t>
            </a:r>
            <a:r>
              <a:rPr sz="2000" spc="-10" dirty="0">
                <a:solidFill>
                  <a:srgbClr val="231F20"/>
                </a:solidFill>
                <a:latin typeface="Avenir Book"/>
                <a:cs typeface="Avenir Book"/>
              </a:rPr>
              <a:t> walls, </a:t>
            </a:r>
            <a:r>
              <a:rPr sz="2000" dirty="0">
                <a:solidFill>
                  <a:srgbClr val="231F20"/>
                </a:solidFill>
                <a:latin typeface="Avenir Book"/>
                <a:cs typeface="Avenir Book"/>
              </a:rPr>
              <a:t>bedding,</a:t>
            </a:r>
            <a:r>
              <a:rPr sz="2000" spc="-25" dirty="0">
                <a:solidFill>
                  <a:srgbClr val="231F20"/>
                </a:solidFill>
                <a:latin typeface="Avenir Book"/>
                <a:cs typeface="Avenir Book"/>
              </a:rPr>
              <a:t> </a:t>
            </a:r>
            <a:r>
              <a:rPr sz="2000" dirty="0">
                <a:solidFill>
                  <a:srgbClr val="231F20"/>
                </a:solidFill>
                <a:latin typeface="Avenir Book"/>
                <a:cs typeface="Avenir Book"/>
              </a:rPr>
              <a:t>curtains,</a:t>
            </a:r>
            <a:r>
              <a:rPr sz="2000" spc="-25" dirty="0">
                <a:solidFill>
                  <a:srgbClr val="231F20"/>
                </a:solidFill>
                <a:latin typeface="Avenir Book"/>
                <a:cs typeface="Avenir Book"/>
              </a:rPr>
              <a:t> </a:t>
            </a:r>
            <a:r>
              <a:rPr sz="2000" dirty="0">
                <a:solidFill>
                  <a:srgbClr val="231F20"/>
                </a:solidFill>
                <a:latin typeface="Avenir Book"/>
                <a:cs typeface="Avenir Book"/>
              </a:rPr>
              <a:t>toys,</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25" dirty="0">
                <a:solidFill>
                  <a:srgbClr val="231F20"/>
                </a:solidFill>
                <a:latin typeface="Avenir Book"/>
                <a:cs typeface="Avenir Book"/>
              </a:rPr>
              <a:t> </a:t>
            </a:r>
            <a:r>
              <a:rPr sz="2000" dirty="0">
                <a:solidFill>
                  <a:srgbClr val="231F20"/>
                </a:solidFill>
                <a:latin typeface="Avenir Book"/>
                <a:cs typeface="Avenir Book"/>
              </a:rPr>
              <a:t>other</a:t>
            </a:r>
            <a:r>
              <a:rPr sz="2000" spc="-25" dirty="0">
                <a:solidFill>
                  <a:srgbClr val="231F20"/>
                </a:solidFill>
                <a:latin typeface="Avenir Book"/>
                <a:cs typeface="Avenir Book"/>
              </a:rPr>
              <a:t> </a:t>
            </a:r>
            <a:r>
              <a:rPr sz="2000" spc="-10" dirty="0">
                <a:solidFill>
                  <a:srgbClr val="231F20"/>
                </a:solidFill>
                <a:latin typeface="Avenir Book"/>
                <a:cs typeface="Avenir Book"/>
              </a:rPr>
              <a:t>surfaces.</a:t>
            </a:r>
            <a:endParaRPr sz="2000">
              <a:latin typeface="Avenir Book"/>
              <a:cs typeface="Avenir Book"/>
            </a:endParaRPr>
          </a:p>
          <a:p>
            <a:pPr marL="235585" marR="5080">
              <a:lnSpc>
                <a:spcPts val="2300"/>
              </a:lnSpc>
              <a:spcBef>
                <a:spcPts val="800"/>
              </a:spcBef>
            </a:pPr>
            <a:r>
              <a:rPr sz="2000" spc="-20" dirty="0">
                <a:solidFill>
                  <a:srgbClr val="231F20"/>
                </a:solidFill>
                <a:latin typeface="Avenir Book"/>
                <a:cs typeface="Avenir Book"/>
              </a:rPr>
              <a:t>Second-</a:t>
            </a:r>
            <a:r>
              <a:rPr sz="2000" dirty="0">
                <a:solidFill>
                  <a:srgbClr val="231F20"/>
                </a:solidFill>
                <a:latin typeface="Avenir Book"/>
                <a:cs typeface="Avenir Book"/>
              </a:rPr>
              <a:t>hand</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spc="-10" dirty="0">
                <a:solidFill>
                  <a:srgbClr val="231F20"/>
                </a:solidFill>
                <a:latin typeface="Avenir Book"/>
                <a:cs typeface="Avenir Book"/>
              </a:rPr>
              <a:t>third-</a:t>
            </a:r>
            <a:r>
              <a:rPr sz="2000" dirty="0">
                <a:solidFill>
                  <a:srgbClr val="231F20"/>
                </a:solidFill>
                <a:latin typeface="Avenir Book"/>
                <a:cs typeface="Avenir Book"/>
              </a:rPr>
              <a:t>hand</a:t>
            </a:r>
            <a:r>
              <a:rPr sz="2000" spc="-10" dirty="0">
                <a:solidFill>
                  <a:srgbClr val="231F20"/>
                </a:solidFill>
                <a:latin typeface="Avenir Book"/>
                <a:cs typeface="Avenir Book"/>
              </a:rPr>
              <a:t> </a:t>
            </a:r>
            <a:r>
              <a:rPr sz="2000" dirty="0">
                <a:solidFill>
                  <a:srgbClr val="231F20"/>
                </a:solidFill>
                <a:latin typeface="Avenir Book"/>
                <a:cs typeface="Avenir Book"/>
              </a:rPr>
              <a:t>smoke</a:t>
            </a:r>
            <a:r>
              <a:rPr sz="2000" spc="-5" dirty="0">
                <a:solidFill>
                  <a:srgbClr val="231F20"/>
                </a:solidFill>
                <a:latin typeface="Avenir Book"/>
                <a:cs typeface="Avenir Book"/>
              </a:rPr>
              <a:t> </a:t>
            </a:r>
            <a:r>
              <a:rPr sz="2000" dirty="0">
                <a:solidFill>
                  <a:srgbClr val="231F20"/>
                </a:solidFill>
                <a:latin typeface="Avenir Book"/>
                <a:cs typeface="Avenir Book"/>
              </a:rPr>
              <a:t>contain</a:t>
            </a:r>
            <a:r>
              <a:rPr sz="2000" spc="-5" dirty="0">
                <a:solidFill>
                  <a:srgbClr val="231F20"/>
                </a:solidFill>
                <a:latin typeface="Avenir Book"/>
                <a:cs typeface="Avenir Book"/>
              </a:rPr>
              <a:t> </a:t>
            </a:r>
            <a:r>
              <a:rPr sz="2000" dirty="0">
                <a:solidFill>
                  <a:srgbClr val="231F20"/>
                </a:solidFill>
                <a:latin typeface="Avenir Book"/>
                <a:cs typeface="Avenir Book"/>
              </a:rPr>
              <a:t>harmful,</a:t>
            </a:r>
            <a:r>
              <a:rPr sz="2000" spc="-10" dirty="0">
                <a:solidFill>
                  <a:srgbClr val="231F20"/>
                </a:solidFill>
                <a:latin typeface="Avenir Book"/>
                <a:cs typeface="Avenir Book"/>
              </a:rPr>
              <a:t> </a:t>
            </a:r>
            <a:r>
              <a:rPr sz="2000" dirty="0">
                <a:solidFill>
                  <a:srgbClr val="231F20"/>
                </a:solidFill>
                <a:latin typeface="Avenir Book"/>
                <a:cs typeface="Avenir Book"/>
              </a:rPr>
              <a:t>toxic</a:t>
            </a:r>
            <a:r>
              <a:rPr sz="2000" spc="-5"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spc="-10" dirty="0">
                <a:solidFill>
                  <a:srgbClr val="231F20"/>
                </a:solidFill>
                <a:latin typeface="Avenir Book"/>
                <a:cs typeface="Avenir Book"/>
              </a:rPr>
              <a:t>cancer- </a:t>
            </a:r>
            <a:r>
              <a:rPr sz="2000" dirty="0">
                <a:solidFill>
                  <a:srgbClr val="231F20"/>
                </a:solidFill>
                <a:latin typeface="Avenir Book"/>
                <a:cs typeface="Avenir Book"/>
              </a:rPr>
              <a:t>causing</a:t>
            </a:r>
            <a:r>
              <a:rPr sz="2000" spc="-30" dirty="0">
                <a:solidFill>
                  <a:srgbClr val="231F20"/>
                </a:solidFill>
                <a:latin typeface="Avenir Book"/>
                <a:cs typeface="Avenir Book"/>
              </a:rPr>
              <a:t> </a:t>
            </a:r>
            <a:r>
              <a:rPr sz="2000" dirty="0">
                <a:solidFill>
                  <a:srgbClr val="231F20"/>
                </a:solidFill>
                <a:latin typeface="Avenir Book"/>
                <a:cs typeface="Avenir Book"/>
              </a:rPr>
              <a:t>chemicals</a:t>
            </a:r>
            <a:r>
              <a:rPr sz="2000" spc="-30" dirty="0">
                <a:solidFill>
                  <a:srgbClr val="231F20"/>
                </a:solidFill>
                <a:latin typeface="Avenir Book"/>
                <a:cs typeface="Avenir Book"/>
              </a:rPr>
              <a:t> </a:t>
            </a:r>
            <a:r>
              <a:rPr sz="2000" dirty="0">
                <a:solidFill>
                  <a:srgbClr val="231F20"/>
                </a:solidFill>
                <a:latin typeface="Avenir Book"/>
                <a:cs typeface="Avenir Book"/>
              </a:rPr>
              <a:t>that</a:t>
            </a:r>
            <a:r>
              <a:rPr sz="2000" spc="-30" dirty="0">
                <a:solidFill>
                  <a:srgbClr val="231F20"/>
                </a:solidFill>
                <a:latin typeface="Avenir Book"/>
                <a:cs typeface="Avenir Book"/>
              </a:rPr>
              <a:t> </a:t>
            </a:r>
            <a:r>
              <a:rPr sz="2000" dirty="0">
                <a:solidFill>
                  <a:srgbClr val="231F20"/>
                </a:solidFill>
                <a:latin typeface="Avenir Book"/>
                <a:cs typeface="Avenir Book"/>
              </a:rPr>
              <a:t>can</a:t>
            </a:r>
            <a:r>
              <a:rPr sz="2000" spc="-30" dirty="0">
                <a:solidFill>
                  <a:srgbClr val="231F20"/>
                </a:solidFill>
                <a:latin typeface="Avenir Book"/>
                <a:cs typeface="Avenir Book"/>
              </a:rPr>
              <a:t> </a:t>
            </a:r>
            <a:r>
              <a:rPr sz="2000" dirty="0">
                <a:solidFill>
                  <a:srgbClr val="231F20"/>
                </a:solidFill>
                <a:latin typeface="Avenir Book"/>
                <a:cs typeface="Avenir Book"/>
              </a:rPr>
              <a:t>be</a:t>
            </a:r>
            <a:r>
              <a:rPr sz="2000" spc="-25" dirty="0">
                <a:solidFill>
                  <a:srgbClr val="231F20"/>
                </a:solidFill>
                <a:latin typeface="Avenir Book"/>
                <a:cs typeface="Avenir Book"/>
              </a:rPr>
              <a:t> </a:t>
            </a:r>
            <a:r>
              <a:rPr sz="2000" dirty="0">
                <a:solidFill>
                  <a:srgbClr val="231F20"/>
                </a:solidFill>
                <a:latin typeface="Avenir Book"/>
                <a:cs typeface="Avenir Book"/>
              </a:rPr>
              <a:t>breathed</a:t>
            </a:r>
            <a:r>
              <a:rPr sz="2000" spc="-30" dirty="0">
                <a:solidFill>
                  <a:srgbClr val="231F20"/>
                </a:solidFill>
                <a:latin typeface="Avenir Book"/>
                <a:cs typeface="Avenir Book"/>
              </a:rPr>
              <a:t> </a:t>
            </a:r>
            <a:r>
              <a:rPr sz="2000" dirty="0">
                <a:solidFill>
                  <a:srgbClr val="231F20"/>
                </a:solidFill>
                <a:latin typeface="Avenir Book"/>
                <a:cs typeface="Avenir Book"/>
              </a:rPr>
              <a:t>in,</a:t>
            </a:r>
            <a:r>
              <a:rPr sz="2000" spc="-30" dirty="0">
                <a:solidFill>
                  <a:srgbClr val="231F20"/>
                </a:solidFill>
                <a:latin typeface="Avenir Book"/>
                <a:cs typeface="Avenir Book"/>
              </a:rPr>
              <a:t> </a:t>
            </a:r>
            <a:r>
              <a:rPr sz="2000" dirty="0">
                <a:solidFill>
                  <a:srgbClr val="231F20"/>
                </a:solidFill>
                <a:latin typeface="Avenir Book"/>
                <a:cs typeface="Avenir Book"/>
              </a:rPr>
              <a:t>absorbed</a:t>
            </a:r>
            <a:r>
              <a:rPr sz="2000" spc="-30" dirty="0">
                <a:solidFill>
                  <a:srgbClr val="231F20"/>
                </a:solidFill>
                <a:latin typeface="Avenir Book"/>
                <a:cs typeface="Avenir Book"/>
              </a:rPr>
              <a:t> </a:t>
            </a:r>
            <a:r>
              <a:rPr sz="2000" dirty="0">
                <a:solidFill>
                  <a:srgbClr val="231F20"/>
                </a:solidFill>
                <a:latin typeface="Avenir Book"/>
                <a:cs typeface="Avenir Book"/>
              </a:rPr>
              <a:t>through</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30" dirty="0">
                <a:solidFill>
                  <a:srgbClr val="231F20"/>
                </a:solidFill>
                <a:latin typeface="Avenir Book"/>
                <a:cs typeface="Avenir Book"/>
              </a:rPr>
              <a:t> </a:t>
            </a:r>
            <a:r>
              <a:rPr sz="2000" dirty="0">
                <a:solidFill>
                  <a:srgbClr val="231F20"/>
                </a:solidFill>
                <a:latin typeface="Avenir Book"/>
                <a:cs typeface="Avenir Book"/>
              </a:rPr>
              <a:t>skin,</a:t>
            </a:r>
            <a:r>
              <a:rPr sz="2000" spc="-30" dirty="0">
                <a:solidFill>
                  <a:srgbClr val="231F20"/>
                </a:solidFill>
                <a:latin typeface="Avenir Book"/>
                <a:cs typeface="Avenir Book"/>
              </a:rPr>
              <a:t> </a:t>
            </a:r>
            <a:r>
              <a:rPr sz="2000" spc="-25" dirty="0">
                <a:solidFill>
                  <a:srgbClr val="231F20"/>
                </a:solidFill>
                <a:latin typeface="Avenir Book"/>
                <a:cs typeface="Avenir Book"/>
              </a:rPr>
              <a:t>or </a:t>
            </a:r>
            <a:r>
              <a:rPr sz="2000" dirty="0">
                <a:solidFill>
                  <a:srgbClr val="231F20"/>
                </a:solidFill>
                <a:latin typeface="Avenir Book"/>
                <a:cs typeface="Avenir Book"/>
              </a:rPr>
              <a:t>swallowed,</a:t>
            </a:r>
            <a:r>
              <a:rPr sz="2000" spc="-25" dirty="0">
                <a:solidFill>
                  <a:srgbClr val="231F20"/>
                </a:solidFill>
                <a:latin typeface="Avenir Book"/>
                <a:cs typeface="Avenir Book"/>
              </a:rPr>
              <a:t> </a:t>
            </a:r>
            <a:r>
              <a:rPr sz="2000" dirty="0">
                <a:solidFill>
                  <a:srgbClr val="231F20"/>
                </a:solidFill>
                <a:latin typeface="Avenir Book"/>
                <a:cs typeface="Avenir Book"/>
              </a:rPr>
              <a:t>when</a:t>
            </a:r>
            <a:r>
              <a:rPr sz="2000" spc="-20" dirty="0">
                <a:solidFill>
                  <a:srgbClr val="231F20"/>
                </a:solidFill>
                <a:latin typeface="Avenir Book"/>
                <a:cs typeface="Avenir Book"/>
              </a:rPr>
              <a:t> </a:t>
            </a:r>
            <a:r>
              <a:rPr sz="2000" dirty="0">
                <a:solidFill>
                  <a:srgbClr val="231F20"/>
                </a:solidFill>
                <a:latin typeface="Avenir Book"/>
                <a:cs typeface="Avenir Book"/>
              </a:rPr>
              <a:t>children</a:t>
            </a:r>
            <a:r>
              <a:rPr sz="2000" spc="-20" dirty="0">
                <a:solidFill>
                  <a:srgbClr val="231F20"/>
                </a:solidFill>
                <a:latin typeface="Avenir Book"/>
                <a:cs typeface="Avenir Book"/>
              </a:rPr>
              <a:t> </a:t>
            </a:r>
            <a:r>
              <a:rPr sz="2000" dirty="0">
                <a:solidFill>
                  <a:srgbClr val="231F20"/>
                </a:solidFill>
                <a:latin typeface="Avenir Book"/>
                <a:cs typeface="Avenir Book"/>
              </a:rPr>
              <a:t>put</a:t>
            </a:r>
            <a:r>
              <a:rPr sz="2000" spc="-25" dirty="0">
                <a:solidFill>
                  <a:srgbClr val="231F20"/>
                </a:solidFill>
                <a:latin typeface="Avenir Book"/>
                <a:cs typeface="Avenir Book"/>
              </a:rPr>
              <a:t> </a:t>
            </a:r>
            <a:r>
              <a:rPr sz="2000" dirty="0">
                <a:solidFill>
                  <a:srgbClr val="231F20"/>
                </a:solidFill>
                <a:latin typeface="Avenir Book"/>
                <a:cs typeface="Avenir Book"/>
              </a:rPr>
              <a:t>their</a:t>
            </a:r>
            <a:r>
              <a:rPr sz="2000" spc="-20" dirty="0">
                <a:solidFill>
                  <a:srgbClr val="231F20"/>
                </a:solidFill>
                <a:latin typeface="Avenir Book"/>
                <a:cs typeface="Avenir Book"/>
              </a:rPr>
              <a:t> </a:t>
            </a:r>
            <a:r>
              <a:rPr sz="2000" dirty="0">
                <a:solidFill>
                  <a:srgbClr val="231F20"/>
                </a:solidFill>
                <a:latin typeface="Avenir Book"/>
                <a:cs typeface="Avenir Book"/>
              </a:rPr>
              <a:t>contaminated</a:t>
            </a:r>
            <a:r>
              <a:rPr sz="2000" spc="-20" dirty="0">
                <a:solidFill>
                  <a:srgbClr val="231F20"/>
                </a:solidFill>
                <a:latin typeface="Avenir Book"/>
                <a:cs typeface="Avenir Book"/>
              </a:rPr>
              <a:t> </a:t>
            </a:r>
            <a:r>
              <a:rPr sz="2000" dirty="0">
                <a:solidFill>
                  <a:srgbClr val="231F20"/>
                </a:solidFill>
                <a:latin typeface="Avenir Book"/>
                <a:cs typeface="Avenir Book"/>
              </a:rPr>
              <a:t>hands</a:t>
            </a:r>
            <a:r>
              <a:rPr sz="2000" spc="-25" dirty="0">
                <a:solidFill>
                  <a:srgbClr val="231F20"/>
                </a:solidFill>
                <a:latin typeface="Avenir Book"/>
                <a:cs typeface="Avenir Book"/>
              </a:rPr>
              <a:t> </a:t>
            </a:r>
            <a:r>
              <a:rPr sz="2000" dirty="0">
                <a:solidFill>
                  <a:srgbClr val="231F20"/>
                </a:solidFill>
                <a:latin typeface="Avenir Book"/>
                <a:cs typeface="Avenir Book"/>
              </a:rPr>
              <a:t>or</a:t>
            </a:r>
            <a:r>
              <a:rPr sz="2000" spc="-20" dirty="0">
                <a:solidFill>
                  <a:srgbClr val="231F20"/>
                </a:solidFill>
                <a:latin typeface="Avenir Book"/>
                <a:cs typeface="Avenir Book"/>
              </a:rPr>
              <a:t> </a:t>
            </a:r>
            <a:r>
              <a:rPr sz="2000" dirty="0">
                <a:solidFill>
                  <a:srgbClr val="231F20"/>
                </a:solidFill>
                <a:latin typeface="Avenir Book"/>
                <a:cs typeface="Avenir Book"/>
              </a:rPr>
              <a:t>other</a:t>
            </a:r>
            <a:r>
              <a:rPr sz="2000" spc="-20" dirty="0">
                <a:solidFill>
                  <a:srgbClr val="231F20"/>
                </a:solidFill>
                <a:latin typeface="Avenir Book"/>
                <a:cs typeface="Avenir Book"/>
              </a:rPr>
              <a:t> </a:t>
            </a:r>
            <a:r>
              <a:rPr sz="2000" spc="-10" dirty="0">
                <a:solidFill>
                  <a:srgbClr val="231F20"/>
                </a:solidFill>
                <a:latin typeface="Avenir Book"/>
                <a:cs typeface="Avenir Book"/>
              </a:rPr>
              <a:t>objects </a:t>
            </a:r>
            <a:r>
              <a:rPr sz="2000" dirty="0">
                <a:solidFill>
                  <a:srgbClr val="231F20"/>
                </a:solidFill>
                <a:latin typeface="Avenir Book"/>
                <a:cs typeface="Avenir Book"/>
              </a:rPr>
              <a:t>into their </a:t>
            </a:r>
            <a:r>
              <a:rPr sz="2000" spc="-10" dirty="0">
                <a:solidFill>
                  <a:srgbClr val="231F20"/>
                </a:solidFill>
                <a:latin typeface="Avenir Book"/>
                <a:cs typeface="Avenir Book"/>
              </a:rPr>
              <a:t>mouths.</a:t>
            </a:r>
            <a:endParaRPr sz="2000">
              <a:latin typeface="Avenir Book"/>
              <a:cs typeface="Avenir Book"/>
            </a:endParaRPr>
          </a:p>
          <a:p>
            <a:pPr marL="235585" marR="530860">
              <a:lnSpc>
                <a:spcPts val="2300"/>
              </a:lnSpc>
              <a:spcBef>
                <a:spcPts val="800"/>
              </a:spcBef>
            </a:pPr>
            <a:r>
              <a:rPr sz="2000" dirty="0">
                <a:solidFill>
                  <a:srgbClr val="231F20"/>
                </a:solidFill>
                <a:latin typeface="Avenir Book"/>
                <a:cs typeface="Avenir Book"/>
              </a:rPr>
              <a:t>Reduce</a:t>
            </a:r>
            <a:r>
              <a:rPr sz="2000" spc="-30" dirty="0">
                <a:solidFill>
                  <a:srgbClr val="231F20"/>
                </a:solidFill>
                <a:latin typeface="Avenir Book"/>
                <a:cs typeface="Avenir Book"/>
              </a:rPr>
              <a:t> </a:t>
            </a:r>
            <a:r>
              <a:rPr sz="2000" dirty="0">
                <a:solidFill>
                  <a:srgbClr val="231F20"/>
                </a:solidFill>
                <a:latin typeface="Avenir Book"/>
                <a:cs typeface="Avenir Book"/>
              </a:rPr>
              <a:t>or</a:t>
            </a:r>
            <a:r>
              <a:rPr sz="2000" spc="-30" dirty="0">
                <a:solidFill>
                  <a:srgbClr val="231F20"/>
                </a:solidFill>
                <a:latin typeface="Avenir Book"/>
                <a:cs typeface="Avenir Book"/>
              </a:rPr>
              <a:t> </a:t>
            </a:r>
            <a:r>
              <a:rPr sz="2000" dirty="0">
                <a:solidFill>
                  <a:srgbClr val="231F20"/>
                </a:solidFill>
                <a:latin typeface="Avenir Book"/>
                <a:cs typeface="Avenir Book"/>
              </a:rPr>
              <a:t>eliminate</a:t>
            </a:r>
            <a:r>
              <a:rPr sz="2000" spc="-30" dirty="0">
                <a:solidFill>
                  <a:srgbClr val="231F20"/>
                </a:solidFill>
                <a:latin typeface="Avenir Book"/>
                <a:cs typeface="Avenir Book"/>
              </a:rPr>
              <a:t> </a:t>
            </a:r>
            <a:r>
              <a:rPr sz="2000" dirty="0">
                <a:solidFill>
                  <a:srgbClr val="231F20"/>
                </a:solidFill>
                <a:latin typeface="Avenir Book"/>
                <a:cs typeface="Avenir Book"/>
              </a:rPr>
              <a:t>your</a:t>
            </a:r>
            <a:r>
              <a:rPr sz="2000" spc="-30" dirty="0">
                <a:solidFill>
                  <a:srgbClr val="231F20"/>
                </a:solidFill>
                <a:latin typeface="Avenir Book"/>
                <a:cs typeface="Avenir Book"/>
              </a:rPr>
              <a:t> </a:t>
            </a:r>
            <a:r>
              <a:rPr sz="2000" spc="-25" dirty="0">
                <a:solidFill>
                  <a:srgbClr val="231F20"/>
                </a:solidFill>
                <a:latin typeface="Avenir Book"/>
                <a:cs typeface="Avenir Book"/>
              </a:rPr>
              <a:t>kid’s</a:t>
            </a:r>
            <a:r>
              <a:rPr sz="2000" spc="-30" dirty="0">
                <a:solidFill>
                  <a:srgbClr val="231F20"/>
                </a:solidFill>
                <a:latin typeface="Avenir Book"/>
                <a:cs typeface="Avenir Book"/>
              </a:rPr>
              <a:t> </a:t>
            </a:r>
            <a:r>
              <a:rPr sz="2000" dirty="0">
                <a:solidFill>
                  <a:srgbClr val="231F20"/>
                </a:solidFill>
                <a:latin typeface="Avenir Book"/>
                <a:cs typeface="Avenir Book"/>
              </a:rPr>
              <a:t>exposure</a:t>
            </a:r>
            <a:r>
              <a:rPr sz="2000" spc="-30" dirty="0">
                <a:solidFill>
                  <a:srgbClr val="231F20"/>
                </a:solidFill>
                <a:latin typeface="Avenir Book"/>
                <a:cs typeface="Avenir Book"/>
              </a:rPr>
              <a:t> </a:t>
            </a:r>
            <a:r>
              <a:rPr sz="2000" dirty="0">
                <a:solidFill>
                  <a:srgbClr val="231F20"/>
                </a:solidFill>
                <a:latin typeface="Avenir Book"/>
                <a:cs typeface="Avenir Book"/>
              </a:rPr>
              <a:t>to</a:t>
            </a:r>
            <a:r>
              <a:rPr sz="2000" spc="-30" dirty="0">
                <a:solidFill>
                  <a:srgbClr val="231F20"/>
                </a:solidFill>
                <a:latin typeface="Avenir Book"/>
                <a:cs typeface="Avenir Book"/>
              </a:rPr>
              <a:t> </a:t>
            </a:r>
            <a:r>
              <a:rPr sz="2000" dirty="0">
                <a:solidFill>
                  <a:srgbClr val="231F20"/>
                </a:solidFill>
                <a:latin typeface="Avenir Book"/>
                <a:cs typeface="Avenir Book"/>
              </a:rPr>
              <a:t>tobacco</a:t>
            </a:r>
            <a:r>
              <a:rPr sz="2000" spc="-30" dirty="0">
                <a:solidFill>
                  <a:srgbClr val="231F20"/>
                </a:solidFill>
                <a:latin typeface="Avenir Book"/>
                <a:cs typeface="Avenir Book"/>
              </a:rPr>
              <a:t> </a:t>
            </a:r>
            <a:r>
              <a:rPr sz="2000" dirty="0">
                <a:solidFill>
                  <a:srgbClr val="231F20"/>
                </a:solidFill>
                <a:latin typeface="Avenir Book"/>
                <a:cs typeface="Avenir Book"/>
              </a:rPr>
              <a:t>smoke</a:t>
            </a:r>
            <a:r>
              <a:rPr sz="2000" spc="-30" dirty="0">
                <a:solidFill>
                  <a:srgbClr val="231F20"/>
                </a:solidFill>
                <a:latin typeface="Avenir Book"/>
                <a:cs typeface="Avenir Book"/>
              </a:rPr>
              <a:t> </a:t>
            </a:r>
            <a:r>
              <a:rPr sz="2000" dirty="0">
                <a:solidFill>
                  <a:srgbClr val="231F20"/>
                </a:solidFill>
                <a:latin typeface="Avenir Book"/>
                <a:cs typeface="Avenir Book"/>
              </a:rPr>
              <a:t>or</a:t>
            </a:r>
            <a:r>
              <a:rPr sz="2000" spc="-30" dirty="0">
                <a:solidFill>
                  <a:srgbClr val="231F20"/>
                </a:solidFill>
                <a:latin typeface="Avenir Book"/>
                <a:cs typeface="Avenir Book"/>
              </a:rPr>
              <a:t> </a:t>
            </a:r>
            <a:r>
              <a:rPr sz="2000" spc="-10" dirty="0">
                <a:solidFill>
                  <a:srgbClr val="231F20"/>
                </a:solidFill>
                <a:latin typeface="Avenir Book"/>
                <a:cs typeface="Avenir Book"/>
              </a:rPr>
              <a:t>vapors </a:t>
            </a:r>
            <a:r>
              <a:rPr sz="2000" dirty="0">
                <a:solidFill>
                  <a:srgbClr val="231F20"/>
                </a:solidFill>
                <a:latin typeface="Avenir Book"/>
                <a:cs typeface="Avenir Book"/>
              </a:rPr>
              <a:t>(including</a:t>
            </a:r>
            <a:r>
              <a:rPr sz="2000" spc="-15" dirty="0">
                <a:solidFill>
                  <a:srgbClr val="231F20"/>
                </a:solidFill>
                <a:latin typeface="Avenir Book"/>
                <a:cs typeface="Avenir Book"/>
              </a:rPr>
              <a:t> </a:t>
            </a:r>
            <a:r>
              <a:rPr sz="2000" dirty="0">
                <a:solidFill>
                  <a:srgbClr val="231F20"/>
                </a:solidFill>
                <a:latin typeface="Avenir Book"/>
                <a:cs typeface="Avenir Book"/>
              </a:rPr>
              <a:t>e-cigarettes</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other</a:t>
            </a:r>
            <a:r>
              <a:rPr sz="2000" spc="-15" dirty="0">
                <a:solidFill>
                  <a:srgbClr val="231F20"/>
                </a:solidFill>
                <a:latin typeface="Avenir Book"/>
                <a:cs typeface="Avenir Book"/>
              </a:rPr>
              <a:t> </a:t>
            </a:r>
            <a:r>
              <a:rPr sz="2000" dirty="0">
                <a:solidFill>
                  <a:srgbClr val="231F20"/>
                </a:solidFill>
                <a:latin typeface="Avenir Book"/>
                <a:cs typeface="Avenir Book"/>
              </a:rPr>
              <a:t>vaping</a:t>
            </a:r>
            <a:r>
              <a:rPr sz="2000" spc="-15" dirty="0">
                <a:solidFill>
                  <a:srgbClr val="231F20"/>
                </a:solidFill>
                <a:latin typeface="Avenir Book"/>
                <a:cs typeface="Avenir Book"/>
              </a:rPr>
              <a:t> </a:t>
            </a:r>
            <a:r>
              <a:rPr sz="2000" spc="-10" dirty="0">
                <a:solidFill>
                  <a:srgbClr val="231F20"/>
                </a:solidFill>
                <a:latin typeface="Avenir Book"/>
                <a:cs typeface="Avenir Book"/>
              </a:rPr>
              <a:t>devices).</a:t>
            </a:r>
            <a:endParaRPr sz="2000">
              <a:latin typeface="Avenir Book"/>
              <a:cs typeface="Avenir Book"/>
            </a:endParaRPr>
          </a:p>
        </p:txBody>
      </p:sp>
      <p:sp>
        <p:nvSpPr>
          <p:cNvPr id="7" name="object 7"/>
          <p:cNvSpPr txBox="1"/>
          <p:nvPr/>
        </p:nvSpPr>
        <p:spPr>
          <a:xfrm>
            <a:off x="1189098" y="5799838"/>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8" name="object 8"/>
          <p:cNvSpPr txBox="1"/>
          <p:nvPr/>
        </p:nvSpPr>
        <p:spPr>
          <a:xfrm>
            <a:off x="1189098" y="5209288"/>
            <a:ext cx="6038850" cy="1104900"/>
          </a:xfrm>
          <a:prstGeom prst="rect">
            <a:avLst/>
          </a:prstGeom>
        </p:spPr>
        <p:txBody>
          <a:bodyPr vert="horz" wrap="square" lIns="0" tIns="12700" rIns="0" bIns="0" rtlCol="0">
            <a:spAutoFit/>
          </a:bodyPr>
          <a:lstStyle/>
          <a:p>
            <a:pPr marL="235585" marR="5080" indent="-223520">
              <a:lnSpc>
                <a:spcPct val="129200"/>
              </a:lnSpc>
              <a:spcBef>
                <a:spcPts val="100"/>
              </a:spcBef>
              <a:buClr>
                <a:srgbClr val="E16C25"/>
              </a:buClr>
              <a:buSzPct val="52500"/>
              <a:buFont typeface="Arial"/>
              <a:buChar char="&gt;"/>
              <a:tabLst>
                <a:tab pos="235585" algn="l"/>
              </a:tabLst>
            </a:pPr>
            <a:r>
              <a:rPr sz="2000" dirty="0">
                <a:solidFill>
                  <a:srgbClr val="231F20"/>
                </a:solidFill>
                <a:latin typeface="Avenir Book"/>
                <a:cs typeface="Avenir Book"/>
              </a:rPr>
              <a:t>Do</a:t>
            </a:r>
            <a:r>
              <a:rPr sz="2000" spc="-10" dirty="0">
                <a:solidFill>
                  <a:srgbClr val="231F20"/>
                </a:solidFill>
                <a:latin typeface="Avenir Book"/>
                <a:cs typeface="Avenir Book"/>
              </a:rPr>
              <a:t> </a:t>
            </a:r>
            <a:r>
              <a:rPr sz="2000" dirty="0">
                <a:solidFill>
                  <a:srgbClr val="231F20"/>
                </a:solidFill>
                <a:latin typeface="Avenir Book"/>
                <a:cs typeface="Avenir Book"/>
              </a:rPr>
              <a:t>not</a:t>
            </a:r>
            <a:r>
              <a:rPr sz="2000" spc="-5" dirty="0">
                <a:solidFill>
                  <a:srgbClr val="231F20"/>
                </a:solidFill>
                <a:latin typeface="Avenir Book"/>
                <a:cs typeface="Avenir Book"/>
              </a:rPr>
              <a:t> </a:t>
            </a:r>
            <a:r>
              <a:rPr sz="2000" dirty="0">
                <a:solidFill>
                  <a:srgbClr val="231F20"/>
                </a:solidFill>
                <a:latin typeface="Avenir Book"/>
                <a:cs typeface="Avenir Book"/>
              </a:rPr>
              <a:t>allow</a:t>
            </a:r>
            <a:r>
              <a:rPr sz="2000" spc="-5" dirty="0">
                <a:solidFill>
                  <a:srgbClr val="231F20"/>
                </a:solidFill>
                <a:latin typeface="Avenir Book"/>
                <a:cs typeface="Avenir Book"/>
              </a:rPr>
              <a:t> </a:t>
            </a:r>
            <a:r>
              <a:rPr sz="2000" dirty="0">
                <a:solidFill>
                  <a:srgbClr val="231F20"/>
                </a:solidFill>
                <a:latin typeface="Avenir Book"/>
                <a:cs typeface="Avenir Book"/>
              </a:rPr>
              <a:t>smoking</a:t>
            </a:r>
            <a:r>
              <a:rPr sz="2000" spc="-10" dirty="0">
                <a:solidFill>
                  <a:srgbClr val="231F20"/>
                </a:solidFill>
                <a:latin typeface="Avenir Book"/>
                <a:cs typeface="Avenir Book"/>
              </a:rPr>
              <a:t> </a:t>
            </a:r>
            <a:r>
              <a:rPr sz="2000" dirty="0">
                <a:solidFill>
                  <a:srgbClr val="231F20"/>
                </a:solidFill>
                <a:latin typeface="Avenir Book"/>
                <a:cs typeface="Avenir Book"/>
              </a:rPr>
              <a:t>inside</a:t>
            </a:r>
            <a:r>
              <a:rPr sz="2000" spc="-5" dirty="0">
                <a:solidFill>
                  <a:srgbClr val="231F20"/>
                </a:solidFill>
                <a:latin typeface="Avenir Book"/>
                <a:cs typeface="Avenir Book"/>
              </a:rPr>
              <a:t> </a:t>
            </a:r>
            <a:r>
              <a:rPr sz="2000" dirty="0">
                <a:solidFill>
                  <a:srgbClr val="231F20"/>
                </a:solidFill>
                <a:latin typeface="Avenir Book"/>
                <a:cs typeface="Avenir Book"/>
              </a:rPr>
              <a:t>buildings</a:t>
            </a:r>
            <a:r>
              <a:rPr sz="2000" spc="-5" dirty="0">
                <a:solidFill>
                  <a:srgbClr val="231F20"/>
                </a:solidFill>
                <a:latin typeface="Avenir Book"/>
                <a:cs typeface="Avenir Book"/>
              </a:rPr>
              <a:t> </a:t>
            </a:r>
            <a:r>
              <a:rPr sz="2000" dirty="0">
                <a:solidFill>
                  <a:srgbClr val="231F20"/>
                </a:solidFill>
                <a:latin typeface="Avenir Book"/>
                <a:cs typeface="Avenir Book"/>
              </a:rPr>
              <a:t>or</a:t>
            </a:r>
            <a:r>
              <a:rPr sz="2000" spc="-5" dirty="0">
                <a:solidFill>
                  <a:srgbClr val="231F20"/>
                </a:solidFill>
                <a:latin typeface="Avenir Book"/>
                <a:cs typeface="Avenir Book"/>
              </a:rPr>
              <a:t> </a:t>
            </a:r>
            <a:r>
              <a:rPr sz="2000" dirty="0">
                <a:solidFill>
                  <a:srgbClr val="231F20"/>
                </a:solidFill>
                <a:latin typeface="Avenir Book"/>
                <a:cs typeface="Avenir Book"/>
              </a:rPr>
              <a:t>in</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5" dirty="0">
                <a:solidFill>
                  <a:srgbClr val="231F20"/>
                </a:solidFill>
                <a:latin typeface="Avenir Book"/>
                <a:cs typeface="Avenir Book"/>
              </a:rPr>
              <a:t> </a:t>
            </a:r>
            <a:r>
              <a:rPr sz="2000" spc="-25" dirty="0">
                <a:solidFill>
                  <a:srgbClr val="231F20"/>
                </a:solidFill>
                <a:latin typeface="Avenir Book"/>
                <a:cs typeface="Avenir Book"/>
              </a:rPr>
              <a:t>car. </a:t>
            </a:r>
            <a:r>
              <a:rPr sz="2000" dirty="0">
                <a:solidFill>
                  <a:srgbClr val="231F20"/>
                </a:solidFill>
                <a:latin typeface="Avenir Book"/>
                <a:cs typeface="Avenir Book"/>
              </a:rPr>
              <a:t>Help</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quit</a:t>
            </a:r>
            <a:r>
              <a:rPr sz="2000" spc="-10" dirty="0">
                <a:solidFill>
                  <a:srgbClr val="231F20"/>
                </a:solidFill>
                <a:latin typeface="Avenir Book"/>
                <a:cs typeface="Avenir Book"/>
              </a:rPr>
              <a:t> </a:t>
            </a:r>
            <a:r>
              <a:rPr sz="2000" dirty="0">
                <a:solidFill>
                  <a:srgbClr val="231F20"/>
                </a:solidFill>
                <a:latin typeface="Avenir Book"/>
                <a:cs typeface="Avenir Book"/>
              </a:rPr>
              <a:t>smoking</a:t>
            </a:r>
            <a:r>
              <a:rPr sz="2000" spc="-10" dirty="0">
                <a:solidFill>
                  <a:srgbClr val="231F20"/>
                </a:solidFill>
                <a:latin typeface="Avenir Book"/>
                <a:cs typeface="Avenir Book"/>
              </a:rPr>
              <a:t> resources:</a:t>
            </a:r>
            <a:endParaRPr sz="2000">
              <a:latin typeface="Avenir Book"/>
              <a:cs typeface="Avenir Book"/>
            </a:endParaRPr>
          </a:p>
          <a:p>
            <a:pPr marL="485775">
              <a:lnSpc>
                <a:spcPts val="2300"/>
              </a:lnSpc>
            </a:pPr>
            <a:r>
              <a:rPr sz="2000" dirty="0">
                <a:solidFill>
                  <a:srgbClr val="231F20"/>
                </a:solidFill>
                <a:latin typeface="Avenir Book"/>
                <a:cs typeface="Avenir Book"/>
              </a:rPr>
              <a:t>-</a:t>
            </a:r>
            <a:r>
              <a:rPr sz="2000" spc="10" dirty="0">
                <a:solidFill>
                  <a:srgbClr val="231F20"/>
                </a:solidFill>
                <a:latin typeface="Avenir Book"/>
                <a:cs typeface="Avenir Book"/>
              </a:rPr>
              <a:t> </a:t>
            </a:r>
            <a:r>
              <a:rPr sz="2000" dirty="0">
                <a:solidFill>
                  <a:srgbClr val="231F20"/>
                </a:solidFill>
                <a:latin typeface="Avenir Book"/>
                <a:cs typeface="Avenir Book"/>
              </a:rPr>
              <a:t>Quitline</a:t>
            </a:r>
            <a:r>
              <a:rPr sz="2000" spc="15" dirty="0">
                <a:solidFill>
                  <a:srgbClr val="231F20"/>
                </a:solidFill>
                <a:latin typeface="Avenir Book"/>
                <a:cs typeface="Avenir Book"/>
              </a:rPr>
              <a:t> </a:t>
            </a:r>
            <a:r>
              <a:rPr sz="2000" dirty="0">
                <a:solidFill>
                  <a:srgbClr val="231F20"/>
                </a:solidFill>
                <a:latin typeface="Avenir Book"/>
                <a:cs typeface="Avenir Book"/>
              </a:rPr>
              <a:t>(1-800-</a:t>
            </a:r>
            <a:r>
              <a:rPr sz="2000" spc="-60" dirty="0">
                <a:solidFill>
                  <a:srgbClr val="231F20"/>
                </a:solidFill>
                <a:latin typeface="Avenir Book"/>
                <a:cs typeface="Avenir Book"/>
              </a:rPr>
              <a:t>QUIT-</a:t>
            </a:r>
            <a:r>
              <a:rPr sz="2000" spc="-20" dirty="0">
                <a:solidFill>
                  <a:srgbClr val="231F20"/>
                </a:solidFill>
                <a:latin typeface="Avenir Book"/>
                <a:cs typeface="Avenir Book"/>
              </a:rPr>
              <a:t>NOW)</a:t>
            </a:r>
            <a:endParaRPr sz="2000">
              <a:latin typeface="Avenir Book"/>
              <a:cs typeface="Avenir Book"/>
            </a:endParaRPr>
          </a:p>
        </p:txBody>
      </p:sp>
      <p:sp>
        <p:nvSpPr>
          <p:cNvPr id="9" name="object 9"/>
          <p:cNvSpPr txBox="1"/>
          <p:nvPr/>
        </p:nvSpPr>
        <p:spPr>
          <a:xfrm>
            <a:off x="292100" y="7315200"/>
            <a:ext cx="54991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0" name="object 10"/>
          <p:cNvSpPr txBox="1"/>
          <p:nvPr/>
        </p:nvSpPr>
        <p:spPr>
          <a:xfrm>
            <a:off x="7975600" y="7146035"/>
            <a:ext cx="1804035" cy="482600"/>
          </a:xfrm>
          <a:prstGeom prst="rect">
            <a:avLst/>
          </a:prstGeom>
        </p:spPr>
        <p:txBody>
          <a:bodyPr vert="horz" wrap="square" lIns="0" tIns="12700" rIns="0" bIns="0" rtlCol="0">
            <a:spAutoFit/>
          </a:bodyPr>
          <a:lstStyle/>
          <a:p>
            <a:pPr marL="12700">
              <a:lnSpc>
                <a:spcPct val="100000"/>
              </a:lnSpc>
              <a:spcBef>
                <a:spcPts val="100"/>
              </a:spcBef>
              <a:tabLst>
                <a:tab pos="136525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85" dirty="0">
                <a:solidFill>
                  <a:srgbClr val="004E71"/>
                </a:solidFill>
                <a:latin typeface="Avenir Next Medium"/>
                <a:cs typeface="Avenir Next Medium"/>
              </a:rPr>
              <a:t>26</a:t>
            </a:r>
            <a:endParaRPr sz="3000">
              <a:latin typeface="Avenir Next Medium"/>
              <a:cs typeface="Avenir Next Medium"/>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4299" y="114300"/>
            <a:ext cx="9829800" cy="7543800"/>
            <a:chOff x="114299" y="114300"/>
            <a:chExt cx="9829800" cy="7543800"/>
          </a:xfrm>
        </p:grpSpPr>
        <p:pic>
          <p:nvPicPr>
            <p:cNvPr id="3" name="object 3"/>
            <p:cNvPicPr/>
            <p:nvPr/>
          </p:nvPicPr>
          <p:blipFill>
            <a:blip r:embed="rId2" cstate="print"/>
            <a:stretch>
              <a:fillRect/>
            </a:stretch>
          </p:blipFill>
          <p:spPr>
            <a:xfrm>
              <a:off x="114299" y="114300"/>
              <a:ext cx="9829799" cy="7543800"/>
            </a:xfrm>
            <a:prstGeom prst="rect">
              <a:avLst/>
            </a:prstGeom>
          </p:spPr>
        </p:pic>
        <p:sp>
          <p:nvSpPr>
            <p:cNvPr id="4" name="object 4"/>
            <p:cNvSpPr/>
            <p:nvPr/>
          </p:nvSpPr>
          <p:spPr>
            <a:xfrm>
              <a:off x="114299" y="708659"/>
              <a:ext cx="9829800" cy="1897380"/>
            </a:xfrm>
            <a:custGeom>
              <a:avLst/>
              <a:gdLst/>
              <a:ahLst/>
              <a:cxnLst/>
              <a:rect l="l" t="t" r="r" b="b"/>
              <a:pathLst>
                <a:path w="9829800" h="1897380">
                  <a:moveTo>
                    <a:pt x="9829800" y="0"/>
                  </a:moveTo>
                  <a:lnTo>
                    <a:pt x="0" y="0"/>
                  </a:lnTo>
                  <a:lnTo>
                    <a:pt x="0" y="1897380"/>
                  </a:lnTo>
                  <a:lnTo>
                    <a:pt x="9829800" y="1897380"/>
                  </a:lnTo>
                  <a:lnTo>
                    <a:pt x="9829800" y="0"/>
                  </a:lnTo>
                  <a:close/>
                </a:path>
              </a:pathLst>
            </a:custGeom>
            <a:solidFill>
              <a:srgbClr val="FFFFFF"/>
            </a:solidFill>
          </p:spPr>
          <p:txBody>
            <a:bodyPr wrap="square" lIns="0" tIns="0" rIns="0" bIns="0" rtlCol="0"/>
            <a:lstStyle/>
            <a:p>
              <a:endParaRPr/>
            </a:p>
          </p:txBody>
        </p:sp>
      </p:grpSp>
      <p:sp>
        <p:nvSpPr>
          <p:cNvPr id="5" name="object 5"/>
          <p:cNvSpPr txBox="1">
            <a:spLocks noGrp="1"/>
          </p:cNvSpPr>
          <p:nvPr>
            <p:ph type="title"/>
          </p:nvPr>
        </p:nvSpPr>
        <p:spPr>
          <a:xfrm>
            <a:off x="1029716" y="2812290"/>
            <a:ext cx="6344920" cy="777240"/>
          </a:xfrm>
          <a:prstGeom prst="rect">
            <a:avLst/>
          </a:prstGeom>
        </p:spPr>
        <p:txBody>
          <a:bodyPr vert="horz" wrap="square" lIns="0" tIns="61594" rIns="0" bIns="0" rtlCol="0">
            <a:spAutoFit/>
          </a:bodyPr>
          <a:lstStyle/>
          <a:p>
            <a:pPr marL="12700" marR="5080">
              <a:lnSpc>
                <a:spcPts val="2780"/>
              </a:lnSpc>
              <a:spcBef>
                <a:spcPts val="484"/>
              </a:spcBef>
            </a:pPr>
            <a:r>
              <a:rPr sz="2600" spc="80" dirty="0"/>
              <a:t>The</a:t>
            </a:r>
            <a:r>
              <a:rPr sz="2600" spc="105" dirty="0"/>
              <a:t> </a:t>
            </a:r>
            <a:r>
              <a:rPr sz="2600" dirty="0"/>
              <a:t>Dangers</a:t>
            </a:r>
            <a:r>
              <a:rPr sz="2600" spc="105" dirty="0"/>
              <a:t> </a:t>
            </a:r>
            <a:r>
              <a:rPr sz="2600" dirty="0"/>
              <a:t>of</a:t>
            </a:r>
            <a:r>
              <a:rPr sz="2600" spc="105" dirty="0"/>
              <a:t> </a:t>
            </a:r>
            <a:r>
              <a:rPr sz="2600" spc="-10" dirty="0"/>
              <a:t>Second-</a:t>
            </a:r>
            <a:r>
              <a:rPr sz="2600" spc="110" dirty="0"/>
              <a:t>hand</a:t>
            </a:r>
            <a:r>
              <a:rPr sz="2600" spc="105" dirty="0"/>
              <a:t> </a:t>
            </a:r>
            <a:r>
              <a:rPr sz="2600" spc="114" dirty="0"/>
              <a:t>and</a:t>
            </a:r>
            <a:r>
              <a:rPr sz="2600" spc="105" dirty="0"/>
              <a:t> </a:t>
            </a:r>
            <a:r>
              <a:rPr sz="2600" spc="65" dirty="0"/>
              <a:t>Third-</a:t>
            </a:r>
            <a:r>
              <a:rPr sz="2600" spc="90" dirty="0"/>
              <a:t>hand </a:t>
            </a:r>
            <a:r>
              <a:rPr sz="2600" dirty="0"/>
              <a:t>Smoke</a:t>
            </a:r>
            <a:r>
              <a:rPr sz="2600" spc="30" dirty="0"/>
              <a:t> </a:t>
            </a:r>
            <a:r>
              <a:rPr sz="2600" spc="50" dirty="0"/>
              <a:t>Exposure</a:t>
            </a:r>
            <a:endParaRPr sz="2600"/>
          </a:p>
        </p:txBody>
      </p:sp>
      <p:sp>
        <p:nvSpPr>
          <p:cNvPr id="6" name="object 6"/>
          <p:cNvSpPr txBox="1"/>
          <p:nvPr/>
        </p:nvSpPr>
        <p:spPr>
          <a:xfrm>
            <a:off x="1029684" y="501497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1029684" y="3637028"/>
            <a:ext cx="7319645" cy="1892300"/>
          </a:xfrm>
          <a:prstGeom prst="rect">
            <a:avLst/>
          </a:prstGeom>
        </p:spPr>
        <p:txBody>
          <a:bodyPr vert="horz" wrap="square" lIns="0" tIns="33020" rIns="0" bIns="0" rtlCol="0">
            <a:spAutoFit/>
          </a:bodyPr>
          <a:lstStyle/>
          <a:p>
            <a:pPr marL="234315" marR="5080" indent="-222250">
              <a:lnSpc>
                <a:spcPts val="2300"/>
              </a:lnSpc>
              <a:spcBef>
                <a:spcPts val="260"/>
              </a:spcBef>
              <a:buClr>
                <a:srgbClr val="E16C25"/>
              </a:buClr>
              <a:buSzPct val="52500"/>
              <a:buFont typeface="Apple Symbols"/>
              <a:buChar char="■"/>
              <a:tabLst>
                <a:tab pos="235585" algn="l"/>
              </a:tabLst>
            </a:pPr>
            <a:r>
              <a:rPr sz="2000" spc="-20" dirty="0">
                <a:solidFill>
                  <a:srgbClr val="231F20"/>
                </a:solidFill>
                <a:latin typeface="Avenir Book"/>
                <a:cs typeface="Avenir Book"/>
              </a:rPr>
              <a:t>Second-</a:t>
            </a:r>
            <a:r>
              <a:rPr sz="2000" dirty="0">
                <a:solidFill>
                  <a:srgbClr val="231F20"/>
                </a:solidFill>
                <a:latin typeface="Avenir Book"/>
                <a:cs typeface="Avenir Book"/>
              </a:rPr>
              <a:t>hand</a:t>
            </a:r>
            <a:r>
              <a:rPr sz="2000" spc="-5"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spc="-10" dirty="0">
                <a:solidFill>
                  <a:srgbClr val="231F20"/>
                </a:solidFill>
                <a:latin typeface="Avenir Book"/>
                <a:cs typeface="Avenir Book"/>
              </a:rPr>
              <a:t>third-</a:t>
            </a:r>
            <a:r>
              <a:rPr sz="2000" dirty="0">
                <a:solidFill>
                  <a:srgbClr val="231F20"/>
                </a:solidFill>
                <a:latin typeface="Avenir Book"/>
                <a:cs typeface="Avenir Book"/>
              </a:rPr>
              <a:t>hand smoke</a:t>
            </a:r>
            <a:r>
              <a:rPr sz="2000" spc="-5" dirty="0">
                <a:solidFill>
                  <a:srgbClr val="231F20"/>
                </a:solidFill>
                <a:latin typeface="Avenir Book"/>
                <a:cs typeface="Avenir Book"/>
              </a:rPr>
              <a:t> </a:t>
            </a:r>
            <a:r>
              <a:rPr sz="2000" dirty="0">
                <a:solidFill>
                  <a:srgbClr val="231F20"/>
                </a:solidFill>
                <a:latin typeface="Avenir Book"/>
                <a:cs typeface="Avenir Book"/>
              </a:rPr>
              <a:t>contain</a:t>
            </a:r>
            <a:r>
              <a:rPr sz="2000" spc="-5" dirty="0">
                <a:solidFill>
                  <a:srgbClr val="231F20"/>
                </a:solidFill>
                <a:latin typeface="Avenir Book"/>
                <a:cs typeface="Avenir Book"/>
              </a:rPr>
              <a:t> </a:t>
            </a:r>
            <a:r>
              <a:rPr sz="2000" dirty="0">
                <a:solidFill>
                  <a:srgbClr val="231F20"/>
                </a:solidFill>
                <a:latin typeface="Avenir Book"/>
                <a:cs typeface="Avenir Book"/>
              </a:rPr>
              <a:t>harmful, toxic</a:t>
            </a:r>
            <a:r>
              <a:rPr sz="2000" spc="-5" dirty="0">
                <a:solidFill>
                  <a:srgbClr val="231F20"/>
                </a:solidFill>
                <a:latin typeface="Avenir Book"/>
                <a:cs typeface="Avenir Book"/>
              </a:rPr>
              <a:t> </a:t>
            </a:r>
            <a:r>
              <a:rPr sz="2000" spc="-25" dirty="0">
                <a:solidFill>
                  <a:srgbClr val="231F20"/>
                </a:solidFill>
                <a:latin typeface="Avenir Book"/>
                <a:cs typeface="Avenir Book"/>
              </a:rPr>
              <a:t>and 	cancer-</a:t>
            </a:r>
            <a:r>
              <a:rPr sz="2000" dirty="0">
                <a:solidFill>
                  <a:srgbClr val="231F20"/>
                </a:solidFill>
                <a:latin typeface="Avenir Book"/>
                <a:cs typeface="Avenir Book"/>
              </a:rPr>
              <a:t>causing</a:t>
            </a:r>
            <a:r>
              <a:rPr sz="2000" spc="-15" dirty="0">
                <a:solidFill>
                  <a:srgbClr val="231F20"/>
                </a:solidFill>
                <a:latin typeface="Avenir Book"/>
                <a:cs typeface="Avenir Book"/>
              </a:rPr>
              <a:t> </a:t>
            </a:r>
            <a:r>
              <a:rPr sz="2000" dirty="0">
                <a:solidFill>
                  <a:srgbClr val="231F20"/>
                </a:solidFill>
                <a:latin typeface="Avenir Book"/>
                <a:cs typeface="Avenir Book"/>
              </a:rPr>
              <a:t>chemicals</a:t>
            </a:r>
            <a:r>
              <a:rPr sz="2000" spc="-10" dirty="0">
                <a:solidFill>
                  <a:srgbClr val="231F20"/>
                </a:solidFill>
                <a:latin typeface="Avenir Book"/>
                <a:cs typeface="Avenir Book"/>
              </a:rPr>
              <a:t> </a:t>
            </a:r>
            <a:r>
              <a:rPr sz="2000" dirty="0">
                <a:solidFill>
                  <a:srgbClr val="231F20"/>
                </a:solidFill>
                <a:latin typeface="Avenir Book"/>
                <a:cs typeface="Avenir Book"/>
              </a:rPr>
              <a:t>that</a:t>
            </a:r>
            <a:r>
              <a:rPr sz="2000" spc="-10" dirty="0">
                <a:solidFill>
                  <a:srgbClr val="231F20"/>
                </a:solidFill>
                <a:latin typeface="Avenir Book"/>
                <a:cs typeface="Avenir Book"/>
              </a:rPr>
              <a:t> </a:t>
            </a:r>
            <a:r>
              <a:rPr sz="2000" dirty="0">
                <a:solidFill>
                  <a:srgbClr val="231F20"/>
                </a:solidFill>
                <a:latin typeface="Avenir Book"/>
                <a:cs typeface="Avenir Book"/>
              </a:rPr>
              <a:t>can</a:t>
            </a:r>
            <a:r>
              <a:rPr sz="2000" spc="-15" dirty="0">
                <a:solidFill>
                  <a:srgbClr val="231F20"/>
                </a:solidFill>
                <a:latin typeface="Avenir Book"/>
                <a:cs typeface="Avenir Book"/>
              </a:rPr>
              <a:t> </a:t>
            </a:r>
            <a:r>
              <a:rPr sz="2000" dirty="0">
                <a:solidFill>
                  <a:srgbClr val="231F20"/>
                </a:solidFill>
                <a:latin typeface="Avenir Book"/>
                <a:cs typeface="Avenir Book"/>
              </a:rPr>
              <a:t>be</a:t>
            </a:r>
            <a:r>
              <a:rPr sz="2000" spc="-10" dirty="0">
                <a:solidFill>
                  <a:srgbClr val="231F20"/>
                </a:solidFill>
                <a:latin typeface="Avenir Book"/>
                <a:cs typeface="Avenir Book"/>
              </a:rPr>
              <a:t> </a:t>
            </a:r>
            <a:r>
              <a:rPr sz="2000" dirty="0">
                <a:solidFill>
                  <a:srgbClr val="231F20"/>
                </a:solidFill>
                <a:latin typeface="Avenir Book"/>
                <a:cs typeface="Avenir Book"/>
              </a:rPr>
              <a:t>breathed</a:t>
            </a:r>
            <a:r>
              <a:rPr sz="2000" spc="-10" dirty="0">
                <a:solidFill>
                  <a:srgbClr val="231F20"/>
                </a:solidFill>
                <a:latin typeface="Avenir Book"/>
                <a:cs typeface="Avenir Book"/>
              </a:rPr>
              <a:t> </a:t>
            </a:r>
            <a:r>
              <a:rPr sz="2000" dirty="0">
                <a:solidFill>
                  <a:srgbClr val="231F20"/>
                </a:solidFill>
                <a:latin typeface="Avenir Book"/>
                <a:cs typeface="Avenir Book"/>
              </a:rPr>
              <a:t>in,</a:t>
            </a:r>
            <a:r>
              <a:rPr sz="2000" spc="-10" dirty="0">
                <a:solidFill>
                  <a:srgbClr val="231F20"/>
                </a:solidFill>
                <a:latin typeface="Avenir Book"/>
                <a:cs typeface="Avenir Book"/>
              </a:rPr>
              <a:t> absorbed 	</a:t>
            </a:r>
            <a:r>
              <a:rPr sz="2000" dirty="0">
                <a:solidFill>
                  <a:srgbClr val="231F20"/>
                </a:solidFill>
                <a:latin typeface="Avenir Book"/>
                <a:cs typeface="Avenir Book"/>
              </a:rPr>
              <a:t>through</a:t>
            </a:r>
            <a:r>
              <a:rPr sz="2000" spc="-30" dirty="0">
                <a:solidFill>
                  <a:srgbClr val="231F20"/>
                </a:solidFill>
                <a:latin typeface="Avenir Book"/>
                <a:cs typeface="Avenir Book"/>
              </a:rPr>
              <a:t> </a:t>
            </a:r>
            <a:r>
              <a:rPr sz="2000" dirty="0">
                <a:solidFill>
                  <a:srgbClr val="231F20"/>
                </a:solidFill>
                <a:latin typeface="Avenir Book"/>
                <a:cs typeface="Avenir Book"/>
              </a:rPr>
              <a:t>the</a:t>
            </a:r>
            <a:r>
              <a:rPr sz="2000" spc="-30" dirty="0">
                <a:solidFill>
                  <a:srgbClr val="231F20"/>
                </a:solidFill>
                <a:latin typeface="Avenir Book"/>
                <a:cs typeface="Avenir Book"/>
              </a:rPr>
              <a:t> </a:t>
            </a:r>
            <a:r>
              <a:rPr sz="2000" dirty="0">
                <a:solidFill>
                  <a:srgbClr val="231F20"/>
                </a:solidFill>
                <a:latin typeface="Avenir Book"/>
                <a:cs typeface="Avenir Book"/>
              </a:rPr>
              <a:t>skin,</a:t>
            </a:r>
            <a:r>
              <a:rPr sz="2000" spc="-25" dirty="0">
                <a:solidFill>
                  <a:srgbClr val="231F20"/>
                </a:solidFill>
                <a:latin typeface="Avenir Book"/>
                <a:cs typeface="Avenir Book"/>
              </a:rPr>
              <a:t> </a:t>
            </a:r>
            <a:r>
              <a:rPr sz="2000" dirty="0">
                <a:solidFill>
                  <a:srgbClr val="231F20"/>
                </a:solidFill>
                <a:latin typeface="Avenir Book"/>
                <a:cs typeface="Avenir Book"/>
              </a:rPr>
              <a:t>or</a:t>
            </a:r>
            <a:r>
              <a:rPr sz="2000" spc="-30" dirty="0">
                <a:solidFill>
                  <a:srgbClr val="231F20"/>
                </a:solidFill>
                <a:latin typeface="Avenir Book"/>
                <a:cs typeface="Avenir Book"/>
              </a:rPr>
              <a:t> </a:t>
            </a:r>
            <a:r>
              <a:rPr sz="2000" dirty="0">
                <a:solidFill>
                  <a:srgbClr val="231F20"/>
                </a:solidFill>
                <a:latin typeface="Avenir Book"/>
                <a:cs typeface="Avenir Book"/>
              </a:rPr>
              <a:t>swallowed,</a:t>
            </a:r>
            <a:r>
              <a:rPr sz="2000" spc="-30" dirty="0">
                <a:solidFill>
                  <a:srgbClr val="231F20"/>
                </a:solidFill>
                <a:latin typeface="Avenir Book"/>
                <a:cs typeface="Avenir Book"/>
              </a:rPr>
              <a:t> </a:t>
            </a:r>
            <a:r>
              <a:rPr sz="2000" dirty="0">
                <a:solidFill>
                  <a:srgbClr val="231F20"/>
                </a:solidFill>
                <a:latin typeface="Avenir Book"/>
                <a:cs typeface="Avenir Book"/>
              </a:rPr>
              <a:t>when</a:t>
            </a:r>
            <a:r>
              <a:rPr sz="2000" spc="-25" dirty="0">
                <a:solidFill>
                  <a:srgbClr val="231F20"/>
                </a:solidFill>
                <a:latin typeface="Avenir Book"/>
                <a:cs typeface="Avenir Book"/>
              </a:rPr>
              <a:t> </a:t>
            </a:r>
            <a:r>
              <a:rPr sz="2000" dirty="0">
                <a:solidFill>
                  <a:srgbClr val="231F20"/>
                </a:solidFill>
                <a:latin typeface="Avenir Book"/>
                <a:cs typeface="Avenir Book"/>
              </a:rPr>
              <a:t>children</a:t>
            </a:r>
            <a:r>
              <a:rPr sz="2000" spc="-30" dirty="0">
                <a:solidFill>
                  <a:srgbClr val="231F20"/>
                </a:solidFill>
                <a:latin typeface="Avenir Book"/>
                <a:cs typeface="Avenir Book"/>
              </a:rPr>
              <a:t> </a:t>
            </a:r>
            <a:r>
              <a:rPr sz="2000" dirty="0">
                <a:solidFill>
                  <a:srgbClr val="231F20"/>
                </a:solidFill>
                <a:latin typeface="Avenir Book"/>
                <a:cs typeface="Avenir Book"/>
              </a:rPr>
              <a:t>put</a:t>
            </a:r>
            <a:r>
              <a:rPr sz="2000" spc="-30" dirty="0">
                <a:solidFill>
                  <a:srgbClr val="231F20"/>
                </a:solidFill>
                <a:latin typeface="Avenir Book"/>
                <a:cs typeface="Avenir Book"/>
              </a:rPr>
              <a:t> </a:t>
            </a:r>
            <a:r>
              <a:rPr sz="2000" spc="-10" dirty="0">
                <a:solidFill>
                  <a:srgbClr val="231F20"/>
                </a:solidFill>
                <a:latin typeface="Avenir Book"/>
                <a:cs typeface="Avenir Book"/>
              </a:rPr>
              <a:t>their 	</a:t>
            </a:r>
            <a:r>
              <a:rPr sz="2000" dirty="0">
                <a:solidFill>
                  <a:srgbClr val="231F20"/>
                </a:solidFill>
                <a:latin typeface="Avenir Book"/>
                <a:cs typeface="Avenir Book"/>
              </a:rPr>
              <a:t>contaminated</a:t>
            </a:r>
            <a:r>
              <a:rPr sz="2000" spc="-10" dirty="0">
                <a:solidFill>
                  <a:srgbClr val="231F20"/>
                </a:solidFill>
                <a:latin typeface="Avenir Book"/>
                <a:cs typeface="Avenir Book"/>
              </a:rPr>
              <a:t> </a:t>
            </a:r>
            <a:r>
              <a:rPr sz="2000" dirty="0">
                <a:solidFill>
                  <a:srgbClr val="231F20"/>
                </a:solidFill>
                <a:latin typeface="Avenir Book"/>
                <a:cs typeface="Avenir Book"/>
              </a:rPr>
              <a:t>hands</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5" dirty="0">
                <a:solidFill>
                  <a:srgbClr val="231F20"/>
                </a:solidFill>
                <a:latin typeface="Avenir Book"/>
                <a:cs typeface="Avenir Book"/>
              </a:rPr>
              <a:t> </a:t>
            </a:r>
            <a:r>
              <a:rPr sz="2000" dirty="0">
                <a:solidFill>
                  <a:srgbClr val="231F20"/>
                </a:solidFill>
                <a:latin typeface="Avenir Book"/>
                <a:cs typeface="Avenir Book"/>
              </a:rPr>
              <a:t>other</a:t>
            </a:r>
            <a:r>
              <a:rPr sz="2000" spc="-10" dirty="0">
                <a:solidFill>
                  <a:srgbClr val="231F20"/>
                </a:solidFill>
                <a:latin typeface="Avenir Book"/>
                <a:cs typeface="Avenir Book"/>
              </a:rPr>
              <a:t> </a:t>
            </a:r>
            <a:r>
              <a:rPr sz="2000" dirty="0">
                <a:solidFill>
                  <a:srgbClr val="231F20"/>
                </a:solidFill>
                <a:latin typeface="Avenir Book"/>
                <a:cs typeface="Avenir Book"/>
              </a:rPr>
              <a:t>objects</a:t>
            </a:r>
            <a:r>
              <a:rPr sz="2000" spc="-5" dirty="0">
                <a:solidFill>
                  <a:srgbClr val="231F20"/>
                </a:solidFill>
                <a:latin typeface="Avenir Book"/>
                <a:cs typeface="Avenir Book"/>
              </a:rPr>
              <a:t> </a:t>
            </a:r>
            <a:r>
              <a:rPr sz="2000" dirty="0">
                <a:solidFill>
                  <a:srgbClr val="231F20"/>
                </a:solidFill>
                <a:latin typeface="Avenir Book"/>
                <a:cs typeface="Avenir Book"/>
              </a:rPr>
              <a:t>into</a:t>
            </a:r>
            <a:r>
              <a:rPr sz="2000" spc="-10" dirty="0">
                <a:solidFill>
                  <a:srgbClr val="231F20"/>
                </a:solidFill>
                <a:latin typeface="Avenir Book"/>
                <a:cs typeface="Avenir Book"/>
              </a:rPr>
              <a:t> </a:t>
            </a:r>
            <a:r>
              <a:rPr sz="2000" dirty="0">
                <a:solidFill>
                  <a:srgbClr val="231F20"/>
                </a:solidFill>
                <a:latin typeface="Avenir Book"/>
                <a:cs typeface="Avenir Book"/>
              </a:rPr>
              <a:t>their</a:t>
            </a:r>
            <a:r>
              <a:rPr sz="2000" spc="-5" dirty="0">
                <a:solidFill>
                  <a:srgbClr val="231F20"/>
                </a:solidFill>
                <a:latin typeface="Avenir Book"/>
                <a:cs typeface="Avenir Book"/>
              </a:rPr>
              <a:t> </a:t>
            </a:r>
            <a:r>
              <a:rPr sz="2000" spc="-10" dirty="0">
                <a:solidFill>
                  <a:srgbClr val="231F20"/>
                </a:solidFill>
                <a:latin typeface="Avenir Book"/>
                <a:cs typeface="Avenir Book"/>
              </a:rPr>
              <a:t>mouths.</a:t>
            </a:r>
            <a:endParaRPr sz="2000">
              <a:latin typeface="Avenir Book"/>
              <a:cs typeface="Avenir Book"/>
            </a:endParaRPr>
          </a:p>
          <a:p>
            <a:pPr marL="235585" marR="165735">
              <a:lnSpc>
                <a:spcPts val="2300"/>
              </a:lnSpc>
              <a:spcBef>
                <a:spcPts val="800"/>
              </a:spcBef>
            </a:pPr>
            <a:r>
              <a:rPr sz="2000" dirty="0">
                <a:solidFill>
                  <a:srgbClr val="231F20"/>
                </a:solidFill>
                <a:latin typeface="Avenir Book"/>
                <a:cs typeface="Avenir Book"/>
              </a:rPr>
              <a:t>Reduce</a:t>
            </a:r>
            <a:r>
              <a:rPr sz="2000" spc="-35" dirty="0">
                <a:solidFill>
                  <a:srgbClr val="231F20"/>
                </a:solidFill>
                <a:latin typeface="Avenir Book"/>
                <a:cs typeface="Avenir Book"/>
              </a:rPr>
              <a:t> </a:t>
            </a:r>
            <a:r>
              <a:rPr sz="2000" dirty="0">
                <a:solidFill>
                  <a:srgbClr val="231F20"/>
                </a:solidFill>
                <a:latin typeface="Avenir Book"/>
                <a:cs typeface="Avenir Book"/>
              </a:rPr>
              <a:t>or</a:t>
            </a:r>
            <a:r>
              <a:rPr sz="2000" spc="-35" dirty="0">
                <a:solidFill>
                  <a:srgbClr val="231F20"/>
                </a:solidFill>
                <a:latin typeface="Avenir Book"/>
                <a:cs typeface="Avenir Book"/>
              </a:rPr>
              <a:t> </a:t>
            </a:r>
            <a:r>
              <a:rPr sz="2000" dirty="0">
                <a:solidFill>
                  <a:srgbClr val="231F20"/>
                </a:solidFill>
                <a:latin typeface="Avenir Book"/>
                <a:cs typeface="Avenir Book"/>
              </a:rPr>
              <a:t>eliminate</a:t>
            </a:r>
            <a:r>
              <a:rPr sz="2000" spc="-30" dirty="0">
                <a:solidFill>
                  <a:srgbClr val="231F20"/>
                </a:solidFill>
                <a:latin typeface="Avenir Book"/>
                <a:cs typeface="Avenir Book"/>
              </a:rPr>
              <a:t> </a:t>
            </a:r>
            <a:r>
              <a:rPr sz="2000" dirty="0">
                <a:solidFill>
                  <a:srgbClr val="231F20"/>
                </a:solidFill>
                <a:latin typeface="Avenir Book"/>
                <a:cs typeface="Avenir Book"/>
              </a:rPr>
              <a:t>your</a:t>
            </a:r>
            <a:r>
              <a:rPr sz="2000" spc="-35" dirty="0">
                <a:solidFill>
                  <a:srgbClr val="231F20"/>
                </a:solidFill>
                <a:latin typeface="Avenir Book"/>
                <a:cs typeface="Avenir Book"/>
              </a:rPr>
              <a:t> </a:t>
            </a:r>
            <a:r>
              <a:rPr sz="2000" spc="-25" dirty="0">
                <a:solidFill>
                  <a:srgbClr val="231F20"/>
                </a:solidFill>
                <a:latin typeface="Avenir Book"/>
                <a:cs typeface="Avenir Book"/>
              </a:rPr>
              <a:t>kid’s</a:t>
            </a:r>
            <a:r>
              <a:rPr sz="2000" spc="-30" dirty="0">
                <a:solidFill>
                  <a:srgbClr val="231F20"/>
                </a:solidFill>
                <a:latin typeface="Avenir Book"/>
                <a:cs typeface="Avenir Book"/>
              </a:rPr>
              <a:t> </a:t>
            </a:r>
            <a:r>
              <a:rPr sz="2000" dirty="0">
                <a:solidFill>
                  <a:srgbClr val="231F20"/>
                </a:solidFill>
                <a:latin typeface="Avenir Book"/>
                <a:cs typeface="Avenir Book"/>
              </a:rPr>
              <a:t>exposure</a:t>
            </a:r>
            <a:r>
              <a:rPr sz="2000" spc="-35" dirty="0">
                <a:solidFill>
                  <a:srgbClr val="231F20"/>
                </a:solidFill>
                <a:latin typeface="Avenir Book"/>
                <a:cs typeface="Avenir Book"/>
              </a:rPr>
              <a:t> </a:t>
            </a:r>
            <a:r>
              <a:rPr sz="2000" dirty="0">
                <a:solidFill>
                  <a:srgbClr val="231F20"/>
                </a:solidFill>
                <a:latin typeface="Avenir Book"/>
                <a:cs typeface="Avenir Book"/>
              </a:rPr>
              <a:t>to</a:t>
            </a:r>
            <a:r>
              <a:rPr sz="2000" spc="-30" dirty="0">
                <a:solidFill>
                  <a:srgbClr val="231F20"/>
                </a:solidFill>
                <a:latin typeface="Avenir Book"/>
                <a:cs typeface="Avenir Book"/>
              </a:rPr>
              <a:t> </a:t>
            </a:r>
            <a:r>
              <a:rPr sz="2000" dirty="0">
                <a:solidFill>
                  <a:srgbClr val="231F20"/>
                </a:solidFill>
                <a:latin typeface="Avenir Book"/>
                <a:cs typeface="Avenir Book"/>
              </a:rPr>
              <a:t>tobacco</a:t>
            </a:r>
            <a:r>
              <a:rPr sz="2000" spc="-35" dirty="0">
                <a:solidFill>
                  <a:srgbClr val="231F20"/>
                </a:solidFill>
                <a:latin typeface="Avenir Book"/>
                <a:cs typeface="Avenir Book"/>
              </a:rPr>
              <a:t> </a:t>
            </a:r>
            <a:r>
              <a:rPr sz="2000" dirty="0">
                <a:solidFill>
                  <a:srgbClr val="231F20"/>
                </a:solidFill>
                <a:latin typeface="Avenir Book"/>
                <a:cs typeface="Avenir Book"/>
              </a:rPr>
              <a:t>smoke</a:t>
            </a:r>
            <a:r>
              <a:rPr sz="2000" spc="-35" dirty="0">
                <a:solidFill>
                  <a:srgbClr val="231F20"/>
                </a:solidFill>
                <a:latin typeface="Avenir Book"/>
                <a:cs typeface="Avenir Book"/>
              </a:rPr>
              <a:t> </a:t>
            </a:r>
            <a:r>
              <a:rPr sz="2000" spc="-25" dirty="0">
                <a:solidFill>
                  <a:srgbClr val="231F20"/>
                </a:solidFill>
                <a:latin typeface="Avenir Book"/>
                <a:cs typeface="Avenir Book"/>
              </a:rPr>
              <a:t>or </a:t>
            </a:r>
            <a:r>
              <a:rPr sz="2000" dirty="0">
                <a:solidFill>
                  <a:srgbClr val="231F20"/>
                </a:solidFill>
                <a:latin typeface="Avenir Book"/>
                <a:cs typeface="Avenir Book"/>
              </a:rPr>
              <a:t>vapors</a:t>
            </a:r>
            <a:r>
              <a:rPr sz="2000" spc="-15" dirty="0">
                <a:solidFill>
                  <a:srgbClr val="231F20"/>
                </a:solidFill>
                <a:latin typeface="Avenir Book"/>
                <a:cs typeface="Avenir Book"/>
              </a:rPr>
              <a:t> </a:t>
            </a:r>
            <a:r>
              <a:rPr sz="2000" dirty="0">
                <a:solidFill>
                  <a:srgbClr val="231F20"/>
                </a:solidFill>
                <a:latin typeface="Avenir Book"/>
                <a:cs typeface="Avenir Book"/>
              </a:rPr>
              <a:t>(including</a:t>
            </a:r>
            <a:r>
              <a:rPr sz="2000" spc="-10" dirty="0">
                <a:solidFill>
                  <a:srgbClr val="231F20"/>
                </a:solidFill>
                <a:latin typeface="Avenir Book"/>
                <a:cs typeface="Avenir Book"/>
              </a:rPr>
              <a:t> </a:t>
            </a:r>
            <a:r>
              <a:rPr sz="2000" dirty="0">
                <a:solidFill>
                  <a:srgbClr val="231F20"/>
                </a:solidFill>
                <a:latin typeface="Avenir Book"/>
                <a:cs typeface="Avenir Book"/>
              </a:rPr>
              <a:t>e-cigarettes</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other</a:t>
            </a:r>
            <a:r>
              <a:rPr sz="2000" spc="-15" dirty="0">
                <a:solidFill>
                  <a:srgbClr val="231F20"/>
                </a:solidFill>
                <a:latin typeface="Avenir Book"/>
                <a:cs typeface="Avenir Book"/>
              </a:rPr>
              <a:t> </a:t>
            </a:r>
            <a:r>
              <a:rPr sz="2000" dirty="0">
                <a:solidFill>
                  <a:srgbClr val="231F20"/>
                </a:solidFill>
                <a:latin typeface="Avenir Book"/>
                <a:cs typeface="Avenir Book"/>
              </a:rPr>
              <a:t>vaping</a:t>
            </a:r>
            <a:r>
              <a:rPr sz="2000" spc="-10" dirty="0">
                <a:solidFill>
                  <a:srgbClr val="231F20"/>
                </a:solidFill>
                <a:latin typeface="Avenir Book"/>
                <a:cs typeface="Avenir Book"/>
              </a:rPr>
              <a:t> devices).</a:t>
            </a:r>
            <a:endParaRPr sz="2000">
              <a:latin typeface="Avenir Book"/>
              <a:cs typeface="Avenir Book"/>
            </a:endParaRPr>
          </a:p>
        </p:txBody>
      </p:sp>
      <p:sp>
        <p:nvSpPr>
          <p:cNvPr id="8" name="object 8"/>
          <p:cNvSpPr txBox="1"/>
          <p:nvPr/>
        </p:nvSpPr>
        <p:spPr>
          <a:xfrm>
            <a:off x="1225674" y="6094478"/>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9" name="object 9"/>
          <p:cNvSpPr txBox="1"/>
          <p:nvPr/>
        </p:nvSpPr>
        <p:spPr>
          <a:xfrm>
            <a:off x="1225674" y="5503928"/>
            <a:ext cx="6038850" cy="1104900"/>
          </a:xfrm>
          <a:prstGeom prst="rect">
            <a:avLst/>
          </a:prstGeom>
        </p:spPr>
        <p:txBody>
          <a:bodyPr vert="horz" wrap="square" lIns="0" tIns="12700" rIns="0" bIns="0" rtlCol="0">
            <a:spAutoFit/>
          </a:bodyPr>
          <a:lstStyle/>
          <a:p>
            <a:pPr marL="235585" marR="5080" indent="-223520">
              <a:lnSpc>
                <a:spcPct val="129200"/>
              </a:lnSpc>
              <a:spcBef>
                <a:spcPts val="100"/>
              </a:spcBef>
              <a:buClr>
                <a:srgbClr val="E16C25"/>
              </a:buClr>
              <a:buSzPct val="52500"/>
              <a:buFont typeface="Arial"/>
              <a:buChar char="&gt;"/>
              <a:tabLst>
                <a:tab pos="235585" algn="l"/>
              </a:tabLst>
            </a:pPr>
            <a:r>
              <a:rPr sz="2000" dirty="0">
                <a:solidFill>
                  <a:srgbClr val="231F20"/>
                </a:solidFill>
                <a:latin typeface="Avenir Book"/>
                <a:cs typeface="Avenir Book"/>
              </a:rPr>
              <a:t>Do</a:t>
            </a:r>
            <a:r>
              <a:rPr sz="2000" spc="-10" dirty="0">
                <a:solidFill>
                  <a:srgbClr val="231F20"/>
                </a:solidFill>
                <a:latin typeface="Avenir Book"/>
                <a:cs typeface="Avenir Book"/>
              </a:rPr>
              <a:t> </a:t>
            </a:r>
            <a:r>
              <a:rPr sz="2000" dirty="0">
                <a:solidFill>
                  <a:srgbClr val="231F20"/>
                </a:solidFill>
                <a:latin typeface="Avenir Book"/>
                <a:cs typeface="Avenir Book"/>
              </a:rPr>
              <a:t>not</a:t>
            </a:r>
            <a:r>
              <a:rPr sz="2000" spc="-5" dirty="0">
                <a:solidFill>
                  <a:srgbClr val="231F20"/>
                </a:solidFill>
                <a:latin typeface="Avenir Book"/>
                <a:cs typeface="Avenir Book"/>
              </a:rPr>
              <a:t> </a:t>
            </a:r>
            <a:r>
              <a:rPr sz="2000" dirty="0">
                <a:solidFill>
                  <a:srgbClr val="231F20"/>
                </a:solidFill>
                <a:latin typeface="Avenir Book"/>
                <a:cs typeface="Avenir Book"/>
              </a:rPr>
              <a:t>allow</a:t>
            </a:r>
            <a:r>
              <a:rPr sz="2000" spc="-5" dirty="0">
                <a:solidFill>
                  <a:srgbClr val="231F20"/>
                </a:solidFill>
                <a:latin typeface="Avenir Book"/>
                <a:cs typeface="Avenir Book"/>
              </a:rPr>
              <a:t> </a:t>
            </a:r>
            <a:r>
              <a:rPr sz="2000" dirty="0">
                <a:solidFill>
                  <a:srgbClr val="231F20"/>
                </a:solidFill>
                <a:latin typeface="Avenir Book"/>
                <a:cs typeface="Avenir Book"/>
              </a:rPr>
              <a:t>smoking</a:t>
            </a:r>
            <a:r>
              <a:rPr sz="2000" spc="-10" dirty="0">
                <a:solidFill>
                  <a:srgbClr val="231F20"/>
                </a:solidFill>
                <a:latin typeface="Avenir Book"/>
                <a:cs typeface="Avenir Book"/>
              </a:rPr>
              <a:t> </a:t>
            </a:r>
            <a:r>
              <a:rPr sz="2000" dirty="0">
                <a:solidFill>
                  <a:srgbClr val="231F20"/>
                </a:solidFill>
                <a:latin typeface="Avenir Book"/>
                <a:cs typeface="Avenir Book"/>
              </a:rPr>
              <a:t>inside</a:t>
            </a:r>
            <a:r>
              <a:rPr sz="2000" spc="-5" dirty="0">
                <a:solidFill>
                  <a:srgbClr val="231F20"/>
                </a:solidFill>
                <a:latin typeface="Avenir Book"/>
                <a:cs typeface="Avenir Book"/>
              </a:rPr>
              <a:t> </a:t>
            </a:r>
            <a:r>
              <a:rPr sz="2000" dirty="0">
                <a:solidFill>
                  <a:srgbClr val="231F20"/>
                </a:solidFill>
                <a:latin typeface="Avenir Book"/>
                <a:cs typeface="Avenir Book"/>
              </a:rPr>
              <a:t>buildings</a:t>
            </a:r>
            <a:r>
              <a:rPr sz="2000" spc="-5" dirty="0">
                <a:solidFill>
                  <a:srgbClr val="231F20"/>
                </a:solidFill>
                <a:latin typeface="Avenir Book"/>
                <a:cs typeface="Avenir Book"/>
              </a:rPr>
              <a:t> </a:t>
            </a:r>
            <a:r>
              <a:rPr sz="2000" dirty="0">
                <a:solidFill>
                  <a:srgbClr val="231F20"/>
                </a:solidFill>
                <a:latin typeface="Avenir Book"/>
                <a:cs typeface="Avenir Book"/>
              </a:rPr>
              <a:t>or</a:t>
            </a:r>
            <a:r>
              <a:rPr sz="2000" spc="-5" dirty="0">
                <a:solidFill>
                  <a:srgbClr val="231F20"/>
                </a:solidFill>
                <a:latin typeface="Avenir Book"/>
                <a:cs typeface="Avenir Book"/>
              </a:rPr>
              <a:t> </a:t>
            </a:r>
            <a:r>
              <a:rPr sz="2000" dirty="0">
                <a:solidFill>
                  <a:srgbClr val="231F20"/>
                </a:solidFill>
                <a:latin typeface="Avenir Book"/>
                <a:cs typeface="Avenir Book"/>
              </a:rPr>
              <a:t>in</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5" dirty="0">
                <a:solidFill>
                  <a:srgbClr val="231F20"/>
                </a:solidFill>
                <a:latin typeface="Avenir Book"/>
                <a:cs typeface="Avenir Book"/>
              </a:rPr>
              <a:t> </a:t>
            </a:r>
            <a:r>
              <a:rPr sz="2000" spc="-25" dirty="0">
                <a:solidFill>
                  <a:srgbClr val="231F20"/>
                </a:solidFill>
                <a:latin typeface="Avenir Book"/>
                <a:cs typeface="Avenir Book"/>
              </a:rPr>
              <a:t>car. </a:t>
            </a:r>
            <a:r>
              <a:rPr sz="2000" dirty="0">
                <a:solidFill>
                  <a:srgbClr val="231F20"/>
                </a:solidFill>
                <a:latin typeface="Avenir Book"/>
                <a:cs typeface="Avenir Book"/>
              </a:rPr>
              <a:t>Help</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quit</a:t>
            </a:r>
            <a:r>
              <a:rPr sz="2000" spc="-10" dirty="0">
                <a:solidFill>
                  <a:srgbClr val="231F20"/>
                </a:solidFill>
                <a:latin typeface="Avenir Book"/>
                <a:cs typeface="Avenir Book"/>
              </a:rPr>
              <a:t> </a:t>
            </a:r>
            <a:r>
              <a:rPr sz="2000" dirty="0">
                <a:solidFill>
                  <a:srgbClr val="231F20"/>
                </a:solidFill>
                <a:latin typeface="Avenir Book"/>
                <a:cs typeface="Avenir Book"/>
              </a:rPr>
              <a:t>smoking</a:t>
            </a:r>
            <a:r>
              <a:rPr sz="2000" spc="-10" dirty="0">
                <a:solidFill>
                  <a:srgbClr val="231F20"/>
                </a:solidFill>
                <a:latin typeface="Avenir Book"/>
                <a:cs typeface="Avenir Book"/>
              </a:rPr>
              <a:t> resources:</a:t>
            </a:r>
            <a:endParaRPr sz="2000">
              <a:latin typeface="Avenir Book"/>
              <a:cs typeface="Avenir Book"/>
            </a:endParaRPr>
          </a:p>
          <a:p>
            <a:pPr marL="485775">
              <a:lnSpc>
                <a:spcPts val="2300"/>
              </a:lnSpc>
            </a:pPr>
            <a:r>
              <a:rPr sz="2000" dirty="0">
                <a:solidFill>
                  <a:srgbClr val="231F20"/>
                </a:solidFill>
                <a:latin typeface="Avenir Book"/>
                <a:cs typeface="Avenir Book"/>
              </a:rPr>
              <a:t>-</a:t>
            </a:r>
            <a:r>
              <a:rPr sz="2000" spc="10" dirty="0">
                <a:solidFill>
                  <a:srgbClr val="231F20"/>
                </a:solidFill>
                <a:latin typeface="Avenir Book"/>
                <a:cs typeface="Avenir Book"/>
              </a:rPr>
              <a:t> </a:t>
            </a:r>
            <a:r>
              <a:rPr sz="2000" dirty="0">
                <a:solidFill>
                  <a:srgbClr val="231F20"/>
                </a:solidFill>
                <a:latin typeface="Avenir Book"/>
                <a:cs typeface="Avenir Book"/>
              </a:rPr>
              <a:t>Quitline</a:t>
            </a:r>
            <a:r>
              <a:rPr sz="2000" spc="15" dirty="0">
                <a:solidFill>
                  <a:srgbClr val="231F20"/>
                </a:solidFill>
                <a:latin typeface="Avenir Book"/>
                <a:cs typeface="Avenir Book"/>
              </a:rPr>
              <a:t> </a:t>
            </a:r>
            <a:r>
              <a:rPr sz="2000" dirty="0">
                <a:solidFill>
                  <a:srgbClr val="231F20"/>
                </a:solidFill>
                <a:latin typeface="Avenir Book"/>
                <a:cs typeface="Avenir Book"/>
              </a:rPr>
              <a:t>(1-800-</a:t>
            </a:r>
            <a:r>
              <a:rPr sz="2000" spc="-60" dirty="0">
                <a:solidFill>
                  <a:srgbClr val="231F20"/>
                </a:solidFill>
                <a:latin typeface="Avenir Book"/>
                <a:cs typeface="Avenir Book"/>
              </a:rPr>
              <a:t>QUIT-</a:t>
            </a:r>
            <a:r>
              <a:rPr sz="2000" spc="-20" dirty="0">
                <a:solidFill>
                  <a:srgbClr val="231F20"/>
                </a:solidFill>
                <a:latin typeface="Avenir Book"/>
                <a:cs typeface="Avenir Book"/>
              </a:rPr>
              <a:t>NOW)</a:t>
            </a:r>
            <a:endParaRPr sz="2000">
              <a:latin typeface="Avenir Book"/>
              <a:cs typeface="Avenir Book"/>
            </a:endParaRPr>
          </a:p>
        </p:txBody>
      </p:sp>
      <p:grpSp>
        <p:nvGrpSpPr>
          <p:cNvPr id="10" name="object 10"/>
          <p:cNvGrpSpPr/>
          <p:nvPr/>
        </p:nvGrpSpPr>
        <p:grpSpPr>
          <a:xfrm>
            <a:off x="114300" y="0"/>
            <a:ext cx="8985250" cy="2767330"/>
            <a:chOff x="114300" y="0"/>
            <a:chExt cx="8985250" cy="2767330"/>
          </a:xfrm>
        </p:grpSpPr>
        <p:pic>
          <p:nvPicPr>
            <p:cNvPr id="11" name="object 11"/>
            <p:cNvPicPr/>
            <p:nvPr/>
          </p:nvPicPr>
          <p:blipFill>
            <a:blip r:embed="rId3" cstate="print"/>
            <a:stretch>
              <a:fillRect/>
            </a:stretch>
          </p:blipFill>
          <p:spPr>
            <a:xfrm>
              <a:off x="1572252" y="1272108"/>
              <a:ext cx="1337343" cy="1018857"/>
            </a:xfrm>
            <a:prstGeom prst="rect">
              <a:avLst/>
            </a:prstGeom>
          </p:spPr>
        </p:pic>
        <p:pic>
          <p:nvPicPr>
            <p:cNvPr id="12" name="object 12"/>
            <p:cNvPicPr/>
            <p:nvPr/>
          </p:nvPicPr>
          <p:blipFill>
            <a:blip r:embed="rId4" cstate="print"/>
            <a:stretch>
              <a:fillRect/>
            </a:stretch>
          </p:blipFill>
          <p:spPr>
            <a:xfrm>
              <a:off x="1203443" y="610463"/>
              <a:ext cx="1679456" cy="1119632"/>
            </a:xfrm>
            <a:prstGeom prst="rect">
              <a:avLst/>
            </a:prstGeom>
          </p:spPr>
        </p:pic>
        <p:sp>
          <p:nvSpPr>
            <p:cNvPr id="13" name="object 13"/>
            <p:cNvSpPr/>
            <p:nvPr/>
          </p:nvSpPr>
          <p:spPr>
            <a:xfrm>
              <a:off x="7374257" y="2296750"/>
              <a:ext cx="1435100" cy="328295"/>
            </a:xfrm>
            <a:custGeom>
              <a:avLst/>
              <a:gdLst/>
              <a:ahLst/>
              <a:cxnLst/>
              <a:rect l="l" t="t" r="r" b="b"/>
              <a:pathLst>
                <a:path w="1435100" h="328294">
                  <a:moveTo>
                    <a:pt x="717321" y="0"/>
                  </a:moveTo>
                  <a:lnTo>
                    <a:pt x="643979" y="846"/>
                  </a:lnTo>
                  <a:lnTo>
                    <a:pt x="572756" y="3330"/>
                  </a:lnTo>
                  <a:lnTo>
                    <a:pt x="504012" y="7370"/>
                  </a:lnTo>
                  <a:lnTo>
                    <a:pt x="438108" y="12882"/>
                  </a:lnTo>
                  <a:lnTo>
                    <a:pt x="375404" y="19786"/>
                  </a:lnTo>
                  <a:lnTo>
                    <a:pt x="316261" y="27997"/>
                  </a:lnTo>
                  <a:lnTo>
                    <a:pt x="261039" y="37435"/>
                  </a:lnTo>
                  <a:lnTo>
                    <a:pt x="210099" y="48017"/>
                  </a:lnTo>
                  <a:lnTo>
                    <a:pt x="163801" y="59659"/>
                  </a:lnTo>
                  <a:lnTo>
                    <a:pt x="122507" y="72281"/>
                  </a:lnTo>
                  <a:lnTo>
                    <a:pt x="86577" y="85799"/>
                  </a:lnTo>
                  <a:lnTo>
                    <a:pt x="32249" y="115196"/>
                  </a:lnTo>
                  <a:lnTo>
                    <a:pt x="3703" y="147191"/>
                  </a:lnTo>
                  <a:lnTo>
                    <a:pt x="0" y="163956"/>
                  </a:lnTo>
                  <a:lnTo>
                    <a:pt x="3703" y="180720"/>
                  </a:lnTo>
                  <a:lnTo>
                    <a:pt x="32249" y="212712"/>
                  </a:lnTo>
                  <a:lnTo>
                    <a:pt x="86577" y="242108"/>
                  </a:lnTo>
                  <a:lnTo>
                    <a:pt x="122507" y="255626"/>
                  </a:lnTo>
                  <a:lnTo>
                    <a:pt x="163801" y="268248"/>
                  </a:lnTo>
                  <a:lnTo>
                    <a:pt x="210099" y="279892"/>
                  </a:lnTo>
                  <a:lnTo>
                    <a:pt x="261039" y="290474"/>
                  </a:lnTo>
                  <a:lnTo>
                    <a:pt x="316261" y="299912"/>
                  </a:lnTo>
                  <a:lnTo>
                    <a:pt x="375404" y="308125"/>
                  </a:lnTo>
                  <a:lnTo>
                    <a:pt x="438108" y="315029"/>
                  </a:lnTo>
                  <a:lnTo>
                    <a:pt x="504012" y="320542"/>
                  </a:lnTo>
                  <a:lnTo>
                    <a:pt x="572756" y="324582"/>
                  </a:lnTo>
                  <a:lnTo>
                    <a:pt x="643979" y="327067"/>
                  </a:lnTo>
                  <a:lnTo>
                    <a:pt x="717321" y="327913"/>
                  </a:lnTo>
                  <a:lnTo>
                    <a:pt x="790663" y="327067"/>
                  </a:lnTo>
                  <a:lnTo>
                    <a:pt x="861886" y="324582"/>
                  </a:lnTo>
                  <a:lnTo>
                    <a:pt x="930630" y="320542"/>
                  </a:lnTo>
                  <a:lnTo>
                    <a:pt x="996534" y="315029"/>
                  </a:lnTo>
                  <a:lnTo>
                    <a:pt x="1059238" y="308125"/>
                  </a:lnTo>
                  <a:lnTo>
                    <a:pt x="1118381" y="299912"/>
                  </a:lnTo>
                  <a:lnTo>
                    <a:pt x="1173603" y="290474"/>
                  </a:lnTo>
                  <a:lnTo>
                    <a:pt x="1224543" y="279892"/>
                  </a:lnTo>
                  <a:lnTo>
                    <a:pt x="1270840" y="268248"/>
                  </a:lnTo>
                  <a:lnTo>
                    <a:pt x="1312135" y="255626"/>
                  </a:lnTo>
                  <a:lnTo>
                    <a:pt x="1348065" y="242108"/>
                  </a:lnTo>
                  <a:lnTo>
                    <a:pt x="1402393" y="212712"/>
                  </a:lnTo>
                  <a:lnTo>
                    <a:pt x="1430939" y="180720"/>
                  </a:lnTo>
                  <a:lnTo>
                    <a:pt x="1434642" y="163956"/>
                  </a:lnTo>
                  <a:lnTo>
                    <a:pt x="1430939" y="147191"/>
                  </a:lnTo>
                  <a:lnTo>
                    <a:pt x="1402393" y="115196"/>
                  </a:lnTo>
                  <a:lnTo>
                    <a:pt x="1348065" y="85799"/>
                  </a:lnTo>
                  <a:lnTo>
                    <a:pt x="1312135" y="72281"/>
                  </a:lnTo>
                  <a:lnTo>
                    <a:pt x="1270840" y="59659"/>
                  </a:lnTo>
                  <a:lnTo>
                    <a:pt x="1224543" y="48017"/>
                  </a:lnTo>
                  <a:lnTo>
                    <a:pt x="1173603" y="37435"/>
                  </a:lnTo>
                  <a:lnTo>
                    <a:pt x="1118381" y="27997"/>
                  </a:lnTo>
                  <a:lnTo>
                    <a:pt x="1059238" y="19786"/>
                  </a:lnTo>
                  <a:lnTo>
                    <a:pt x="996534" y="12882"/>
                  </a:lnTo>
                  <a:lnTo>
                    <a:pt x="930630" y="7370"/>
                  </a:lnTo>
                  <a:lnTo>
                    <a:pt x="861886" y="3330"/>
                  </a:lnTo>
                  <a:lnTo>
                    <a:pt x="790663" y="846"/>
                  </a:lnTo>
                  <a:lnTo>
                    <a:pt x="717321" y="0"/>
                  </a:lnTo>
                  <a:close/>
                </a:path>
              </a:pathLst>
            </a:custGeom>
            <a:solidFill>
              <a:srgbClr val="399CB1"/>
            </a:solidFill>
          </p:spPr>
          <p:txBody>
            <a:bodyPr wrap="square" lIns="0" tIns="0" rIns="0" bIns="0" rtlCol="0"/>
            <a:lstStyle/>
            <a:p>
              <a:endParaRPr/>
            </a:p>
          </p:txBody>
        </p:sp>
        <p:sp>
          <p:nvSpPr>
            <p:cNvPr id="14" name="object 14"/>
            <p:cNvSpPr/>
            <p:nvPr/>
          </p:nvSpPr>
          <p:spPr>
            <a:xfrm>
              <a:off x="7861013" y="2108869"/>
              <a:ext cx="444500" cy="299085"/>
            </a:xfrm>
            <a:custGeom>
              <a:avLst/>
              <a:gdLst/>
              <a:ahLst/>
              <a:cxnLst/>
              <a:rect l="l" t="t" r="r" b="b"/>
              <a:pathLst>
                <a:path w="444500" h="299085">
                  <a:moveTo>
                    <a:pt x="418439" y="0"/>
                  </a:moveTo>
                  <a:lnTo>
                    <a:pt x="375742" y="17081"/>
                  </a:lnTo>
                  <a:lnTo>
                    <a:pt x="213486" y="51231"/>
                  </a:lnTo>
                  <a:lnTo>
                    <a:pt x="119557" y="25615"/>
                  </a:lnTo>
                  <a:lnTo>
                    <a:pt x="42697" y="0"/>
                  </a:lnTo>
                  <a:lnTo>
                    <a:pt x="0" y="128092"/>
                  </a:lnTo>
                  <a:lnTo>
                    <a:pt x="17081" y="187858"/>
                  </a:lnTo>
                  <a:lnTo>
                    <a:pt x="179323" y="298881"/>
                  </a:lnTo>
                  <a:lnTo>
                    <a:pt x="273265" y="256184"/>
                  </a:lnTo>
                  <a:lnTo>
                    <a:pt x="401358" y="196405"/>
                  </a:lnTo>
                  <a:lnTo>
                    <a:pt x="420967" y="171454"/>
                  </a:lnTo>
                  <a:lnTo>
                    <a:pt x="430172" y="156910"/>
                  </a:lnTo>
                  <a:lnTo>
                    <a:pt x="431374" y="147168"/>
                  </a:lnTo>
                  <a:lnTo>
                    <a:pt x="426973" y="136626"/>
                  </a:lnTo>
                  <a:lnTo>
                    <a:pt x="422040" y="121420"/>
                  </a:lnTo>
                  <a:lnTo>
                    <a:pt x="419506" y="104609"/>
                  </a:lnTo>
                  <a:lnTo>
                    <a:pt x="418572" y="90999"/>
                  </a:lnTo>
                  <a:lnTo>
                    <a:pt x="418439" y="85394"/>
                  </a:lnTo>
                  <a:lnTo>
                    <a:pt x="444055" y="25615"/>
                  </a:lnTo>
                  <a:lnTo>
                    <a:pt x="418439" y="0"/>
                  </a:lnTo>
                  <a:close/>
                </a:path>
              </a:pathLst>
            </a:custGeom>
            <a:solidFill>
              <a:srgbClr val="FFFFFF"/>
            </a:solidFill>
          </p:spPr>
          <p:txBody>
            <a:bodyPr wrap="square" lIns="0" tIns="0" rIns="0" bIns="0" rtlCol="0"/>
            <a:lstStyle/>
            <a:p>
              <a:endParaRPr/>
            </a:p>
          </p:txBody>
        </p:sp>
        <p:pic>
          <p:nvPicPr>
            <p:cNvPr id="15" name="object 15"/>
            <p:cNvPicPr/>
            <p:nvPr/>
          </p:nvPicPr>
          <p:blipFill>
            <a:blip r:embed="rId5" cstate="print"/>
            <a:stretch>
              <a:fillRect/>
            </a:stretch>
          </p:blipFill>
          <p:spPr>
            <a:xfrm>
              <a:off x="6972300" y="640080"/>
              <a:ext cx="2126937" cy="2126937"/>
            </a:xfrm>
            <a:prstGeom prst="rect">
              <a:avLst/>
            </a:prstGeom>
          </p:spPr>
        </p:pic>
        <p:pic>
          <p:nvPicPr>
            <p:cNvPr id="16" name="object 16"/>
            <p:cNvPicPr/>
            <p:nvPr/>
          </p:nvPicPr>
          <p:blipFill>
            <a:blip r:embed="rId6" cstate="print"/>
            <a:stretch>
              <a:fillRect/>
            </a:stretch>
          </p:blipFill>
          <p:spPr>
            <a:xfrm>
              <a:off x="4315967" y="845819"/>
              <a:ext cx="3587635" cy="1737359"/>
            </a:xfrm>
            <a:prstGeom prst="rect">
              <a:avLst/>
            </a:prstGeom>
          </p:spPr>
        </p:pic>
        <p:pic>
          <p:nvPicPr>
            <p:cNvPr id="17" name="object 17"/>
            <p:cNvPicPr/>
            <p:nvPr/>
          </p:nvPicPr>
          <p:blipFill>
            <a:blip r:embed="rId7" cstate="print"/>
            <a:stretch>
              <a:fillRect/>
            </a:stretch>
          </p:blipFill>
          <p:spPr>
            <a:xfrm>
              <a:off x="5252237" y="241363"/>
              <a:ext cx="2287270" cy="1498244"/>
            </a:xfrm>
            <a:prstGeom prst="rect">
              <a:avLst/>
            </a:prstGeom>
          </p:spPr>
        </p:pic>
        <p:pic>
          <p:nvPicPr>
            <p:cNvPr id="18" name="object 18"/>
            <p:cNvPicPr/>
            <p:nvPr/>
          </p:nvPicPr>
          <p:blipFill>
            <a:blip r:embed="rId8" cstate="print"/>
            <a:stretch>
              <a:fillRect/>
            </a:stretch>
          </p:blipFill>
          <p:spPr>
            <a:xfrm>
              <a:off x="1880323" y="0"/>
              <a:ext cx="2336050" cy="2137371"/>
            </a:xfrm>
            <a:prstGeom prst="rect">
              <a:avLst/>
            </a:prstGeom>
          </p:spPr>
        </p:pic>
        <p:pic>
          <p:nvPicPr>
            <p:cNvPr id="19" name="object 19"/>
            <p:cNvPicPr/>
            <p:nvPr/>
          </p:nvPicPr>
          <p:blipFill>
            <a:blip r:embed="rId9" cstate="print"/>
            <a:stretch>
              <a:fillRect/>
            </a:stretch>
          </p:blipFill>
          <p:spPr>
            <a:xfrm>
              <a:off x="3072383" y="1325880"/>
              <a:ext cx="892136" cy="974140"/>
            </a:xfrm>
            <a:prstGeom prst="rect">
              <a:avLst/>
            </a:prstGeom>
          </p:spPr>
        </p:pic>
        <p:pic>
          <p:nvPicPr>
            <p:cNvPr id="20" name="object 20"/>
            <p:cNvPicPr/>
            <p:nvPr/>
          </p:nvPicPr>
          <p:blipFill>
            <a:blip r:embed="rId10" cstate="print"/>
            <a:stretch>
              <a:fillRect/>
            </a:stretch>
          </p:blipFill>
          <p:spPr>
            <a:xfrm>
              <a:off x="114300" y="1687067"/>
              <a:ext cx="1367028" cy="657453"/>
            </a:xfrm>
            <a:prstGeom prst="rect">
              <a:avLst/>
            </a:prstGeom>
          </p:spPr>
        </p:pic>
        <p:pic>
          <p:nvPicPr>
            <p:cNvPr id="21" name="object 21"/>
            <p:cNvPicPr/>
            <p:nvPr/>
          </p:nvPicPr>
          <p:blipFill>
            <a:blip r:embed="rId11" cstate="print"/>
            <a:stretch>
              <a:fillRect/>
            </a:stretch>
          </p:blipFill>
          <p:spPr>
            <a:xfrm>
              <a:off x="777240" y="685800"/>
              <a:ext cx="490473" cy="995540"/>
            </a:xfrm>
            <a:prstGeom prst="rect">
              <a:avLst/>
            </a:prstGeom>
          </p:spPr>
        </p:pic>
        <p:sp>
          <p:nvSpPr>
            <p:cNvPr id="22" name="object 22"/>
            <p:cNvSpPr/>
            <p:nvPr/>
          </p:nvSpPr>
          <p:spPr>
            <a:xfrm>
              <a:off x="3892321" y="1344624"/>
              <a:ext cx="841375" cy="818515"/>
            </a:xfrm>
            <a:custGeom>
              <a:avLst/>
              <a:gdLst/>
              <a:ahLst/>
              <a:cxnLst/>
              <a:rect l="l" t="t" r="r" b="b"/>
              <a:pathLst>
                <a:path w="841375" h="818514">
                  <a:moveTo>
                    <a:pt x="242316" y="699503"/>
                  </a:moveTo>
                  <a:lnTo>
                    <a:pt x="164592" y="576046"/>
                  </a:lnTo>
                  <a:lnTo>
                    <a:pt x="0" y="722350"/>
                  </a:lnTo>
                  <a:lnTo>
                    <a:pt x="109728" y="818375"/>
                  </a:lnTo>
                  <a:lnTo>
                    <a:pt x="242316" y="699503"/>
                  </a:lnTo>
                  <a:close/>
                </a:path>
                <a:path w="841375" h="818514">
                  <a:moveTo>
                    <a:pt x="841248" y="146291"/>
                  </a:moveTo>
                  <a:lnTo>
                    <a:pt x="816102" y="81724"/>
                  </a:lnTo>
                  <a:lnTo>
                    <a:pt x="790956" y="41148"/>
                  </a:lnTo>
                  <a:lnTo>
                    <a:pt x="740664" y="0"/>
                  </a:lnTo>
                  <a:lnTo>
                    <a:pt x="347472" y="356616"/>
                  </a:lnTo>
                  <a:lnTo>
                    <a:pt x="475488" y="512038"/>
                  </a:lnTo>
                  <a:lnTo>
                    <a:pt x="686943" y="318592"/>
                  </a:lnTo>
                  <a:lnTo>
                    <a:pt x="795528" y="216014"/>
                  </a:lnTo>
                  <a:lnTo>
                    <a:pt x="835533" y="170002"/>
                  </a:lnTo>
                  <a:lnTo>
                    <a:pt x="841248" y="146291"/>
                  </a:lnTo>
                  <a:close/>
                </a:path>
              </a:pathLst>
            </a:custGeom>
            <a:solidFill>
              <a:srgbClr val="E16C25"/>
            </a:solidFill>
          </p:spPr>
          <p:txBody>
            <a:bodyPr wrap="square" lIns="0" tIns="0" rIns="0" bIns="0" rtlCol="0"/>
            <a:lstStyle/>
            <a:p>
              <a:endParaRPr/>
            </a:p>
          </p:txBody>
        </p:sp>
        <p:sp>
          <p:nvSpPr>
            <p:cNvPr id="23" name="object 23"/>
            <p:cNvSpPr/>
            <p:nvPr/>
          </p:nvSpPr>
          <p:spPr>
            <a:xfrm>
              <a:off x="4332441" y="1489168"/>
              <a:ext cx="266065" cy="266065"/>
            </a:xfrm>
            <a:custGeom>
              <a:avLst/>
              <a:gdLst/>
              <a:ahLst/>
              <a:cxnLst/>
              <a:rect l="l" t="t" r="r" b="b"/>
              <a:pathLst>
                <a:path w="266064" h="266064">
                  <a:moveTo>
                    <a:pt x="242695" y="0"/>
                  </a:moveTo>
                  <a:lnTo>
                    <a:pt x="6704" y="226534"/>
                  </a:lnTo>
                  <a:lnTo>
                    <a:pt x="0" y="242700"/>
                  </a:lnTo>
                  <a:lnTo>
                    <a:pt x="1665" y="251300"/>
                  </a:lnTo>
                  <a:lnTo>
                    <a:pt x="6678" y="258856"/>
                  </a:lnTo>
                  <a:lnTo>
                    <a:pt x="14243" y="263878"/>
                  </a:lnTo>
                  <a:lnTo>
                    <a:pt x="22852" y="265552"/>
                  </a:lnTo>
                  <a:lnTo>
                    <a:pt x="31460" y="263878"/>
                  </a:lnTo>
                  <a:lnTo>
                    <a:pt x="39025" y="258856"/>
                  </a:lnTo>
                  <a:lnTo>
                    <a:pt x="258849" y="39019"/>
                  </a:lnTo>
                  <a:lnTo>
                    <a:pt x="263877" y="31457"/>
                  </a:lnTo>
                  <a:lnTo>
                    <a:pt x="265550" y="22856"/>
                  </a:lnTo>
                  <a:lnTo>
                    <a:pt x="263873" y="14253"/>
                  </a:lnTo>
                  <a:lnTo>
                    <a:pt x="258849" y="6684"/>
                  </a:lnTo>
                  <a:lnTo>
                    <a:pt x="251290" y="1670"/>
                  </a:lnTo>
                  <a:lnTo>
                    <a:pt x="242695" y="0"/>
                  </a:lnTo>
                  <a:close/>
                </a:path>
              </a:pathLst>
            </a:custGeom>
            <a:solidFill>
              <a:srgbClr val="FFFFFF"/>
            </a:solidFill>
          </p:spPr>
          <p:txBody>
            <a:bodyPr wrap="square" lIns="0" tIns="0" rIns="0" bIns="0" rtlCol="0"/>
            <a:lstStyle/>
            <a:p>
              <a:endParaRPr/>
            </a:p>
          </p:txBody>
        </p:sp>
        <p:pic>
          <p:nvPicPr>
            <p:cNvPr id="24" name="object 24"/>
            <p:cNvPicPr/>
            <p:nvPr/>
          </p:nvPicPr>
          <p:blipFill>
            <a:blip r:embed="rId12" cstate="print"/>
            <a:stretch>
              <a:fillRect/>
            </a:stretch>
          </p:blipFill>
          <p:spPr>
            <a:xfrm>
              <a:off x="3926966" y="1998409"/>
              <a:ext cx="121172" cy="121181"/>
            </a:xfrm>
            <a:prstGeom prst="rect">
              <a:avLst/>
            </a:prstGeom>
          </p:spPr>
        </p:pic>
        <p:pic>
          <p:nvPicPr>
            <p:cNvPr id="25" name="object 25"/>
            <p:cNvPicPr/>
            <p:nvPr/>
          </p:nvPicPr>
          <p:blipFill>
            <a:blip r:embed="rId13" cstate="print"/>
            <a:stretch>
              <a:fillRect/>
            </a:stretch>
          </p:blipFill>
          <p:spPr>
            <a:xfrm>
              <a:off x="3474720" y="1143000"/>
              <a:ext cx="1462265" cy="1461935"/>
            </a:xfrm>
            <a:prstGeom prst="rect">
              <a:avLst/>
            </a:prstGeom>
          </p:spPr>
        </p:pic>
      </p:grpSp>
      <p:sp>
        <p:nvSpPr>
          <p:cNvPr id="26" name="object 26"/>
          <p:cNvSpPr txBox="1"/>
          <p:nvPr/>
        </p:nvSpPr>
        <p:spPr>
          <a:xfrm>
            <a:off x="331215" y="7396228"/>
            <a:ext cx="4921022" cy="180592"/>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27" name="object 27"/>
          <p:cNvSpPr txBox="1"/>
          <p:nvPr/>
        </p:nvSpPr>
        <p:spPr>
          <a:xfrm>
            <a:off x="8230616" y="7142480"/>
            <a:ext cx="1499235"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75" dirty="0">
                <a:solidFill>
                  <a:srgbClr val="004E71"/>
                </a:solidFill>
                <a:latin typeface="Avenir Next Medium"/>
                <a:cs typeface="Avenir Next Medium"/>
              </a:rPr>
              <a:t>  </a:t>
            </a:r>
            <a:r>
              <a:rPr sz="3000" spc="-55" dirty="0">
                <a:solidFill>
                  <a:srgbClr val="004E71"/>
                </a:solidFill>
                <a:latin typeface="Avenir Next Medium"/>
                <a:cs typeface="Avenir Next Medium"/>
              </a:rPr>
              <a:t>26</a:t>
            </a:r>
            <a:endParaRPr sz="3000">
              <a:latin typeface="Avenir Next Medium"/>
              <a:cs typeface="Avenir Next Medium"/>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3139" y="2035050"/>
            <a:ext cx="4507865" cy="423545"/>
          </a:xfrm>
          <a:prstGeom prst="rect">
            <a:avLst/>
          </a:prstGeom>
        </p:spPr>
        <p:txBody>
          <a:bodyPr vert="horz" wrap="square" lIns="0" tIns="13970" rIns="0" bIns="0" rtlCol="0">
            <a:spAutoFit/>
          </a:bodyPr>
          <a:lstStyle/>
          <a:p>
            <a:pPr marL="12700">
              <a:lnSpc>
                <a:spcPct val="100000"/>
              </a:lnSpc>
              <a:spcBef>
                <a:spcPts val="110"/>
              </a:spcBef>
            </a:pPr>
            <a:r>
              <a:rPr sz="2600" dirty="0"/>
              <a:t>Pesticides</a:t>
            </a:r>
            <a:r>
              <a:rPr sz="2600" spc="-25" dirty="0"/>
              <a:t> </a:t>
            </a:r>
            <a:r>
              <a:rPr sz="2600" dirty="0"/>
              <a:t>–</a:t>
            </a:r>
            <a:r>
              <a:rPr sz="2600" spc="-20" dirty="0"/>
              <a:t> </a:t>
            </a:r>
            <a:r>
              <a:rPr sz="2600" spc="120" dirty="0"/>
              <a:t>What</a:t>
            </a:r>
            <a:r>
              <a:rPr sz="2600" spc="-20" dirty="0"/>
              <a:t> </a:t>
            </a:r>
            <a:r>
              <a:rPr sz="2600" spc="75" dirty="0"/>
              <a:t>are</a:t>
            </a:r>
            <a:r>
              <a:rPr sz="2600" spc="-20" dirty="0"/>
              <a:t> </a:t>
            </a:r>
            <a:r>
              <a:rPr sz="2600" spc="-10" dirty="0"/>
              <a:t>pesticides?</a:t>
            </a:r>
            <a:endParaRPr sz="2600"/>
          </a:p>
        </p:txBody>
      </p:sp>
      <p:sp>
        <p:nvSpPr>
          <p:cNvPr id="3" name="object 3"/>
          <p:cNvSpPr txBox="1"/>
          <p:nvPr/>
        </p:nvSpPr>
        <p:spPr>
          <a:xfrm>
            <a:off x="993108" y="388417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993108" y="456997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993108" y="2506220"/>
            <a:ext cx="8057515" cy="2286000"/>
          </a:xfrm>
          <a:prstGeom prst="rect">
            <a:avLst/>
          </a:prstGeom>
        </p:spPr>
        <p:txBody>
          <a:bodyPr vert="horz" wrap="square" lIns="0" tIns="33020" rIns="0" bIns="0" rtlCol="0">
            <a:spAutoFit/>
          </a:bodyPr>
          <a:lstStyle/>
          <a:p>
            <a:pPr marL="234315" marR="74295"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A</a:t>
            </a:r>
            <a:r>
              <a:rPr sz="2000" spc="-15" dirty="0">
                <a:solidFill>
                  <a:srgbClr val="231F20"/>
                </a:solidFill>
                <a:latin typeface="Avenir Book"/>
                <a:cs typeface="Avenir Book"/>
              </a:rPr>
              <a:t> </a:t>
            </a:r>
            <a:r>
              <a:rPr sz="2000" dirty="0">
                <a:solidFill>
                  <a:srgbClr val="231F20"/>
                </a:solidFill>
                <a:latin typeface="Avenir Book"/>
                <a:cs typeface="Avenir Book"/>
              </a:rPr>
              <a:t>pesticide</a:t>
            </a:r>
            <a:r>
              <a:rPr sz="2000" spc="-10" dirty="0">
                <a:solidFill>
                  <a:srgbClr val="231F20"/>
                </a:solidFill>
                <a:latin typeface="Avenir Book"/>
                <a:cs typeface="Avenir Book"/>
              </a:rPr>
              <a:t> </a:t>
            </a:r>
            <a:r>
              <a:rPr sz="2000" dirty="0">
                <a:solidFill>
                  <a:srgbClr val="231F20"/>
                </a:solidFill>
                <a:latin typeface="Avenir Book"/>
                <a:cs typeface="Avenir Book"/>
              </a:rPr>
              <a:t>is</a:t>
            </a:r>
            <a:r>
              <a:rPr sz="2000" spc="-10" dirty="0">
                <a:solidFill>
                  <a:srgbClr val="231F20"/>
                </a:solidFill>
                <a:latin typeface="Avenir Book"/>
                <a:cs typeface="Avenir Book"/>
              </a:rPr>
              <a:t> </a:t>
            </a:r>
            <a:r>
              <a:rPr sz="2000" dirty="0">
                <a:solidFill>
                  <a:srgbClr val="231F20"/>
                </a:solidFill>
                <a:latin typeface="Avenir Book"/>
                <a:cs typeface="Avenir Book"/>
              </a:rPr>
              <a:t>a</a:t>
            </a:r>
            <a:r>
              <a:rPr sz="2000" spc="-10" dirty="0">
                <a:solidFill>
                  <a:srgbClr val="231F20"/>
                </a:solidFill>
                <a:latin typeface="Avenir Book"/>
                <a:cs typeface="Avenir Book"/>
              </a:rPr>
              <a:t> </a:t>
            </a:r>
            <a:r>
              <a:rPr sz="2000" dirty="0">
                <a:solidFill>
                  <a:srgbClr val="231F20"/>
                </a:solidFill>
                <a:latin typeface="Avenir Book"/>
                <a:cs typeface="Avenir Book"/>
              </a:rPr>
              <a:t>poison</a:t>
            </a:r>
            <a:r>
              <a:rPr sz="2000" spc="-10" dirty="0">
                <a:solidFill>
                  <a:srgbClr val="231F20"/>
                </a:solidFill>
                <a:latin typeface="Avenir Book"/>
                <a:cs typeface="Avenir Book"/>
              </a:rPr>
              <a:t> </a:t>
            </a:r>
            <a:r>
              <a:rPr sz="2000" dirty="0">
                <a:solidFill>
                  <a:srgbClr val="231F20"/>
                </a:solidFill>
                <a:latin typeface="Avenir Book"/>
                <a:cs typeface="Avenir Book"/>
              </a:rPr>
              <a:t>that</a:t>
            </a:r>
            <a:r>
              <a:rPr sz="2000" spc="-10" dirty="0">
                <a:solidFill>
                  <a:srgbClr val="231F20"/>
                </a:solidFill>
                <a:latin typeface="Avenir Book"/>
                <a:cs typeface="Avenir Book"/>
              </a:rPr>
              <a:t> </a:t>
            </a:r>
            <a:r>
              <a:rPr sz="2000" dirty="0">
                <a:solidFill>
                  <a:srgbClr val="231F20"/>
                </a:solidFill>
                <a:latin typeface="Avenir Book"/>
                <a:cs typeface="Avenir Book"/>
              </a:rPr>
              <a:t>is</a:t>
            </a:r>
            <a:r>
              <a:rPr sz="2000" spc="-10" dirty="0">
                <a:solidFill>
                  <a:srgbClr val="231F20"/>
                </a:solidFill>
                <a:latin typeface="Avenir Book"/>
                <a:cs typeface="Avenir Book"/>
              </a:rPr>
              <a:t> </a:t>
            </a:r>
            <a:r>
              <a:rPr sz="2000" dirty="0">
                <a:solidFill>
                  <a:srgbClr val="231F20"/>
                </a:solidFill>
                <a:latin typeface="Avenir Book"/>
                <a:cs typeface="Avenir Book"/>
              </a:rPr>
              <a:t>designed</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kill</a:t>
            </a:r>
            <a:r>
              <a:rPr sz="2000" spc="-15" dirty="0">
                <a:solidFill>
                  <a:srgbClr val="231F20"/>
                </a:solidFill>
                <a:latin typeface="Avenir Book"/>
                <a:cs typeface="Avenir Book"/>
              </a:rPr>
              <a:t> </a:t>
            </a:r>
            <a:r>
              <a:rPr sz="2000" dirty="0">
                <a:solidFill>
                  <a:srgbClr val="231F20"/>
                </a:solidFill>
                <a:latin typeface="Avenir Book"/>
                <a:cs typeface="Avenir Book"/>
              </a:rPr>
              <a:t>or</a:t>
            </a:r>
            <a:r>
              <a:rPr sz="2000" spc="-10" dirty="0">
                <a:solidFill>
                  <a:srgbClr val="231F20"/>
                </a:solidFill>
                <a:latin typeface="Avenir Book"/>
                <a:cs typeface="Avenir Book"/>
              </a:rPr>
              <a:t> </a:t>
            </a:r>
            <a:r>
              <a:rPr sz="2000" dirty="0">
                <a:solidFill>
                  <a:srgbClr val="231F20"/>
                </a:solidFill>
                <a:latin typeface="Avenir Book"/>
                <a:cs typeface="Avenir Book"/>
              </a:rPr>
              <a:t>control</a:t>
            </a:r>
            <a:r>
              <a:rPr sz="2000" spc="-10" dirty="0">
                <a:solidFill>
                  <a:srgbClr val="231F20"/>
                </a:solidFill>
                <a:latin typeface="Avenir Book"/>
                <a:cs typeface="Avenir Book"/>
              </a:rPr>
              <a:t> </a:t>
            </a:r>
            <a:r>
              <a:rPr sz="2000" dirty="0">
                <a:solidFill>
                  <a:srgbClr val="231F20"/>
                </a:solidFill>
                <a:latin typeface="Avenir Book"/>
                <a:cs typeface="Avenir Book"/>
              </a:rPr>
              <a:t>living</a:t>
            </a:r>
            <a:r>
              <a:rPr sz="2000" spc="-10" dirty="0">
                <a:solidFill>
                  <a:srgbClr val="231F20"/>
                </a:solidFill>
                <a:latin typeface="Avenir Book"/>
                <a:cs typeface="Avenir Book"/>
              </a:rPr>
              <a:t> things 	</a:t>
            </a:r>
            <a:r>
              <a:rPr sz="2000" dirty="0">
                <a:solidFill>
                  <a:srgbClr val="231F20"/>
                </a:solidFill>
                <a:latin typeface="Avenir Book"/>
                <a:cs typeface="Avenir Book"/>
              </a:rPr>
              <a:t>(pests)</a:t>
            </a:r>
            <a:r>
              <a:rPr sz="2000" spc="-30" dirty="0">
                <a:solidFill>
                  <a:srgbClr val="231F20"/>
                </a:solidFill>
                <a:latin typeface="Avenir Book"/>
                <a:cs typeface="Avenir Book"/>
              </a:rPr>
              <a:t> </a:t>
            </a:r>
            <a:r>
              <a:rPr sz="2000" dirty="0">
                <a:solidFill>
                  <a:srgbClr val="231F20"/>
                </a:solidFill>
                <a:latin typeface="Avenir Book"/>
                <a:cs typeface="Avenir Book"/>
              </a:rPr>
              <a:t>such</a:t>
            </a:r>
            <a:r>
              <a:rPr sz="2000" spc="-25" dirty="0">
                <a:solidFill>
                  <a:srgbClr val="231F20"/>
                </a:solidFill>
                <a:latin typeface="Avenir Book"/>
                <a:cs typeface="Avenir Book"/>
              </a:rPr>
              <a:t> </a:t>
            </a:r>
            <a:r>
              <a:rPr sz="2000" dirty="0">
                <a:solidFill>
                  <a:srgbClr val="231F20"/>
                </a:solidFill>
                <a:latin typeface="Avenir Book"/>
                <a:cs typeface="Avenir Book"/>
              </a:rPr>
              <a:t>as</a:t>
            </a:r>
            <a:r>
              <a:rPr sz="2000" spc="-30" dirty="0">
                <a:solidFill>
                  <a:srgbClr val="231F20"/>
                </a:solidFill>
                <a:latin typeface="Avenir Book"/>
                <a:cs typeface="Avenir Book"/>
              </a:rPr>
              <a:t> </a:t>
            </a:r>
            <a:r>
              <a:rPr sz="2000" dirty="0">
                <a:solidFill>
                  <a:srgbClr val="231F20"/>
                </a:solidFill>
                <a:latin typeface="Avenir Book"/>
                <a:cs typeface="Avenir Book"/>
              </a:rPr>
              <a:t>weeds</a:t>
            </a:r>
            <a:r>
              <a:rPr sz="2000" spc="-25" dirty="0">
                <a:solidFill>
                  <a:srgbClr val="231F20"/>
                </a:solidFill>
                <a:latin typeface="Avenir Book"/>
                <a:cs typeface="Avenir Book"/>
              </a:rPr>
              <a:t> </a:t>
            </a:r>
            <a:r>
              <a:rPr sz="2000" dirty="0">
                <a:solidFill>
                  <a:srgbClr val="231F20"/>
                </a:solidFill>
                <a:latin typeface="Avenir Book"/>
                <a:cs typeface="Avenir Book"/>
              </a:rPr>
              <a:t>(herbicides),</a:t>
            </a:r>
            <a:r>
              <a:rPr sz="2000" spc="-30" dirty="0">
                <a:solidFill>
                  <a:srgbClr val="231F20"/>
                </a:solidFill>
                <a:latin typeface="Avenir Book"/>
                <a:cs typeface="Avenir Book"/>
              </a:rPr>
              <a:t> </a:t>
            </a:r>
            <a:r>
              <a:rPr sz="2000" dirty="0">
                <a:solidFill>
                  <a:srgbClr val="231F20"/>
                </a:solidFill>
                <a:latin typeface="Avenir Book"/>
                <a:cs typeface="Avenir Book"/>
              </a:rPr>
              <a:t>insects</a:t>
            </a:r>
            <a:r>
              <a:rPr sz="2000" spc="-25" dirty="0">
                <a:solidFill>
                  <a:srgbClr val="231F20"/>
                </a:solidFill>
                <a:latin typeface="Avenir Book"/>
                <a:cs typeface="Avenir Book"/>
              </a:rPr>
              <a:t> </a:t>
            </a:r>
            <a:r>
              <a:rPr sz="2000" dirty="0">
                <a:solidFill>
                  <a:srgbClr val="231F20"/>
                </a:solidFill>
                <a:latin typeface="Avenir Book"/>
                <a:cs typeface="Avenir Book"/>
              </a:rPr>
              <a:t>(insecticides),</a:t>
            </a:r>
            <a:r>
              <a:rPr sz="2000" spc="-25" dirty="0">
                <a:solidFill>
                  <a:srgbClr val="231F20"/>
                </a:solidFill>
                <a:latin typeface="Avenir Book"/>
                <a:cs typeface="Avenir Book"/>
              </a:rPr>
              <a:t> </a:t>
            </a:r>
            <a:r>
              <a:rPr sz="2000" dirty="0">
                <a:solidFill>
                  <a:srgbClr val="231F20"/>
                </a:solidFill>
                <a:latin typeface="Avenir Book"/>
                <a:cs typeface="Avenir Book"/>
              </a:rPr>
              <a:t>rodents</a:t>
            </a:r>
            <a:r>
              <a:rPr sz="2000" spc="-30" dirty="0">
                <a:solidFill>
                  <a:srgbClr val="231F20"/>
                </a:solidFill>
                <a:latin typeface="Avenir Book"/>
                <a:cs typeface="Avenir Book"/>
              </a:rPr>
              <a:t> </a:t>
            </a:r>
            <a:r>
              <a:rPr sz="2000" spc="-10" dirty="0">
                <a:solidFill>
                  <a:srgbClr val="231F20"/>
                </a:solidFill>
                <a:latin typeface="Avenir Book"/>
                <a:cs typeface="Avenir Book"/>
              </a:rPr>
              <a:t>(like 	</a:t>
            </a:r>
            <a:r>
              <a:rPr sz="2000" dirty="0">
                <a:solidFill>
                  <a:srgbClr val="231F20"/>
                </a:solidFill>
                <a:latin typeface="Avenir Book"/>
                <a:cs typeface="Avenir Book"/>
              </a:rPr>
              <a:t>rats</a:t>
            </a:r>
            <a:r>
              <a:rPr sz="2000" spc="-15" dirty="0">
                <a:solidFill>
                  <a:srgbClr val="231F20"/>
                </a:solidFill>
                <a:latin typeface="Avenir Book"/>
                <a:cs typeface="Avenir Book"/>
              </a:rPr>
              <a:t> </a:t>
            </a:r>
            <a:r>
              <a:rPr sz="2000" dirty="0">
                <a:solidFill>
                  <a:srgbClr val="231F20"/>
                </a:solidFill>
                <a:latin typeface="Avenir Book"/>
                <a:cs typeface="Avenir Book"/>
              </a:rPr>
              <a:t>-</a:t>
            </a:r>
            <a:r>
              <a:rPr sz="2000" spc="-15" dirty="0">
                <a:solidFill>
                  <a:srgbClr val="231F20"/>
                </a:solidFill>
                <a:latin typeface="Avenir Book"/>
                <a:cs typeface="Avenir Book"/>
              </a:rPr>
              <a:t> </a:t>
            </a:r>
            <a:r>
              <a:rPr sz="2000" dirty="0">
                <a:solidFill>
                  <a:srgbClr val="231F20"/>
                </a:solidFill>
                <a:latin typeface="Avenir Book"/>
                <a:cs typeface="Avenir Book"/>
              </a:rPr>
              <a:t>rodenticides)</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15" dirty="0">
                <a:solidFill>
                  <a:srgbClr val="231F20"/>
                </a:solidFill>
                <a:latin typeface="Avenir Book"/>
                <a:cs typeface="Avenir Book"/>
              </a:rPr>
              <a:t> </a:t>
            </a:r>
            <a:r>
              <a:rPr sz="2000" dirty="0">
                <a:solidFill>
                  <a:srgbClr val="231F20"/>
                </a:solidFill>
                <a:latin typeface="Avenir Book"/>
                <a:cs typeface="Avenir Book"/>
              </a:rPr>
              <a:t>anything</a:t>
            </a:r>
            <a:r>
              <a:rPr sz="2000" spc="-10" dirty="0">
                <a:solidFill>
                  <a:srgbClr val="231F20"/>
                </a:solidFill>
                <a:latin typeface="Avenir Book"/>
                <a:cs typeface="Avenir Book"/>
              </a:rPr>
              <a:t> </a:t>
            </a:r>
            <a:r>
              <a:rPr sz="2000" dirty="0">
                <a:solidFill>
                  <a:srgbClr val="231F20"/>
                </a:solidFill>
                <a:latin typeface="Avenir Book"/>
                <a:cs typeface="Avenir Book"/>
              </a:rPr>
              <a:t>that</a:t>
            </a:r>
            <a:r>
              <a:rPr sz="2000" spc="-15" dirty="0">
                <a:solidFill>
                  <a:srgbClr val="231F20"/>
                </a:solidFill>
                <a:latin typeface="Avenir Book"/>
                <a:cs typeface="Avenir Book"/>
              </a:rPr>
              <a:t> </a:t>
            </a:r>
            <a:r>
              <a:rPr sz="2000" dirty="0">
                <a:solidFill>
                  <a:srgbClr val="231F20"/>
                </a:solidFill>
                <a:latin typeface="Avenir Book"/>
                <a:cs typeface="Avenir Book"/>
              </a:rPr>
              <a:t>you</a:t>
            </a:r>
            <a:r>
              <a:rPr sz="2000" spc="-15" dirty="0">
                <a:solidFill>
                  <a:srgbClr val="231F20"/>
                </a:solidFill>
                <a:latin typeface="Avenir Book"/>
                <a:cs typeface="Avenir Book"/>
              </a:rPr>
              <a:t> </a:t>
            </a:r>
            <a:r>
              <a:rPr sz="2000" dirty="0">
                <a:solidFill>
                  <a:srgbClr val="231F20"/>
                </a:solidFill>
                <a:latin typeface="Avenir Book"/>
                <a:cs typeface="Avenir Book"/>
              </a:rPr>
              <a:t>do</a:t>
            </a:r>
            <a:r>
              <a:rPr sz="2000" spc="-10" dirty="0">
                <a:solidFill>
                  <a:srgbClr val="231F20"/>
                </a:solidFill>
                <a:latin typeface="Avenir Book"/>
                <a:cs typeface="Avenir Book"/>
              </a:rPr>
              <a:t> </a:t>
            </a:r>
            <a:r>
              <a:rPr sz="2000" dirty="0">
                <a:solidFill>
                  <a:srgbClr val="231F20"/>
                </a:solidFill>
                <a:latin typeface="Avenir Book"/>
                <a:cs typeface="Avenir Book"/>
              </a:rPr>
              <a:t>not</a:t>
            </a:r>
            <a:r>
              <a:rPr sz="2000" spc="-15" dirty="0">
                <a:solidFill>
                  <a:srgbClr val="231F20"/>
                </a:solidFill>
                <a:latin typeface="Avenir Book"/>
                <a:cs typeface="Avenir Book"/>
              </a:rPr>
              <a:t> </a:t>
            </a:r>
            <a:r>
              <a:rPr sz="2000" dirty="0">
                <a:solidFill>
                  <a:srgbClr val="231F20"/>
                </a:solidFill>
                <a:latin typeface="Avenir Book"/>
                <a:cs typeface="Avenir Book"/>
              </a:rPr>
              <a:t>want</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dirty="0">
                <a:solidFill>
                  <a:srgbClr val="231F20"/>
                </a:solidFill>
                <a:latin typeface="Avenir Book"/>
                <a:cs typeface="Avenir Book"/>
              </a:rPr>
              <a:t>live</a:t>
            </a:r>
            <a:r>
              <a:rPr sz="2000" spc="-15" dirty="0">
                <a:solidFill>
                  <a:srgbClr val="231F20"/>
                </a:solidFill>
                <a:latin typeface="Avenir Book"/>
                <a:cs typeface="Avenir Book"/>
              </a:rPr>
              <a:t> </a:t>
            </a:r>
            <a:r>
              <a:rPr sz="2000" dirty="0">
                <a:solidFill>
                  <a:srgbClr val="231F20"/>
                </a:solidFill>
                <a:latin typeface="Avenir Book"/>
                <a:cs typeface="Avenir Book"/>
              </a:rPr>
              <a:t>in</a:t>
            </a:r>
            <a:r>
              <a:rPr sz="2000" spc="-10" dirty="0">
                <a:solidFill>
                  <a:srgbClr val="231F20"/>
                </a:solidFill>
                <a:latin typeface="Avenir Book"/>
                <a:cs typeface="Avenir Book"/>
              </a:rPr>
              <a:t> </a:t>
            </a:r>
            <a:r>
              <a:rPr sz="2000" spc="-20" dirty="0">
                <a:solidFill>
                  <a:srgbClr val="231F20"/>
                </a:solidFill>
                <a:latin typeface="Avenir Book"/>
                <a:cs typeface="Avenir Book"/>
              </a:rPr>
              <a:t>your 	</a:t>
            </a:r>
            <a:r>
              <a:rPr sz="2000" dirty="0">
                <a:solidFill>
                  <a:srgbClr val="231F20"/>
                </a:solidFill>
                <a:latin typeface="Avenir Book"/>
                <a:cs typeface="Avenir Book"/>
              </a:rPr>
              <a:t>home</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5" dirty="0">
                <a:solidFill>
                  <a:srgbClr val="231F20"/>
                </a:solidFill>
                <a:latin typeface="Avenir Book"/>
                <a:cs typeface="Avenir Book"/>
              </a:rPr>
              <a:t> </a:t>
            </a:r>
            <a:r>
              <a:rPr sz="2000" dirty="0">
                <a:solidFill>
                  <a:srgbClr val="231F20"/>
                </a:solidFill>
                <a:latin typeface="Avenir Book"/>
                <a:cs typeface="Avenir Book"/>
              </a:rPr>
              <a:t>yard,</a:t>
            </a:r>
            <a:r>
              <a:rPr sz="2000" spc="-5" dirty="0">
                <a:solidFill>
                  <a:srgbClr val="231F20"/>
                </a:solidFill>
                <a:latin typeface="Avenir Book"/>
                <a:cs typeface="Avenir Book"/>
              </a:rPr>
              <a:t> </a:t>
            </a:r>
            <a:r>
              <a:rPr sz="2000" dirty="0">
                <a:solidFill>
                  <a:srgbClr val="231F20"/>
                </a:solidFill>
                <a:latin typeface="Avenir Book"/>
                <a:cs typeface="Avenir Book"/>
              </a:rPr>
              <a:t>or</a:t>
            </a:r>
            <a:r>
              <a:rPr sz="2000" spc="-10" dirty="0">
                <a:solidFill>
                  <a:srgbClr val="231F20"/>
                </a:solidFill>
                <a:latin typeface="Avenir Book"/>
                <a:cs typeface="Avenir Book"/>
              </a:rPr>
              <a:t> </a:t>
            </a:r>
            <a:r>
              <a:rPr sz="2000" dirty="0">
                <a:solidFill>
                  <a:srgbClr val="231F20"/>
                </a:solidFill>
                <a:latin typeface="Avenir Book"/>
                <a:cs typeface="Avenir Book"/>
              </a:rPr>
              <a:t>in</a:t>
            </a:r>
            <a:r>
              <a:rPr sz="2000" spc="-5" dirty="0">
                <a:solidFill>
                  <a:srgbClr val="231F20"/>
                </a:solidFill>
                <a:latin typeface="Avenir Book"/>
                <a:cs typeface="Avenir Book"/>
              </a:rPr>
              <a:t> </a:t>
            </a:r>
            <a:r>
              <a:rPr sz="2000" dirty="0">
                <a:solidFill>
                  <a:srgbClr val="231F20"/>
                </a:solidFill>
                <a:latin typeface="Avenir Book"/>
                <a:cs typeface="Avenir Book"/>
              </a:rPr>
              <a:t>agricultural</a:t>
            </a:r>
            <a:r>
              <a:rPr sz="2000" spc="-5" dirty="0">
                <a:solidFill>
                  <a:srgbClr val="231F20"/>
                </a:solidFill>
                <a:latin typeface="Avenir Book"/>
                <a:cs typeface="Avenir Book"/>
              </a:rPr>
              <a:t> </a:t>
            </a:r>
            <a:r>
              <a:rPr sz="2000" spc="-10" dirty="0">
                <a:solidFill>
                  <a:srgbClr val="231F20"/>
                </a:solidFill>
                <a:latin typeface="Avenir Book"/>
                <a:cs typeface="Avenir Book"/>
              </a:rPr>
              <a:t>fields.</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Roach</a:t>
            </a:r>
            <a:r>
              <a:rPr sz="2000" spc="-25" dirty="0">
                <a:solidFill>
                  <a:srgbClr val="231F20"/>
                </a:solidFill>
                <a:latin typeface="Avenir Book"/>
                <a:cs typeface="Avenir Book"/>
              </a:rPr>
              <a:t> </a:t>
            </a:r>
            <a:r>
              <a:rPr sz="2000" dirty="0">
                <a:solidFill>
                  <a:srgbClr val="231F20"/>
                </a:solidFill>
                <a:latin typeface="Avenir Book"/>
                <a:cs typeface="Avenir Book"/>
              </a:rPr>
              <a:t>and</a:t>
            </a:r>
            <a:r>
              <a:rPr sz="2000" spc="-25" dirty="0">
                <a:solidFill>
                  <a:srgbClr val="231F20"/>
                </a:solidFill>
                <a:latin typeface="Avenir Book"/>
                <a:cs typeface="Avenir Book"/>
              </a:rPr>
              <a:t> </a:t>
            </a:r>
            <a:r>
              <a:rPr sz="2000" dirty="0">
                <a:solidFill>
                  <a:srgbClr val="231F20"/>
                </a:solidFill>
                <a:latin typeface="Avenir Book"/>
                <a:cs typeface="Avenir Book"/>
              </a:rPr>
              <a:t>ant</a:t>
            </a:r>
            <a:r>
              <a:rPr sz="2000" spc="-25" dirty="0">
                <a:solidFill>
                  <a:srgbClr val="231F20"/>
                </a:solidFill>
                <a:latin typeface="Avenir Book"/>
                <a:cs typeface="Avenir Book"/>
              </a:rPr>
              <a:t> </a:t>
            </a:r>
            <a:r>
              <a:rPr sz="2000" spc="-10" dirty="0">
                <a:solidFill>
                  <a:srgbClr val="231F20"/>
                </a:solidFill>
                <a:latin typeface="Avenir Book"/>
                <a:cs typeface="Avenir Book"/>
              </a:rPr>
              <a:t>spray,</a:t>
            </a:r>
            <a:r>
              <a:rPr sz="2000" spc="-20" dirty="0">
                <a:solidFill>
                  <a:srgbClr val="231F20"/>
                </a:solidFill>
                <a:latin typeface="Avenir Book"/>
                <a:cs typeface="Avenir Book"/>
              </a:rPr>
              <a:t> </a:t>
            </a:r>
            <a:r>
              <a:rPr sz="2000" dirty="0">
                <a:solidFill>
                  <a:srgbClr val="231F20"/>
                </a:solidFill>
                <a:latin typeface="Avenir Book"/>
                <a:cs typeface="Avenir Book"/>
              </a:rPr>
              <a:t>flea</a:t>
            </a:r>
            <a:r>
              <a:rPr sz="2000" spc="-25" dirty="0">
                <a:solidFill>
                  <a:srgbClr val="231F20"/>
                </a:solidFill>
                <a:latin typeface="Avenir Book"/>
                <a:cs typeface="Avenir Book"/>
              </a:rPr>
              <a:t> </a:t>
            </a:r>
            <a:r>
              <a:rPr sz="2000" dirty="0">
                <a:solidFill>
                  <a:srgbClr val="231F20"/>
                </a:solidFill>
                <a:latin typeface="Avenir Book"/>
                <a:cs typeface="Avenir Book"/>
              </a:rPr>
              <a:t>bombs,</a:t>
            </a:r>
            <a:r>
              <a:rPr sz="2000" spc="-25" dirty="0">
                <a:solidFill>
                  <a:srgbClr val="231F20"/>
                </a:solidFill>
                <a:latin typeface="Avenir Book"/>
                <a:cs typeface="Avenir Book"/>
              </a:rPr>
              <a:t> </a:t>
            </a:r>
            <a:r>
              <a:rPr sz="2000" dirty="0">
                <a:solidFill>
                  <a:srgbClr val="231F20"/>
                </a:solidFill>
                <a:latin typeface="Avenir Book"/>
                <a:cs typeface="Avenir Book"/>
              </a:rPr>
              <a:t>rat</a:t>
            </a:r>
            <a:r>
              <a:rPr sz="2000" spc="-20" dirty="0">
                <a:solidFill>
                  <a:srgbClr val="231F20"/>
                </a:solidFill>
                <a:latin typeface="Avenir Book"/>
                <a:cs typeface="Avenir Book"/>
              </a:rPr>
              <a:t> </a:t>
            </a:r>
            <a:r>
              <a:rPr sz="2000" dirty="0">
                <a:solidFill>
                  <a:srgbClr val="231F20"/>
                </a:solidFill>
                <a:latin typeface="Avenir Book"/>
                <a:cs typeface="Avenir Book"/>
              </a:rPr>
              <a:t>poison,</a:t>
            </a:r>
            <a:r>
              <a:rPr sz="2000" spc="-25" dirty="0">
                <a:solidFill>
                  <a:srgbClr val="231F20"/>
                </a:solidFill>
                <a:latin typeface="Avenir Book"/>
                <a:cs typeface="Avenir Book"/>
              </a:rPr>
              <a:t> </a:t>
            </a:r>
            <a:r>
              <a:rPr sz="2000" dirty="0">
                <a:solidFill>
                  <a:srgbClr val="231F20"/>
                </a:solidFill>
                <a:latin typeface="Avenir Book"/>
                <a:cs typeface="Avenir Book"/>
              </a:rPr>
              <a:t>weed</a:t>
            </a:r>
            <a:r>
              <a:rPr sz="2000" spc="-25" dirty="0">
                <a:solidFill>
                  <a:srgbClr val="231F20"/>
                </a:solidFill>
                <a:latin typeface="Avenir Book"/>
                <a:cs typeface="Avenir Book"/>
              </a:rPr>
              <a:t> </a:t>
            </a:r>
            <a:r>
              <a:rPr sz="2000" dirty="0">
                <a:solidFill>
                  <a:srgbClr val="231F20"/>
                </a:solidFill>
                <a:latin typeface="Avenir Book"/>
                <a:cs typeface="Avenir Book"/>
              </a:rPr>
              <a:t>killer</a:t>
            </a:r>
            <a:r>
              <a:rPr sz="2000" spc="-20" dirty="0">
                <a:solidFill>
                  <a:srgbClr val="231F20"/>
                </a:solidFill>
                <a:latin typeface="Avenir Book"/>
                <a:cs typeface="Avenir Book"/>
              </a:rPr>
              <a:t> </a:t>
            </a:r>
            <a:r>
              <a:rPr sz="2000" dirty="0">
                <a:solidFill>
                  <a:srgbClr val="231F20"/>
                </a:solidFill>
                <a:latin typeface="Avenir Book"/>
                <a:cs typeface="Avenir Book"/>
              </a:rPr>
              <a:t>or</a:t>
            </a:r>
            <a:r>
              <a:rPr sz="2000" spc="-25" dirty="0">
                <a:solidFill>
                  <a:srgbClr val="231F20"/>
                </a:solidFill>
                <a:latin typeface="Avenir Book"/>
                <a:cs typeface="Avenir Book"/>
              </a:rPr>
              <a:t> </a:t>
            </a:r>
            <a:r>
              <a:rPr sz="2000" spc="-10" dirty="0">
                <a:solidFill>
                  <a:srgbClr val="231F20"/>
                </a:solidFill>
                <a:latin typeface="Avenir Book"/>
                <a:cs typeface="Avenir Book"/>
              </a:rPr>
              <a:t>mothballs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dirty="0">
                <a:solidFill>
                  <a:srgbClr val="231F20"/>
                </a:solidFill>
                <a:latin typeface="Avenir Book"/>
                <a:cs typeface="Avenir Book"/>
              </a:rPr>
              <a:t>all</a:t>
            </a:r>
            <a:r>
              <a:rPr sz="2000" spc="-15" dirty="0">
                <a:solidFill>
                  <a:srgbClr val="231F20"/>
                </a:solidFill>
                <a:latin typeface="Avenir Book"/>
                <a:cs typeface="Avenir Book"/>
              </a:rPr>
              <a:t> </a:t>
            </a:r>
            <a:r>
              <a:rPr sz="2000" dirty="0">
                <a:solidFill>
                  <a:srgbClr val="231F20"/>
                </a:solidFill>
                <a:latin typeface="Avenir Book"/>
                <a:cs typeface="Avenir Book"/>
              </a:rPr>
              <a:t>examples</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spc="-10" dirty="0">
                <a:solidFill>
                  <a:srgbClr val="231F20"/>
                </a:solidFill>
                <a:latin typeface="Avenir Book"/>
                <a:cs typeface="Avenir Book"/>
              </a:rPr>
              <a:t>pesticides.</a:t>
            </a:r>
            <a:endParaRPr sz="2000">
              <a:latin typeface="Avenir Book"/>
              <a:cs typeface="Avenir Book"/>
            </a:endParaRPr>
          </a:p>
          <a:p>
            <a:pPr marL="235585">
              <a:lnSpc>
                <a:spcPct val="100000"/>
              </a:lnSpc>
              <a:spcBef>
                <a:spcPts val="640"/>
              </a:spcBef>
            </a:pPr>
            <a:r>
              <a:rPr sz="2000" dirty="0">
                <a:solidFill>
                  <a:srgbClr val="231F20"/>
                </a:solidFill>
                <a:latin typeface="Avenir Book"/>
                <a:cs typeface="Avenir Book"/>
              </a:rPr>
              <a:t>All</a:t>
            </a:r>
            <a:r>
              <a:rPr sz="2000" spc="-15" dirty="0">
                <a:solidFill>
                  <a:srgbClr val="231F20"/>
                </a:solidFill>
                <a:latin typeface="Avenir Book"/>
                <a:cs typeface="Avenir Book"/>
              </a:rPr>
              <a:t> </a:t>
            </a:r>
            <a:r>
              <a:rPr sz="2000" dirty="0">
                <a:solidFill>
                  <a:srgbClr val="231F20"/>
                </a:solidFill>
                <a:latin typeface="Avenir Book"/>
                <a:cs typeface="Avenir Book"/>
              </a:rPr>
              <a:t>pesticides</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10" dirty="0">
                <a:solidFill>
                  <a:srgbClr val="231F20"/>
                </a:solidFill>
                <a:latin typeface="Avenir Book"/>
                <a:cs typeface="Avenir Book"/>
              </a:rPr>
              <a:t> </a:t>
            </a:r>
            <a:r>
              <a:rPr sz="2000" dirty="0">
                <a:solidFill>
                  <a:srgbClr val="231F20"/>
                </a:solidFill>
                <a:latin typeface="Avenir Book"/>
                <a:cs typeface="Avenir Book"/>
              </a:rPr>
              <a:t>potentially</a:t>
            </a:r>
            <a:r>
              <a:rPr sz="2000" spc="-15" dirty="0">
                <a:solidFill>
                  <a:srgbClr val="231F20"/>
                </a:solidFill>
                <a:latin typeface="Avenir Book"/>
                <a:cs typeface="Avenir Book"/>
              </a:rPr>
              <a:t> </a:t>
            </a:r>
            <a:r>
              <a:rPr sz="2000" spc="-10" dirty="0">
                <a:solidFill>
                  <a:srgbClr val="231F20"/>
                </a:solidFill>
                <a:latin typeface="Avenir Book"/>
                <a:cs typeface="Avenir Book"/>
              </a:rPr>
              <a:t>harmful.</a:t>
            </a:r>
            <a:endParaRPr sz="2000">
              <a:latin typeface="Avenir Book"/>
              <a:cs typeface="Avenir Book"/>
            </a:endParaRPr>
          </a:p>
        </p:txBody>
      </p:sp>
      <p:sp>
        <p:nvSpPr>
          <p:cNvPr id="6" name="object 6"/>
          <p:cNvSpPr txBox="1"/>
          <p:nvPr/>
        </p:nvSpPr>
        <p:spPr>
          <a:xfrm>
            <a:off x="292100" y="7391399"/>
            <a:ext cx="56515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7" name="object 7"/>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6588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45" dirty="0">
                <a:solidFill>
                  <a:srgbClr val="004E71"/>
                </a:solidFill>
                <a:latin typeface="Avenir Next Medium"/>
                <a:cs typeface="Avenir Next Medium"/>
              </a:rPr>
              <a:t>27</a:t>
            </a:r>
            <a:endParaRPr sz="3000">
              <a:latin typeface="Avenir Next Medium"/>
              <a:cs typeface="Avenir Next Medium"/>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4852" y="4542030"/>
            <a:ext cx="4507865" cy="423545"/>
          </a:xfrm>
          <a:prstGeom prst="rect">
            <a:avLst/>
          </a:prstGeom>
        </p:spPr>
        <p:txBody>
          <a:bodyPr vert="horz" wrap="square" lIns="0" tIns="13970" rIns="0" bIns="0" rtlCol="0">
            <a:spAutoFit/>
          </a:bodyPr>
          <a:lstStyle/>
          <a:p>
            <a:pPr marL="12700">
              <a:lnSpc>
                <a:spcPct val="100000"/>
              </a:lnSpc>
              <a:spcBef>
                <a:spcPts val="110"/>
              </a:spcBef>
            </a:pPr>
            <a:r>
              <a:rPr sz="2600" dirty="0">
                <a:solidFill>
                  <a:srgbClr val="004A91"/>
                </a:solidFill>
                <a:latin typeface="Times New Roman"/>
                <a:cs typeface="Times New Roman"/>
              </a:rPr>
              <a:t>Pesticides</a:t>
            </a:r>
            <a:r>
              <a:rPr sz="2600" spc="-25" dirty="0">
                <a:solidFill>
                  <a:srgbClr val="004A91"/>
                </a:solidFill>
                <a:latin typeface="Times New Roman"/>
                <a:cs typeface="Times New Roman"/>
              </a:rPr>
              <a:t> </a:t>
            </a:r>
            <a:r>
              <a:rPr sz="2600" dirty="0">
                <a:solidFill>
                  <a:srgbClr val="004A91"/>
                </a:solidFill>
                <a:latin typeface="Times New Roman"/>
                <a:cs typeface="Times New Roman"/>
              </a:rPr>
              <a:t>–</a:t>
            </a:r>
            <a:r>
              <a:rPr sz="2600" spc="-20" dirty="0">
                <a:solidFill>
                  <a:srgbClr val="004A91"/>
                </a:solidFill>
                <a:latin typeface="Times New Roman"/>
                <a:cs typeface="Times New Roman"/>
              </a:rPr>
              <a:t> </a:t>
            </a:r>
            <a:r>
              <a:rPr sz="2600" spc="120" dirty="0">
                <a:solidFill>
                  <a:srgbClr val="004A91"/>
                </a:solidFill>
                <a:latin typeface="Times New Roman"/>
                <a:cs typeface="Times New Roman"/>
              </a:rPr>
              <a:t>What</a:t>
            </a:r>
            <a:r>
              <a:rPr sz="2600" spc="-20" dirty="0">
                <a:solidFill>
                  <a:srgbClr val="004A91"/>
                </a:solidFill>
                <a:latin typeface="Times New Roman"/>
                <a:cs typeface="Times New Roman"/>
              </a:rPr>
              <a:t> </a:t>
            </a:r>
            <a:r>
              <a:rPr sz="2600" spc="75" dirty="0">
                <a:solidFill>
                  <a:srgbClr val="004A91"/>
                </a:solidFill>
                <a:latin typeface="Times New Roman"/>
                <a:cs typeface="Times New Roman"/>
              </a:rPr>
              <a:t>are</a:t>
            </a:r>
            <a:r>
              <a:rPr sz="2600" spc="-20" dirty="0">
                <a:solidFill>
                  <a:srgbClr val="004A91"/>
                </a:solidFill>
                <a:latin typeface="Times New Roman"/>
                <a:cs typeface="Times New Roman"/>
              </a:rPr>
              <a:t> </a:t>
            </a:r>
            <a:r>
              <a:rPr sz="2600" spc="-10" dirty="0">
                <a:solidFill>
                  <a:srgbClr val="004A91"/>
                </a:solidFill>
                <a:latin typeface="Times New Roman"/>
                <a:cs typeface="Times New Roman"/>
              </a:rPr>
              <a:t>pesticides?</a:t>
            </a:r>
            <a:endParaRPr sz="2600">
              <a:latin typeface="Times New Roman"/>
              <a:cs typeface="Times New Roman"/>
            </a:endParaRPr>
          </a:p>
        </p:txBody>
      </p:sp>
      <p:sp>
        <p:nvSpPr>
          <p:cNvPr id="3" name="object 3"/>
          <p:cNvSpPr txBox="1"/>
          <p:nvPr/>
        </p:nvSpPr>
        <p:spPr>
          <a:xfrm>
            <a:off x="974820" y="580695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974820" y="649275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974820" y="5013200"/>
            <a:ext cx="7204075" cy="1701800"/>
          </a:xfrm>
          <a:prstGeom prst="rect">
            <a:avLst/>
          </a:prstGeom>
        </p:spPr>
        <p:txBody>
          <a:bodyPr vert="horz" wrap="square" lIns="0" tIns="33019" rIns="0" bIns="0" rtlCol="0">
            <a:spAutoFit/>
          </a:bodyPr>
          <a:lstStyle/>
          <a:p>
            <a:pPr marL="234315" marR="5080" indent="-222250">
              <a:lnSpc>
                <a:spcPts val="2300"/>
              </a:lnSpc>
              <a:spcBef>
                <a:spcPts val="259"/>
              </a:spcBef>
              <a:buClr>
                <a:srgbClr val="E16C25"/>
              </a:buClr>
              <a:buSzPct val="52500"/>
              <a:buFont typeface="Apple Symbols"/>
              <a:buChar char="■"/>
              <a:tabLst>
                <a:tab pos="235585" algn="l"/>
              </a:tabLst>
            </a:pPr>
            <a:r>
              <a:rPr sz="2000" dirty="0">
                <a:solidFill>
                  <a:srgbClr val="231F20"/>
                </a:solidFill>
                <a:latin typeface="Avenir Book"/>
                <a:cs typeface="Avenir Book"/>
              </a:rPr>
              <a:t>A</a:t>
            </a:r>
            <a:r>
              <a:rPr sz="2000" spc="-15" dirty="0">
                <a:solidFill>
                  <a:srgbClr val="231F20"/>
                </a:solidFill>
                <a:latin typeface="Avenir Book"/>
                <a:cs typeface="Avenir Book"/>
              </a:rPr>
              <a:t> </a:t>
            </a:r>
            <a:r>
              <a:rPr sz="2000" dirty="0">
                <a:solidFill>
                  <a:srgbClr val="231F20"/>
                </a:solidFill>
                <a:latin typeface="Avenir Book"/>
                <a:cs typeface="Avenir Book"/>
              </a:rPr>
              <a:t>pesticide</a:t>
            </a:r>
            <a:r>
              <a:rPr sz="2000" spc="-10" dirty="0">
                <a:solidFill>
                  <a:srgbClr val="231F20"/>
                </a:solidFill>
                <a:latin typeface="Avenir Book"/>
                <a:cs typeface="Avenir Book"/>
              </a:rPr>
              <a:t> </a:t>
            </a:r>
            <a:r>
              <a:rPr sz="2000" dirty="0">
                <a:solidFill>
                  <a:srgbClr val="231F20"/>
                </a:solidFill>
                <a:latin typeface="Avenir Book"/>
                <a:cs typeface="Avenir Book"/>
              </a:rPr>
              <a:t>is</a:t>
            </a:r>
            <a:r>
              <a:rPr sz="2000" spc="-10" dirty="0">
                <a:solidFill>
                  <a:srgbClr val="231F20"/>
                </a:solidFill>
                <a:latin typeface="Avenir Book"/>
                <a:cs typeface="Avenir Book"/>
              </a:rPr>
              <a:t> </a:t>
            </a:r>
            <a:r>
              <a:rPr sz="2000" dirty="0">
                <a:solidFill>
                  <a:srgbClr val="231F20"/>
                </a:solidFill>
                <a:latin typeface="Avenir Book"/>
                <a:cs typeface="Avenir Book"/>
              </a:rPr>
              <a:t>a</a:t>
            </a:r>
            <a:r>
              <a:rPr sz="2000" spc="-15" dirty="0">
                <a:solidFill>
                  <a:srgbClr val="231F20"/>
                </a:solidFill>
                <a:latin typeface="Avenir Book"/>
                <a:cs typeface="Avenir Book"/>
              </a:rPr>
              <a:t> </a:t>
            </a:r>
            <a:r>
              <a:rPr sz="2000" dirty="0">
                <a:solidFill>
                  <a:srgbClr val="231F20"/>
                </a:solidFill>
                <a:latin typeface="Avenir Book"/>
                <a:cs typeface="Avenir Book"/>
              </a:rPr>
              <a:t>poison</a:t>
            </a:r>
            <a:r>
              <a:rPr sz="2000" spc="-10" dirty="0">
                <a:solidFill>
                  <a:srgbClr val="231F20"/>
                </a:solidFill>
                <a:latin typeface="Avenir Book"/>
                <a:cs typeface="Avenir Book"/>
              </a:rPr>
              <a:t> </a:t>
            </a:r>
            <a:r>
              <a:rPr sz="2000" dirty="0">
                <a:solidFill>
                  <a:srgbClr val="231F20"/>
                </a:solidFill>
                <a:latin typeface="Avenir Book"/>
                <a:cs typeface="Avenir Book"/>
              </a:rPr>
              <a:t>that</a:t>
            </a:r>
            <a:r>
              <a:rPr sz="2000" spc="-10" dirty="0">
                <a:solidFill>
                  <a:srgbClr val="231F20"/>
                </a:solidFill>
                <a:latin typeface="Avenir Book"/>
                <a:cs typeface="Avenir Book"/>
              </a:rPr>
              <a:t> </a:t>
            </a:r>
            <a:r>
              <a:rPr sz="2000" dirty="0">
                <a:solidFill>
                  <a:srgbClr val="231F20"/>
                </a:solidFill>
                <a:latin typeface="Avenir Book"/>
                <a:cs typeface="Avenir Book"/>
              </a:rPr>
              <a:t>is</a:t>
            </a:r>
            <a:r>
              <a:rPr sz="2000" spc="-10" dirty="0">
                <a:solidFill>
                  <a:srgbClr val="231F20"/>
                </a:solidFill>
                <a:latin typeface="Avenir Book"/>
                <a:cs typeface="Avenir Book"/>
              </a:rPr>
              <a:t> </a:t>
            </a:r>
            <a:r>
              <a:rPr sz="2000" dirty="0">
                <a:solidFill>
                  <a:srgbClr val="231F20"/>
                </a:solidFill>
                <a:latin typeface="Avenir Book"/>
                <a:cs typeface="Avenir Book"/>
              </a:rPr>
              <a:t>designed</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kill</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15" dirty="0">
                <a:solidFill>
                  <a:srgbClr val="231F20"/>
                </a:solidFill>
                <a:latin typeface="Avenir Book"/>
                <a:cs typeface="Avenir Book"/>
              </a:rPr>
              <a:t> </a:t>
            </a:r>
            <a:r>
              <a:rPr sz="2000" dirty="0">
                <a:solidFill>
                  <a:srgbClr val="231F20"/>
                </a:solidFill>
                <a:latin typeface="Avenir Book"/>
                <a:cs typeface="Avenir Book"/>
              </a:rPr>
              <a:t>control</a:t>
            </a:r>
            <a:r>
              <a:rPr sz="2000" spc="-10" dirty="0">
                <a:solidFill>
                  <a:srgbClr val="231F20"/>
                </a:solidFill>
                <a:latin typeface="Avenir Book"/>
                <a:cs typeface="Avenir Book"/>
              </a:rPr>
              <a:t> living 	</a:t>
            </a:r>
            <a:r>
              <a:rPr sz="2000" dirty="0">
                <a:solidFill>
                  <a:srgbClr val="231F20"/>
                </a:solidFill>
                <a:latin typeface="Avenir Book"/>
                <a:cs typeface="Avenir Book"/>
              </a:rPr>
              <a:t>things</a:t>
            </a:r>
            <a:r>
              <a:rPr sz="2000" spc="-20" dirty="0">
                <a:solidFill>
                  <a:srgbClr val="231F20"/>
                </a:solidFill>
                <a:latin typeface="Avenir Book"/>
                <a:cs typeface="Avenir Book"/>
              </a:rPr>
              <a:t> </a:t>
            </a:r>
            <a:r>
              <a:rPr sz="2000" dirty="0">
                <a:solidFill>
                  <a:srgbClr val="231F20"/>
                </a:solidFill>
                <a:latin typeface="Avenir Book"/>
                <a:cs typeface="Avenir Book"/>
              </a:rPr>
              <a:t>such</a:t>
            </a:r>
            <a:r>
              <a:rPr sz="2000" spc="-15" dirty="0">
                <a:solidFill>
                  <a:srgbClr val="231F20"/>
                </a:solidFill>
                <a:latin typeface="Avenir Book"/>
                <a:cs typeface="Avenir Book"/>
              </a:rPr>
              <a:t> </a:t>
            </a:r>
            <a:r>
              <a:rPr sz="2000" dirty="0">
                <a:solidFill>
                  <a:srgbClr val="231F20"/>
                </a:solidFill>
                <a:latin typeface="Avenir Book"/>
                <a:cs typeface="Avenir Book"/>
              </a:rPr>
              <a:t>as</a:t>
            </a:r>
            <a:r>
              <a:rPr sz="2000" spc="-15" dirty="0">
                <a:solidFill>
                  <a:srgbClr val="231F20"/>
                </a:solidFill>
                <a:latin typeface="Avenir Book"/>
                <a:cs typeface="Avenir Book"/>
              </a:rPr>
              <a:t> </a:t>
            </a:r>
            <a:r>
              <a:rPr sz="2000" dirty="0">
                <a:solidFill>
                  <a:srgbClr val="231F20"/>
                </a:solidFill>
                <a:latin typeface="Avenir Book"/>
                <a:cs typeface="Avenir Book"/>
              </a:rPr>
              <a:t>weeds,</a:t>
            </a:r>
            <a:r>
              <a:rPr sz="2000" spc="-15" dirty="0">
                <a:solidFill>
                  <a:srgbClr val="231F20"/>
                </a:solidFill>
                <a:latin typeface="Avenir Book"/>
                <a:cs typeface="Avenir Book"/>
              </a:rPr>
              <a:t> </a:t>
            </a:r>
            <a:r>
              <a:rPr sz="2000" dirty="0">
                <a:solidFill>
                  <a:srgbClr val="231F20"/>
                </a:solidFill>
                <a:latin typeface="Avenir Book"/>
                <a:cs typeface="Avenir Book"/>
              </a:rPr>
              <a:t>insect,</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spc="-10" dirty="0">
                <a:solidFill>
                  <a:srgbClr val="231F20"/>
                </a:solidFill>
                <a:latin typeface="Avenir Book"/>
                <a:cs typeface="Avenir Book"/>
              </a:rPr>
              <a:t>rodents.</a:t>
            </a:r>
            <a:endParaRPr sz="2000">
              <a:latin typeface="Avenir Book"/>
              <a:cs typeface="Avenir Book"/>
            </a:endParaRPr>
          </a:p>
          <a:p>
            <a:pPr marL="235585" marR="332105">
              <a:lnSpc>
                <a:spcPts val="2300"/>
              </a:lnSpc>
              <a:spcBef>
                <a:spcPts val="800"/>
              </a:spcBef>
            </a:pPr>
            <a:r>
              <a:rPr sz="2000" dirty="0">
                <a:solidFill>
                  <a:srgbClr val="231F20"/>
                </a:solidFill>
                <a:latin typeface="Avenir Book"/>
                <a:cs typeface="Avenir Book"/>
              </a:rPr>
              <a:t>Roach</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25" dirty="0">
                <a:solidFill>
                  <a:srgbClr val="231F20"/>
                </a:solidFill>
                <a:latin typeface="Avenir Book"/>
                <a:cs typeface="Avenir Book"/>
              </a:rPr>
              <a:t> </a:t>
            </a:r>
            <a:r>
              <a:rPr sz="2000" dirty="0">
                <a:solidFill>
                  <a:srgbClr val="231F20"/>
                </a:solidFill>
                <a:latin typeface="Avenir Book"/>
                <a:cs typeface="Avenir Book"/>
              </a:rPr>
              <a:t>ant</a:t>
            </a:r>
            <a:r>
              <a:rPr sz="2000" spc="-25" dirty="0">
                <a:solidFill>
                  <a:srgbClr val="231F20"/>
                </a:solidFill>
                <a:latin typeface="Avenir Book"/>
                <a:cs typeface="Avenir Book"/>
              </a:rPr>
              <a:t> </a:t>
            </a:r>
            <a:r>
              <a:rPr sz="2000" spc="-10" dirty="0">
                <a:solidFill>
                  <a:srgbClr val="231F20"/>
                </a:solidFill>
                <a:latin typeface="Avenir Book"/>
                <a:cs typeface="Avenir Book"/>
              </a:rPr>
              <a:t>spray,</a:t>
            </a:r>
            <a:r>
              <a:rPr sz="2000" spc="-25" dirty="0">
                <a:solidFill>
                  <a:srgbClr val="231F20"/>
                </a:solidFill>
                <a:latin typeface="Avenir Book"/>
                <a:cs typeface="Avenir Book"/>
              </a:rPr>
              <a:t> </a:t>
            </a:r>
            <a:r>
              <a:rPr sz="2000" dirty="0">
                <a:solidFill>
                  <a:srgbClr val="231F20"/>
                </a:solidFill>
                <a:latin typeface="Avenir Book"/>
                <a:cs typeface="Avenir Book"/>
              </a:rPr>
              <a:t>flea</a:t>
            </a:r>
            <a:r>
              <a:rPr sz="2000" spc="-25" dirty="0">
                <a:solidFill>
                  <a:srgbClr val="231F20"/>
                </a:solidFill>
                <a:latin typeface="Avenir Book"/>
                <a:cs typeface="Avenir Book"/>
              </a:rPr>
              <a:t> </a:t>
            </a:r>
            <a:r>
              <a:rPr sz="2000" dirty="0">
                <a:solidFill>
                  <a:srgbClr val="231F20"/>
                </a:solidFill>
                <a:latin typeface="Avenir Book"/>
                <a:cs typeface="Avenir Book"/>
              </a:rPr>
              <a:t>bombs,</a:t>
            </a:r>
            <a:r>
              <a:rPr sz="2000" spc="-25" dirty="0">
                <a:solidFill>
                  <a:srgbClr val="231F20"/>
                </a:solidFill>
                <a:latin typeface="Avenir Book"/>
                <a:cs typeface="Avenir Book"/>
              </a:rPr>
              <a:t> </a:t>
            </a:r>
            <a:r>
              <a:rPr sz="2000" dirty="0">
                <a:solidFill>
                  <a:srgbClr val="231F20"/>
                </a:solidFill>
                <a:latin typeface="Avenir Book"/>
                <a:cs typeface="Avenir Book"/>
              </a:rPr>
              <a:t>rat</a:t>
            </a:r>
            <a:r>
              <a:rPr sz="2000" spc="-25" dirty="0">
                <a:solidFill>
                  <a:srgbClr val="231F20"/>
                </a:solidFill>
                <a:latin typeface="Avenir Book"/>
                <a:cs typeface="Avenir Book"/>
              </a:rPr>
              <a:t> </a:t>
            </a:r>
            <a:r>
              <a:rPr sz="2000" dirty="0">
                <a:solidFill>
                  <a:srgbClr val="231F20"/>
                </a:solidFill>
                <a:latin typeface="Avenir Book"/>
                <a:cs typeface="Avenir Book"/>
              </a:rPr>
              <a:t>poison,</a:t>
            </a:r>
            <a:r>
              <a:rPr sz="2000" spc="-30" dirty="0">
                <a:solidFill>
                  <a:srgbClr val="231F20"/>
                </a:solidFill>
                <a:latin typeface="Avenir Book"/>
                <a:cs typeface="Avenir Book"/>
              </a:rPr>
              <a:t> </a:t>
            </a:r>
            <a:r>
              <a:rPr sz="2000" dirty="0">
                <a:solidFill>
                  <a:srgbClr val="231F20"/>
                </a:solidFill>
                <a:latin typeface="Avenir Book"/>
                <a:cs typeface="Avenir Book"/>
              </a:rPr>
              <a:t>weed</a:t>
            </a:r>
            <a:r>
              <a:rPr sz="2000" spc="-25" dirty="0">
                <a:solidFill>
                  <a:srgbClr val="231F20"/>
                </a:solidFill>
                <a:latin typeface="Avenir Book"/>
                <a:cs typeface="Avenir Book"/>
              </a:rPr>
              <a:t> </a:t>
            </a:r>
            <a:r>
              <a:rPr sz="2000" dirty="0">
                <a:solidFill>
                  <a:srgbClr val="231F20"/>
                </a:solidFill>
                <a:latin typeface="Avenir Book"/>
                <a:cs typeface="Avenir Book"/>
              </a:rPr>
              <a:t>killer</a:t>
            </a:r>
            <a:r>
              <a:rPr sz="2000" spc="-25" dirty="0">
                <a:solidFill>
                  <a:srgbClr val="231F20"/>
                </a:solidFill>
                <a:latin typeface="Avenir Book"/>
                <a:cs typeface="Avenir Book"/>
              </a:rPr>
              <a:t> or </a:t>
            </a:r>
            <a:r>
              <a:rPr sz="2000" dirty="0">
                <a:solidFill>
                  <a:srgbClr val="231F20"/>
                </a:solidFill>
                <a:latin typeface="Avenir Book"/>
                <a:cs typeface="Avenir Book"/>
              </a:rPr>
              <a:t>mothballs</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10" dirty="0">
                <a:solidFill>
                  <a:srgbClr val="231F20"/>
                </a:solidFill>
                <a:latin typeface="Avenir Book"/>
                <a:cs typeface="Avenir Book"/>
              </a:rPr>
              <a:t> </a:t>
            </a:r>
            <a:r>
              <a:rPr sz="2000" dirty="0">
                <a:solidFill>
                  <a:srgbClr val="231F20"/>
                </a:solidFill>
                <a:latin typeface="Avenir Book"/>
                <a:cs typeface="Avenir Book"/>
              </a:rPr>
              <a:t>all</a:t>
            </a:r>
            <a:r>
              <a:rPr sz="2000" spc="-10" dirty="0">
                <a:solidFill>
                  <a:srgbClr val="231F20"/>
                </a:solidFill>
                <a:latin typeface="Avenir Book"/>
                <a:cs typeface="Avenir Book"/>
              </a:rPr>
              <a:t> </a:t>
            </a:r>
            <a:r>
              <a:rPr sz="2000" dirty="0">
                <a:solidFill>
                  <a:srgbClr val="231F20"/>
                </a:solidFill>
                <a:latin typeface="Avenir Book"/>
                <a:cs typeface="Avenir Book"/>
              </a:rPr>
              <a:t>examples</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0" dirty="0">
                <a:solidFill>
                  <a:srgbClr val="231F20"/>
                </a:solidFill>
                <a:latin typeface="Avenir Book"/>
                <a:cs typeface="Avenir Book"/>
              </a:rPr>
              <a:t> pesticides.</a:t>
            </a:r>
            <a:endParaRPr sz="2000">
              <a:latin typeface="Avenir Book"/>
              <a:cs typeface="Avenir Book"/>
            </a:endParaRPr>
          </a:p>
          <a:p>
            <a:pPr marL="235585">
              <a:lnSpc>
                <a:spcPct val="100000"/>
              </a:lnSpc>
              <a:spcBef>
                <a:spcPts val="640"/>
              </a:spcBef>
            </a:pPr>
            <a:r>
              <a:rPr sz="2000" dirty="0">
                <a:solidFill>
                  <a:srgbClr val="231F20"/>
                </a:solidFill>
                <a:latin typeface="Avenir Book"/>
                <a:cs typeface="Avenir Book"/>
              </a:rPr>
              <a:t>All</a:t>
            </a:r>
            <a:r>
              <a:rPr sz="2000" spc="-15" dirty="0">
                <a:solidFill>
                  <a:srgbClr val="231F20"/>
                </a:solidFill>
                <a:latin typeface="Avenir Book"/>
                <a:cs typeface="Avenir Book"/>
              </a:rPr>
              <a:t> </a:t>
            </a:r>
            <a:r>
              <a:rPr sz="2000" dirty="0">
                <a:solidFill>
                  <a:srgbClr val="231F20"/>
                </a:solidFill>
                <a:latin typeface="Avenir Book"/>
                <a:cs typeface="Avenir Book"/>
              </a:rPr>
              <a:t>pesticides</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10" dirty="0">
                <a:solidFill>
                  <a:srgbClr val="231F20"/>
                </a:solidFill>
                <a:latin typeface="Avenir Book"/>
                <a:cs typeface="Avenir Book"/>
              </a:rPr>
              <a:t> </a:t>
            </a:r>
            <a:r>
              <a:rPr sz="2000" dirty="0">
                <a:solidFill>
                  <a:srgbClr val="231F20"/>
                </a:solidFill>
                <a:latin typeface="Avenir Book"/>
                <a:cs typeface="Avenir Book"/>
              </a:rPr>
              <a:t>potentially</a:t>
            </a:r>
            <a:r>
              <a:rPr sz="2000" spc="-15" dirty="0">
                <a:solidFill>
                  <a:srgbClr val="231F20"/>
                </a:solidFill>
                <a:latin typeface="Avenir Book"/>
                <a:cs typeface="Avenir Book"/>
              </a:rPr>
              <a:t> </a:t>
            </a:r>
            <a:r>
              <a:rPr sz="2000" spc="-10" dirty="0">
                <a:solidFill>
                  <a:srgbClr val="231F20"/>
                </a:solidFill>
                <a:latin typeface="Avenir Book"/>
                <a:cs typeface="Avenir Book"/>
              </a:rPr>
              <a:t>harmful.</a:t>
            </a:r>
            <a:endParaRPr sz="2000">
              <a:latin typeface="Avenir Book"/>
              <a:cs typeface="Avenir Book"/>
            </a:endParaRPr>
          </a:p>
        </p:txBody>
      </p:sp>
      <p:grpSp>
        <p:nvGrpSpPr>
          <p:cNvPr id="6" name="object 6"/>
          <p:cNvGrpSpPr/>
          <p:nvPr/>
        </p:nvGrpSpPr>
        <p:grpSpPr>
          <a:xfrm>
            <a:off x="1645920" y="416521"/>
            <a:ext cx="7240905" cy="4022725"/>
            <a:chOff x="1645920" y="416521"/>
            <a:chExt cx="7240905" cy="4022725"/>
          </a:xfrm>
        </p:grpSpPr>
        <p:sp>
          <p:nvSpPr>
            <p:cNvPr id="7" name="object 7"/>
            <p:cNvSpPr/>
            <p:nvPr/>
          </p:nvSpPr>
          <p:spPr>
            <a:xfrm>
              <a:off x="3495040" y="1106424"/>
              <a:ext cx="5303520" cy="2926080"/>
            </a:xfrm>
            <a:custGeom>
              <a:avLst/>
              <a:gdLst/>
              <a:ahLst/>
              <a:cxnLst/>
              <a:rect l="l" t="t" r="r" b="b"/>
              <a:pathLst>
                <a:path w="5303520" h="2926079">
                  <a:moveTo>
                    <a:pt x="5303520" y="0"/>
                  </a:moveTo>
                  <a:lnTo>
                    <a:pt x="0" y="0"/>
                  </a:lnTo>
                  <a:lnTo>
                    <a:pt x="0" y="2926079"/>
                  </a:lnTo>
                  <a:lnTo>
                    <a:pt x="5303520" y="2926079"/>
                  </a:lnTo>
                  <a:lnTo>
                    <a:pt x="5303520" y="0"/>
                  </a:lnTo>
                  <a:close/>
                </a:path>
              </a:pathLst>
            </a:custGeom>
            <a:solidFill>
              <a:srgbClr val="FCFAE6"/>
            </a:solidFill>
          </p:spPr>
          <p:txBody>
            <a:bodyPr wrap="square" lIns="0" tIns="0" rIns="0" bIns="0" rtlCol="0"/>
            <a:lstStyle/>
            <a:p>
              <a:endParaRPr/>
            </a:p>
          </p:txBody>
        </p:sp>
        <p:pic>
          <p:nvPicPr>
            <p:cNvPr id="8" name="object 8"/>
            <p:cNvPicPr/>
            <p:nvPr/>
          </p:nvPicPr>
          <p:blipFill>
            <a:blip r:embed="rId2" cstate="print"/>
            <a:stretch>
              <a:fillRect/>
            </a:stretch>
          </p:blipFill>
          <p:spPr>
            <a:xfrm>
              <a:off x="3549904" y="571500"/>
              <a:ext cx="2322576" cy="589788"/>
            </a:xfrm>
            <a:prstGeom prst="rect">
              <a:avLst/>
            </a:prstGeom>
          </p:spPr>
        </p:pic>
        <p:pic>
          <p:nvPicPr>
            <p:cNvPr id="9" name="object 9"/>
            <p:cNvPicPr/>
            <p:nvPr/>
          </p:nvPicPr>
          <p:blipFill>
            <a:blip r:embed="rId3" cstate="print"/>
            <a:stretch>
              <a:fillRect/>
            </a:stretch>
          </p:blipFill>
          <p:spPr>
            <a:xfrm>
              <a:off x="5308600" y="594360"/>
              <a:ext cx="3380244" cy="566927"/>
            </a:xfrm>
            <a:prstGeom prst="rect">
              <a:avLst/>
            </a:prstGeom>
          </p:spPr>
        </p:pic>
        <p:pic>
          <p:nvPicPr>
            <p:cNvPr id="10" name="object 10"/>
            <p:cNvPicPr/>
            <p:nvPr/>
          </p:nvPicPr>
          <p:blipFill>
            <a:blip r:embed="rId4" cstate="print"/>
            <a:stretch>
              <a:fillRect/>
            </a:stretch>
          </p:blipFill>
          <p:spPr>
            <a:xfrm>
              <a:off x="3751072" y="1143000"/>
              <a:ext cx="2340864" cy="2928759"/>
            </a:xfrm>
            <a:prstGeom prst="rect">
              <a:avLst/>
            </a:prstGeom>
          </p:spPr>
        </p:pic>
        <p:pic>
          <p:nvPicPr>
            <p:cNvPr id="11" name="object 11"/>
            <p:cNvPicPr/>
            <p:nvPr/>
          </p:nvPicPr>
          <p:blipFill>
            <a:blip r:embed="rId5" cstate="print"/>
            <a:stretch>
              <a:fillRect/>
            </a:stretch>
          </p:blipFill>
          <p:spPr>
            <a:xfrm>
              <a:off x="5336032" y="1143000"/>
              <a:ext cx="3383279" cy="2928759"/>
            </a:xfrm>
            <a:prstGeom prst="rect">
              <a:avLst/>
            </a:prstGeom>
          </p:spPr>
        </p:pic>
        <p:sp>
          <p:nvSpPr>
            <p:cNvPr id="12" name="object 12"/>
            <p:cNvSpPr/>
            <p:nvPr/>
          </p:nvSpPr>
          <p:spPr>
            <a:xfrm>
              <a:off x="3420479" y="422871"/>
              <a:ext cx="5460365" cy="3886835"/>
            </a:xfrm>
            <a:custGeom>
              <a:avLst/>
              <a:gdLst/>
              <a:ahLst/>
              <a:cxnLst/>
              <a:rect l="l" t="t" r="r" b="b"/>
              <a:pathLst>
                <a:path w="5460365" h="3886835">
                  <a:moveTo>
                    <a:pt x="148361" y="132626"/>
                  </a:moveTo>
                  <a:lnTo>
                    <a:pt x="100412" y="141651"/>
                  </a:lnTo>
                  <a:lnTo>
                    <a:pt x="59158" y="164374"/>
                  </a:lnTo>
                  <a:lnTo>
                    <a:pt x="27042" y="198217"/>
                  </a:lnTo>
                  <a:lnTo>
                    <a:pt x="6508" y="240606"/>
                  </a:lnTo>
                  <a:lnTo>
                    <a:pt x="0" y="288963"/>
                  </a:lnTo>
                  <a:lnTo>
                    <a:pt x="90322" y="3738346"/>
                  </a:lnTo>
                  <a:lnTo>
                    <a:pt x="99352" y="3786302"/>
                  </a:lnTo>
                  <a:lnTo>
                    <a:pt x="122076" y="3827559"/>
                  </a:lnTo>
                  <a:lnTo>
                    <a:pt x="155917" y="3859674"/>
                  </a:lnTo>
                  <a:lnTo>
                    <a:pt x="198303" y="3880205"/>
                  </a:lnTo>
                  <a:lnTo>
                    <a:pt x="246659" y="3886707"/>
                  </a:lnTo>
                  <a:lnTo>
                    <a:pt x="5311470" y="3754081"/>
                  </a:lnTo>
                  <a:lnTo>
                    <a:pt x="5359419" y="3745056"/>
                  </a:lnTo>
                  <a:lnTo>
                    <a:pt x="5400673" y="3722333"/>
                  </a:lnTo>
                  <a:lnTo>
                    <a:pt x="5432789" y="3688490"/>
                  </a:lnTo>
                  <a:lnTo>
                    <a:pt x="5453322" y="3646101"/>
                  </a:lnTo>
                  <a:lnTo>
                    <a:pt x="5459831" y="3597744"/>
                  </a:lnTo>
                  <a:lnTo>
                    <a:pt x="5369509" y="148361"/>
                  </a:lnTo>
                  <a:lnTo>
                    <a:pt x="5360478" y="100410"/>
                  </a:lnTo>
                  <a:lnTo>
                    <a:pt x="5337755" y="59154"/>
                  </a:lnTo>
                  <a:lnTo>
                    <a:pt x="5303913" y="27036"/>
                  </a:lnTo>
                  <a:lnTo>
                    <a:pt x="5261527" y="6503"/>
                  </a:lnTo>
                  <a:lnTo>
                    <a:pt x="5213172" y="0"/>
                  </a:lnTo>
                  <a:lnTo>
                    <a:pt x="148361" y="132626"/>
                  </a:lnTo>
                  <a:close/>
                </a:path>
              </a:pathLst>
            </a:custGeom>
            <a:ln w="12700">
              <a:solidFill>
                <a:srgbClr val="399CB1"/>
              </a:solidFill>
            </a:ln>
          </p:spPr>
          <p:txBody>
            <a:bodyPr wrap="square" lIns="0" tIns="0" rIns="0" bIns="0" rtlCol="0"/>
            <a:lstStyle/>
            <a:p>
              <a:endParaRPr/>
            </a:p>
          </p:txBody>
        </p:sp>
        <p:pic>
          <p:nvPicPr>
            <p:cNvPr id="13" name="object 13"/>
            <p:cNvPicPr/>
            <p:nvPr/>
          </p:nvPicPr>
          <p:blipFill>
            <a:blip r:embed="rId6" cstate="print"/>
            <a:stretch>
              <a:fillRect/>
            </a:stretch>
          </p:blipFill>
          <p:spPr>
            <a:xfrm>
              <a:off x="1645920" y="996695"/>
              <a:ext cx="1692567" cy="3442233"/>
            </a:xfrm>
            <a:prstGeom prst="rect">
              <a:avLst/>
            </a:prstGeom>
          </p:spPr>
        </p:pic>
      </p:grpSp>
      <p:sp>
        <p:nvSpPr>
          <p:cNvPr id="14" name="object 14"/>
          <p:cNvSpPr txBox="1"/>
          <p:nvPr/>
        </p:nvSpPr>
        <p:spPr>
          <a:xfrm>
            <a:off x="331214" y="7315200"/>
            <a:ext cx="47741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5" name="object 15"/>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75" dirty="0">
                <a:solidFill>
                  <a:srgbClr val="004E71"/>
                </a:solidFill>
                <a:latin typeface="Avenir Next Medium"/>
                <a:cs typeface="Avenir Next Medium"/>
              </a:rPr>
              <a:t>  </a:t>
            </a:r>
            <a:r>
              <a:rPr sz="3000" spc="-110" dirty="0">
                <a:solidFill>
                  <a:srgbClr val="004E71"/>
                </a:solidFill>
                <a:latin typeface="Avenir Next Medium"/>
                <a:cs typeface="Avenir Next Medium"/>
              </a:rPr>
              <a:t>27</a:t>
            </a:r>
            <a:endParaRPr sz="3000">
              <a:latin typeface="Avenir Next Medium"/>
              <a:cs typeface="Avenir Next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7480" y="1296716"/>
            <a:ext cx="3166745" cy="574040"/>
          </a:xfrm>
          <a:prstGeom prst="rect">
            <a:avLst/>
          </a:prstGeom>
        </p:spPr>
        <p:txBody>
          <a:bodyPr vert="horz" wrap="square" lIns="0" tIns="12700" rIns="0" bIns="0" rtlCol="0">
            <a:spAutoFit/>
          </a:bodyPr>
          <a:lstStyle/>
          <a:p>
            <a:pPr marL="12700">
              <a:lnSpc>
                <a:spcPct val="100000"/>
              </a:lnSpc>
              <a:spcBef>
                <a:spcPts val="100"/>
              </a:spcBef>
            </a:pPr>
            <a:r>
              <a:rPr spc="150" dirty="0"/>
              <a:t>What</a:t>
            </a:r>
            <a:r>
              <a:rPr spc="-5" dirty="0"/>
              <a:t> </a:t>
            </a:r>
            <a:r>
              <a:rPr dirty="0"/>
              <a:t>is</a:t>
            </a:r>
            <a:r>
              <a:rPr spc="-5" dirty="0"/>
              <a:t> </a:t>
            </a:r>
            <a:r>
              <a:rPr spc="-10" dirty="0"/>
              <a:t>Cancer?</a:t>
            </a:r>
          </a:p>
        </p:txBody>
      </p:sp>
      <p:sp>
        <p:nvSpPr>
          <p:cNvPr id="3" name="object 3"/>
          <p:cNvSpPr txBox="1"/>
          <p:nvPr/>
        </p:nvSpPr>
        <p:spPr>
          <a:xfrm>
            <a:off x="1427480" y="1903573"/>
            <a:ext cx="6560184" cy="9144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“Cancer”</a:t>
            </a:r>
            <a:r>
              <a:rPr sz="2000" spc="-25" dirty="0">
                <a:solidFill>
                  <a:srgbClr val="231F20"/>
                </a:solidFill>
                <a:latin typeface="Avenir Book"/>
                <a:cs typeface="Avenir Book"/>
              </a:rPr>
              <a:t> </a:t>
            </a:r>
            <a:r>
              <a:rPr sz="2000" dirty="0">
                <a:solidFill>
                  <a:srgbClr val="231F20"/>
                </a:solidFill>
                <a:latin typeface="Avenir Book"/>
                <a:cs typeface="Avenir Book"/>
              </a:rPr>
              <a:t>is</a:t>
            </a:r>
            <a:r>
              <a:rPr sz="2000" spc="-20" dirty="0">
                <a:solidFill>
                  <a:srgbClr val="231F20"/>
                </a:solidFill>
                <a:latin typeface="Avenir Book"/>
                <a:cs typeface="Avenir Book"/>
              </a:rPr>
              <a:t> </a:t>
            </a:r>
            <a:r>
              <a:rPr sz="2000" dirty="0">
                <a:solidFill>
                  <a:srgbClr val="231F20"/>
                </a:solidFill>
                <a:latin typeface="Avenir Book"/>
                <a:cs typeface="Avenir Book"/>
              </a:rPr>
              <a:t>used</a:t>
            </a:r>
            <a:r>
              <a:rPr sz="2000" spc="-25"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describe</a:t>
            </a:r>
            <a:r>
              <a:rPr sz="2000" spc="-25" dirty="0">
                <a:solidFill>
                  <a:srgbClr val="231F20"/>
                </a:solidFill>
                <a:latin typeface="Avenir Book"/>
                <a:cs typeface="Avenir Book"/>
              </a:rPr>
              <a:t> </a:t>
            </a:r>
            <a:r>
              <a:rPr sz="2000" dirty="0">
                <a:solidFill>
                  <a:srgbClr val="231F20"/>
                </a:solidFill>
                <a:latin typeface="Avenir Book"/>
                <a:cs typeface="Avenir Book"/>
              </a:rPr>
              <a:t>a</a:t>
            </a:r>
            <a:r>
              <a:rPr sz="2000" spc="-20" dirty="0">
                <a:solidFill>
                  <a:srgbClr val="231F20"/>
                </a:solidFill>
                <a:latin typeface="Avenir Book"/>
                <a:cs typeface="Avenir Book"/>
              </a:rPr>
              <a:t> </a:t>
            </a:r>
            <a:r>
              <a:rPr sz="2000" dirty="0">
                <a:solidFill>
                  <a:srgbClr val="231F20"/>
                </a:solidFill>
                <a:latin typeface="Avenir Book"/>
                <a:cs typeface="Avenir Book"/>
              </a:rPr>
              <a:t>group</a:t>
            </a:r>
            <a:r>
              <a:rPr sz="2000" spc="-20" dirty="0">
                <a:solidFill>
                  <a:srgbClr val="231F20"/>
                </a:solidFill>
                <a:latin typeface="Avenir Book"/>
                <a:cs typeface="Avenir Book"/>
              </a:rPr>
              <a:t> </a:t>
            </a:r>
            <a:r>
              <a:rPr sz="2000" dirty="0">
                <a:solidFill>
                  <a:srgbClr val="231F20"/>
                </a:solidFill>
                <a:latin typeface="Avenir Book"/>
                <a:cs typeface="Avenir Book"/>
              </a:rPr>
              <a:t>of</a:t>
            </a:r>
            <a:r>
              <a:rPr sz="2000" spc="-25" dirty="0">
                <a:solidFill>
                  <a:srgbClr val="231F20"/>
                </a:solidFill>
                <a:latin typeface="Avenir Book"/>
                <a:cs typeface="Avenir Book"/>
              </a:rPr>
              <a:t> </a:t>
            </a:r>
            <a:r>
              <a:rPr sz="2000" dirty="0">
                <a:solidFill>
                  <a:srgbClr val="231F20"/>
                </a:solidFill>
                <a:latin typeface="Avenir Book"/>
                <a:cs typeface="Avenir Book"/>
              </a:rPr>
              <a:t>diseases</a:t>
            </a:r>
            <a:r>
              <a:rPr sz="2000" spc="-20" dirty="0">
                <a:solidFill>
                  <a:srgbClr val="231F20"/>
                </a:solidFill>
                <a:latin typeface="Avenir Book"/>
                <a:cs typeface="Avenir Book"/>
              </a:rPr>
              <a:t> </a:t>
            </a:r>
            <a:r>
              <a:rPr sz="2000" dirty="0">
                <a:solidFill>
                  <a:srgbClr val="231F20"/>
                </a:solidFill>
                <a:latin typeface="Avenir Book"/>
                <a:cs typeface="Avenir Book"/>
              </a:rPr>
              <a:t>in</a:t>
            </a:r>
            <a:r>
              <a:rPr sz="2000" spc="-25" dirty="0">
                <a:solidFill>
                  <a:srgbClr val="231F20"/>
                </a:solidFill>
                <a:latin typeface="Avenir Book"/>
                <a:cs typeface="Avenir Book"/>
              </a:rPr>
              <a:t> </a:t>
            </a:r>
            <a:r>
              <a:rPr sz="2000" spc="-10" dirty="0">
                <a:solidFill>
                  <a:srgbClr val="231F20"/>
                </a:solidFill>
                <a:latin typeface="Avenir Book"/>
                <a:cs typeface="Avenir Book"/>
              </a:rPr>
              <a:t>which </a:t>
            </a:r>
            <a:r>
              <a:rPr sz="2000" dirty="0">
                <a:solidFill>
                  <a:srgbClr val="231F20"/>
                </a:solidFill>
                <a:latin typeface="Avenir Book"/>
                <a:cs typeface="Avenir Book"/>
              </a:rPr>
              <a:t>abnormal</a:t>
            </a:r>
            <a:r>
              <a:rPr sz="2000" spc="-30" dirty="0">
                <a:solidFill>
                  <a:srgbClr val="231F20"/>
                </a:solidFill>
                <a:latin typeface="Avenir Book"/>
                <a:cs typeface="Avenir Book"/>
              </a:rPr>
              <a:t> </a:t>
            </a:r>
            <a:r>
              <a:rPr sz="2000" dirty="0">
                <a:solidFill>
                  <a:srgbClr val="231F20"/>
                </a:solidFill>
                <a:latin typeface="Avenir Book"/>
                <a:cs typeface="Avenir Book"/>
              </a:rPr>
              <a:t>cells</a:t>
            </a:r>
            <a:r>
              <a:rPr sz="2000" spc="-30" dirty="0">
                <a:solidFill>
                  <a:srgbClr val="231F20"/>
                </a:solidFill>
                <a:latin typeface="Avenir Book"/>
                <a:cs typeface="Avenir Book"/>
              </a:rPr>
              <a:t> </a:t>
            </a:r>
            <a:r>
              <a:rPr sz="2000" spc="-10" dirty="0">
                <a:solidFill>
                  <a:srgbClr val="231F20"/>
                </a:solidFill>
                <a:latin typeface="Avenir Book"/>
                <a:cs typeface="Avenir Book"/>
              </a:rPr>
              <a:t>reproduce</a:t>
            </a:r>
            <a:r>
              <a:rPr sz="2000" spc="-25" dirty="0">
                <a:solidFill>
                  <a:srgbClr val="231F20"/>
                </a:solidFill>
                <a:latin typeface="Avenir Book"/>
                <a:cs typeface="Avenir Book"/>
              </a:rPr>
              <a:t> </a:t>
            </a:r>
            <a:r>
              <a:rPr sz="2000" dirty="0">
                <a:solidFill>
                  <a:srgbClr val="231F20"/>
                </a:solidFill>
                <a:latin typeface="Avenir Book"/>
                <a:cs typeface="Avenir Book"/>
              </a:rPr>
              <a:t>without</a:t>
            </a:r>
            <a:r>
              <a:rPr sz="2000" spc="-30" dirty="0">
                <a:solidFill>
                  <a:srgbClr val="231F20"/>
                </a:solidFill>
                <a:latin typeface="Avenir Book"/>
                <a:cs typeface="Avenir Book"/>
              </a:rPr>
              <a:t> </a:t>
            </a:r>
            <a:r>
              <a:rPr sz="2000" dirty="0">
                <a:solidFill>
                  <a:srgbClr val="231F20"/>
                </a:solidFill>
                <a:latin typeface="Avenir Book"/>
                <a:cs typeface="Avenir Book"/>
              </a:rPr>
              <a:t>control</a:t>
            </a:r>
            <a:r>
              <a:rPr sz="2000" spc="-25"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spc="-10" dirty="0">
                <a:solidFill>
                  <a:srgbClr val="231F20"/>
                </a:solidFill>
                <a:latin typeface="Avenir Book"/>
                <a:cs typeface="Avenir Book"/>
              </a:rPr>
              <a:t>invade </a:t>
            </a:r>
            <a:r>
              <a:rPr sz="2000" dirty="0">
                <a:solidFill>
                  <a:srgbClr val="231F20"/>
                </a:solidFill>
                <a:latin typeface="Avenir Book"/>
                <a:cs typeface="Avenir Book"/>
              </a:rPr>
              <a:t>nearby</a:t>
            </a:r>
            <a:r>
              <a:rPr sz="2000" spc="-70" dirty="0">
                <a:solidFill>
                  <a:srgbClr val="231F20"/>
                </a:solidFill>
                <a:latin typeface="Avenir Book"/>
                <a:cs typeface="Avenir Book"/>
              </a:rPr>
              <a:t> </a:t>
            </a:r>
            <a:r>
              <a:rPr sz="2000" spc="-10" dirty="0">
                <a:solidFill>
                  <a:srgbClr val="231F20"/>
                </a:solidFill>
                <a:latin typeface="Avenir Book"/>
                <a:cs typeface="Avenir Book"/>
              </a:rPr>
              <a:t>tissues.</a:t>
            </a:r>
            <a:endParaRPr sz="2000">
              <a:latin typeface="Avenir Book"/>
              <a:cs typeface="Avenir Book"/>
            </a:endParaRPr>
          </a:p>
        </p:txBody>
      </p:sp>
      <p:sp>
        <p:nvSpPr>
          <p:cNvPr id="4" name="object 4"/>
          <p:cNvSpPr txBox="1"/>
          <p:nvPr/>
        </p:nvSpPr>
        <p:spPr>
          <a:xfrm>
            <a:off x="1427448" y="3675223"/>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427448" y="2881473"/>
            <a:ext cx="6797040" cy="1600200"/>
          </a:xfrm>
          <a:prstGeom prst="rect">
            <a:avLst/>
          </a:prstGeom>
        </p:spPr>
        <p:txBody>
          <a:bodyPr vert="horz" wrap="square" lIns="0" tIns="33020" rIns="0" bIns="0" rtlCol="0">
            <a:spAutoFit/>
          </a:bodyPr>
          <a:lstStyle/>
          <a:p>
            <a:pPr marL="234315" marR="15875"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Cells</a:t>
            </a:r>
            <a:r>
              <a:rPr sz="2000" spc="-25" dirty="0">
                <a:solidFill>
                  <a:srgbClr val="231F20"/>
                </a:solidFill>
                <a:latin typeface="Avenir Book"/>
                <a:cs typeface="Avenir Book"/>
              </a:rPr>
              <a:t> </a:t>
            </a:r>
            <a:r>
              <a:rPr sz="2000" dirty="0">
                <a:solidFill>
                  <a:srgbClr val="231F20"/>
                </a:solidFill>
                <a:latin typeface="Avenir Book"/>
                <a:cs typeface="Avenir Book"/>
              </a:rPr>
              <a:t>spread</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other</a:t>
            </a:r>
            <a:r>
              <a:rPr sz="2000" spc="-20" dirty="0">
                <a:solidFill>
                  <a:srgbClr val="231F20"/>
                </a:solidFill>
                <a:latin typeface="Avenir Book"/>
                <a:cs typeface="Avenir Book"/>
              </a:rPr>
              <a:t> </a:t>
            </a:r>
            <a:r>
              <a:rPr sz="2000" dirty="0">
                <a:solidFill>
                  <a:srgbClr val="231F20"/>
                </a:solidFill>
                <a:latin typeface="Avenir Book"/>
                <a:cs typeface="Avenir Book"/>
              </a:rPr>
              <a:t>parts</a:t>
            </a:r>
            <a:r>
              <a:rPr sz="2000" spc="-20" dirty="0">
                <a:solidFill>
                  <a:srgbClr val="231F20"/>
                </a:solidFill>
                <a:latin typeface="Avenir Book"/>
                <a:cs typeface="Avenir Book"/>
              </a:rPr>
              <a:t> </a:t>
            </a:r>
            <a:r>
              <a:rPr sz="2000" dirty="0">
                <a:solidFill>
                  <a:srgbClr val="231F20"/>
                </a:solidFill>
                <a:latin typeface="Avenir Book"/>
                <a:cs typeface="Avenir Book"/>
              </a:rPr>
              <a:t>of</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body</a:t>
            </a:r>
            <a:r>
              <a:rPr sz="2000" spc="-20" dirty="0">
                <a:solidFill>
                  <a:srgbClr val="231F20"/>
                </a:solidFill>
                <a:latin typeface="Avenir Book"/>
                <a:cs typeface="Avenir Book"/>
              </a:rPr>
              <a:t> </a:t>
            </a:r>
            <a:r>
              <a:rPr sz="2000" dirty="0">
                <a:solidFill>
                  <a:srgbClr val="231F20"/>
                </a:solidFill>
                <a:latin typeface="Avenir Book"/>
                <a:cs typeface="Avenir Book"/>
              </a:rPr>
              <a:t>through</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spc="-10" dirty="0">
                <a:solidFill>
                  <a:srgbClr val="231F20"/>
                </a:solidFill>
                <a:latin typeface="Avenir Book"/>
                <a:cs typeface="Avenir Book"/>
              </a:rPr>
              <a:t>blood 	</a:t>
            </a:r>
            <a:r>
              <a:rPr sz="2000" dirty="0">
                <a:solidFill>
                  <a:srgbClr val="231F20"/>
                </a:solidFill>
                <a:latin typeface="Avenir Book"/>
                <a:cs typeface="Avenir Book"/>
              </a:rPr>
              <a:t>circulation</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lymph</a:t>
            </a:r>
            <a:r>
              <a:rPr sz="2000" spc="-15" dirty="0">
                <a:solidFill>
                  <a:srgbClr val="231F20"/>
                </a:solidFill>
                <a:latin typeface="Avenir Book"/>
                <a:cs typeface="Avenir Book"/>
              </a:rPr>
              <a:t> </a:t>
            </a:r>
            <a:r>
              <a:rPr sz="2000" spc="-10" dirty="0">
                <a:solidFill>
                  <a:srgbClr val="231F20"/>
                </a:solidFill>
                <a:latin typeface="Avenir Book"/>
                <a:cs typeface="Avenir Book"/>
              </a:rPr>
              <a:t>system.</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lymph</a:t>
            </a:r>
            <a:r>
              <a:rPr sz="2000" spc="-5" dirty="0">
                <a:solidFill>
                  <a:srgbClr val="231F20"/>
                </a:solidFill>
                <a:latin typeface="Avenir Book"/>
                <a:cs typeface="Avenir Book"/>
              </a:rPr>
              <a:t> </a:t>
            </a:r>
            <a:r>
              <a:rPr sz="2000" dirty="0">
                <a:solidFill>
                  <a:srgbClr val="231F20"/>
                </a:solidFill>
                <a:latin typeface="Avenir Book"/>
                <a:cs typeface="Avenir Book"/>
              </a:rPr>
              <a:t>system</a:t>
            </a:r>
            <a:r>
              <a:rPr sz="2000" spc="-10" dirty="0">
                <a:solidFill>
                  <a:srgbClr val="231F20"/>
                </a:solidFill>
                <a:latin typeface="Avenir Book"/>
                <a:cs typeface="Avenir Book"/>
              </a:rPr>
              <a:t> </a:t>
            </a:r>
            <a:r>
              <a:rPr sz="2000" dirty="0">
                <a:solidFill>
                  <a:srgbClr val="231F20"/>
                </a:solidFill>
                <a:latin typeface="Avenir Book"/>
                <a:cs typeface="Avenir Book"/>
              </a:rPr>
              <a:t>is</a:t>
            </a:r>
            <a:r>
              <a:rPr sz="2000" spc="-5" dirty="0">
                <a:solidFill>
                  <a:srgbClr val="231F20"/>
                </a:solidFill>
                <a:latin typeface="Avenir Book"/>
                <a:cs typeface="Avenir Book"/>
              </a:rPr>
              <a:t> </a:t>
            </a:r>
            <a:r>
              <a:rPr sz="2000" dirty="0">
                <a:solidFill>
                  <a:srgbClr val="231F20"/>
                </a:solidFill>
                <a:latin typeface="Avenir Book"/>
                <a:cs typeface="Avenir Book"/>
              </a:rPr>
              <a:t>part</a:t>
            </a:r>
            <a:r>
              <a:rPr sz="2000" spc="-5" dirty="0">
                <a:solidFill>
                  <a:srgbClr val="231F20"/>
                </a:solidFill>
                <a:latin typeface="Avenir Book"/>
                <a:cs typeface="Avenir Book"/>
              </a:rPr>
              <a:t> </a:t>
            </a:r>
            <a:r>
              <a:rPr sz="2000" dirty="0">
                <a:solidFill>
                  <a:srgbClr val="231F20"/>
                </a:solidFill>
                <a:latin typeface="Avenir Book"/>
                <a:cs typeface="Avenir Book"/>
              </a:rPr>
              <a:t>of</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5" dirty="0">
                <a:solidFill>
                  <a:srgbClr val="231F20"/>
                </a:solidFill>
                <a:latin typeface="Avenir Book"/>
                <a:cs typeface="Avenir Book"/>
              </a:rPr>
              <a:t> </a:t>
            </a:r>
            <a:r>
              <a:rPr sz="2000" dirty="0">
                <a:solidFill>
                  <a:srgbClr val="231F20"/>
                </a:solidFill>
                <a:latin typeface="Avenir Book"/>
                <a:cs typeface="Avenir Book"/>
              </a:rPr>
              <a:t>immune</a:t>
            </a:r>
            <a:r>
              <a:rPr sz="2000" spc="-5" dirty="0">
                <a:solidFill>
                  <a:srgbClr val="231F20"/>
                </a:solidFill>
                <a:latin typeface="Avenir Book"/>
                <a:cs typeface="Avenir Book"/>
              </a:rPr>
              <a:t> </a:t>
            </a:r>
            <a:r>
              <a:rPr sz="2000" dirty="0">
                <a:solidFill>
                  <a:srgbClr val="231F20"/>
                </a:solidFill>
                <a:latin typeface="Avenir Book"/>
                <a:cs typeface="Avenir Book"/>
              </a:rPr>
              <a:t>system</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spc="-10" dirty="0">
                <a:solidFill>
                  <a:srgbClr val="231F20"/>
                </a:solidFill>
                <a:latin typeface="Avenir Book"/>
                <a:cs typeface="Avenir Book"/>
              </a:rPr>
              <a:t>looks </a:t>
            </a:r>
            <a:r>
              <a:rPr sz="2000" dirty="0">
                <a:solidFill>
                  <a:srgbClr val="231F20"/>
                </a:solidFill>
                <a:latin typeface="Avenir Book"/>
                <a:cs typeface="Avenir Book"/>
              </a:rPr>
              <a:t>similar</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circulatory</a:t>
            </a:r>
            <a:r>
              <a:rPr sz="2000" spc="-5" dirty="0">
                <a:solidFill>
                  <a:srgbClr val="231F20"/>
                </a:solidFill>
                <a:latin typeface="Avenir Book"/>
                <a:cs typeface="Avenir Book"/>
              </a:rPr>
              <a:t> </a:t>
            </a:r>
            <a:r>
              <a:rPr sz="2000" dirty="0">
                <a:solidFill>
                  <a:srgbClr val="231F20"/>
                </a:solidFill>
                <a:latin typeface="Avenir Book"/>
                <a:cs typeface="Avenir Book"/>
              </a:rPr>
              <a:t>system</a:t>
            </a:r>
            <a:r>
              <a:rPr sz="2000" spc="-10" dirty="0">
                <a:solidFill>
                  <a:srgbClr val="231F20"/>
                </a:solidFill>
                <a:latin typeface="Avenir Book"/>
                <a:cs typeface="Avenir Book"/>
              </a:rPr>
              <a:t> </a:t>
            </a:r>
            <a:r>
              <a:rPr sz="2000" dirty="0">
                <a:solidFill>
                  <a:srgbClr val="231F20"/>
                </a:solidFill>
                <a:latin typeface="Avenir Book"/>
                <a:cs typeface="Avenir Book"/>
              </a:rPr>
              <a:t>as</a:t>
            </a:r>
            <a:r>
              <a:rPr sz="2000" spc="-5" dirty="0">
                <a:solidFill>
                  <a:srgbClr val="231F20"/>
                </a:solidFill>
                <a:latin typeface="Avenir Book"/>
                <a:cs typeface="Avenir Book"/>
              </a:rPr>
              <a:t> </a:t>
            </a:r>
            <a:r>
              <a:rPr sz="2000" dirty="0">
                <a:solidFill>
                  <a:srgbClr val="231F20"/>
                </a:solidFill>
                <a:latin typeface="Avenir Book"/>
                <a:cs typeface="Avenir Book"/>
              </a:rPr>
              <a:t>you</a:t>
            </a:r>
            <a:r>
              <a:rPr sz="2000" spc="-10" dirty="0">
                <a:solidFill>
                  <a:srgbClr val="231F20"/>
                </a:solidFill>
                <a:latin typeface="Avenir Book"/>
                <a:cs typeface="Avenir Book"/>
              </a:rPr>
              <a:t> </a:t>
            </a:r>
            <a:r>
              <a:rPr sz="2000" dirty="0">
                <a:solidFill>
                  <a:srgbClr val="231F20"/>
                </a:solidFill>
                <a:latin typeface="Avenir Book"/>
                <a:cs typeface="Avenir Book"/>
              </a:rPr>
              <a:t>can</a:t>
            </a:r>
            <a:r>
              <a:rPr sz="2000" spc="-5" dirty="0">
                <a:solidFill>
                  <a:srgbClr val="231F20"/>
                </a:solidFill>
                <a:latin typeface="Avenir Book"/>
                <a:cs typeface="Avenir Book"/>
              </a:rPr>
              <a:t> </a:t>
            </a:r>
            <a:r>
              <a:rPr sz="2000" dirty="0">
                <a:solidFill>
                  <a:srgbClr val="231F20"/>
                </a:solidFill>
                <a:latin typeface="Avenir Book"/>
                <a:cs typeface="Avenir Book"/>
              </a:rPr>
              <a:t>see</a:t>
            </a:r>
            <a:r>
              <a:rPr sz="2000" spc="-10" dirty="0">
                <a:solidFill>
                  <a:srgbClr val="231F20"/>
                </a:solidFill>
                <a:latin typeface="Avenir Book"/>
                <a:cs typeface="Avenir Book"/>
              </a:rPr>
              <a:t> </a:t>
            </a:r>
            <a:r>
              <a:rPr sz="2000" dirty="0">
                <a:solidFill>
                  <a:srgbClr val="231F20"/>
                </a:solidFill>
                <a:latin typeface="Avenir Book"/>
                <a:cs typeface="Avenir Book"/>
              </a:rPr>
              <a:t>in</a:t>
            </a:r>
            <a:r>
              <a:rPr sz="2000" spc="-5" dirty="0">
                <a:solidFill>
                  <a:srgbClr val="231F20"/>
                </a:solidFill>
                <a:latin typeface="Avenir Book"/>
                <a:cs typeface="Avenir Book"/>
              </a:rPr>
              <a:t> </a:t>
            </a:r>
            <a:r>
              <a:rPr sz="2000" spc="-25" dirty="0">
                <a:solidFill>
                  <a:srgbClr val="231F20"/>
                </a:solidFill>
                <a:latin typeface="Avenir Book"/>
                <a:cs typeface="Avenir Book"/>
              </a:rPr>
              <a:t>the </a:t>
            </a:r>
            <a:r>
              <a:rPr sz="2000" spc="-10" dirty="0">
                <a:solidFill>
                  <a:srgbClr val="231F20"/>
                </a:solidFill>
                <a:latin typeface="Avenir Book"/>
                <a:cs typeface="Avenir Book"/>
              </a:rPr>
              <a:t>drawing.</a:t>
            </a:r>
            <a:endParaRPr sz="2000">
              <a:latin typeface="Avenir Book"/>
              <a:cs typeface="Avenir Book"/>
            </a:endParaRPr>
          </a:p>
        </p:txBody>
      </p:sp>
      <p:sp>
        <p:nvSpPr>
          <p:cNvPr id="6" name="object 6"/>
          <p:cNvSpPr txBox="1"/>
          <p:nvPr/>
        </p:nvSpPr>
        <p:spPr>
          <a:xfrm>
            <a:off x="1623438" y="4545173"/>
            <a:ext cx="6453505" cy="914400"/>
          </a:xfrm>
          <a:prstGeom prst="rect">
            <a:avLst/>
          </a:prstGeom>
        </p:spPr>
        <p:txBody>
          <a:bodyPr vert="horz" wrap="square" lIns="0" tIns="33019" rIns="0" bIns="0" rtlCol="0">
            <a:spAutoFit/>
          </a:bodyPr>
          <a:lstStyle/>
          <a:p>
            <a:pPr marL="235585" marR="5080" indent="-223520">
              <a:lnSpc>
                <a:spcPts val="2300"/>
              </a:lnSpc>
              <a:spcBef>
                <a:spcPts val="259"/>
              </a:spcBef>
              <a:buClr>
                <a:srgbClr val="E16C25"/>
              </a:buClr>
              <a:buSzPct val="52500"/>
              <a:buFont typeface="Arial"/>
              <a:buChar char="&gt;"/>
              <a:tabLst>
                <a:tab pos="235585" algn="l"/>
              </a:tabLst>
            </a:pPr>
            <a:r>
              <a:rPr sz="2000" dirty="0">
                <a:solidFill>
                  <a:srgbClr val="231F20"/>
                </a:solidFill>
                <a:latin typeface="Avenir Book"/>
                <a:cs typeface="Avenir Book"/>
              </a:rPr>
              <a:t>It</a:t>
            </a:r>
            <a:r>
              <a:rPr sz="2000" spc="-35" dirty="0">
                <a:solidFill>
                  <a:srgbClr val="231F20"/>
                </a:solidFill>
                <a:latin typeface="Avenir Book"/>
                <a:cs typeface="Avenir Book"/>
              </a:rPr>
              <a:t> </a:t>
            </a:r>
            <a:r>
              <a:rPr sz="2000" dirty="0">
                <a:solidFill>
                  <a:srgbClr val="231F20"/>
                </a:solidFill>
                <a:latin typeface="Avenir Book"/>
                <a:cs typeface="Avenir Book"/>
              </a:rPr>
              <a:t>collects</a:t>
            </a:r>
            <a:r>
              <a:rPr sz="2000" spc="-35" dirty="0">
                <a:solidFill>
                  <a:srgbClr val="231F20"/>
                </a:solidFill>
                <a:latin typeface="Avenir Book"/>
                <a:cs typeface="Avenir Book"/>
              </a:rPr>
              <a:t> </a:t>
            </a:r>
            <a:r>
              <a:rPr sz="2000" dirty="0">
                <a:solidFill>
                  <a:srgbClr val="231F20"/>
                </a:solidFill>
                <a:latin typeface="Avenir Book"/>
                <a:cs typeface="Avenir Book"/>
              </a:rPr>
              <a:t>waste</a:t>
            </a:r>
            <a:r>
              <a:rPr sz="2000" spc="-30" dirty="0">
                <a:solidFill>
                  <a:srgbClr val="231F20"/>
                </a:solidFill>
                <a:latin typeface="Avenir Book"/>
                <a:cs typeface="Avenir Book"/>
              </a:rPr>
              <a:t> </a:t>
            </a:r>
            <a:r>
              <a:rPr sz="2000" dirty="0">
                <a:solidFill>
                  <a:srgbClr val="231F20"/>
                </a:solidFill>
                <a:latin typeface="Avenir Book"/>
                <a:cs typeface="Avenir Book"/>
              </a:rPr>
              <a:t>products,</a:t>
            </a:r>
            <a:r>
              <a:rPr sz="2000" spc="-35" dirty="0">
                <a:solidFill>
                  <a:srgbClr val="231F20"/>
                </a:solidFill>
                <a:latin typeface="Avenir Book"/>
                <a:cs typeface="Avenir Book"/>
              </a:rPr>
              <a:t> </a:t>
            </a:r>
            <a:r>
              <a:rPr sz="2000" dirty="0">
                <a:solidFill>
                  <a:srgbClr val="231F20"/>
                </a:solidFill>
                <a:latin typeface="Avenir Book"/>
                <a:cs typeface="Avenir Book"/>
              </a:rPr>
              <a:t>bacteria,</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35" dirty="0">
                <a:solidFill>
                  <a:srgbClr val="231F20"/>
                </a:solidFill>
                <a:latin typeface="Avenir Book"/>
                <a:cs typeface="Avenir Book"/>
              </a:rPr>
              <a:t> </a:t>
            </a:r>
            <a:r>
              <a:rPr sz="2000" dirty="0">
                <a:solidFill>
                  <a:srgbClr val="231F20"/>
                </a:solidFill>
                <a:latin typeface="Avenir Book"/>
                <a:cs typeface="Avenir Book"/>
              </a:rPr>
              <a:t>damaged</a:t>
            </a:r>
            <a:r>
              <a:rPr sz="2000" spc="-30" dirty="0">
                <a:solidFill>
                  <a:srgbClr val="231F20"/>
                </a:solidFill>
                <a:latin typeface="Avenir Book"/>
                <a:cs typeface="Avenir Book"/>
              </a:rPr>
              <a:t> </a:t>
            </a:r>
            <a:r>
              <a:rPr sz="2000" spc="-10" dirty="0">
                <a:solidFill>
                  <a:srgbClr val="231F20"/>
                </a:solidFill>
                <a:latin typeface="Avenir Book"/>
                <a:cs typeface="Avenir Book"/>
              </a:rPr>
              <a:t>cells </a:t>
            </a:r>
            <a:r>
              <a:rPr sz="2000" dirty="0">
                <a:solidFill>
                  <a:srgbClr val="231F20"/>
                </a:solidFill>
                <a:latin typeface="Avenir Book"/>
                <a:cs typeface="Avenir Book"/>
              </a:rPr>
              <a:t>so</a:t>
            </a:r>
            <a:r>
              <a:rPr sz="2000" spc="-25" dirty="0">
                <a:solidFill>
                  <a:srgbClr val="231F20"/>
                </a:solidFill>
                <a:latin typeface="Avenir Book"/>
                <a:cs typeface="Avenir Book"/>
              </a:rPr>
              <a:t> </a:t>
            </a:r>
            <a:r>
              <a:rPr sz="2000" dirty="0">
                <a:solidFill>
                  <a:srgbClr val="231F20"/>
                </a:solidFill>
                <a:latin typeface="Avenir Book"/>
                <a:cs typeface="Avenir Book"/>
              </a:rPr>
              <a:t>that</a:t>
            </a:r>
            <a:r>
              <a:rPr sz="2000" spc="-20" dirty="0">
                <a:solidFill>
                  <a:srgbClr val="231F20"/>
                </a:solidFill>
                <a:latin typeface="Avenir Book"/>
                <a:cs typeface="Avenir Book"/>
              </a:rPr>
              <a:t> </a:t>
            </a:r>
            <a:r>
              <a:rPr sz="2000" dirty="0">
                <a:solidFill>
                  <a:srgbClr val="231F20"/>
                </a:solidFill>
                <a:latin typeface="Avenir Book"/>
                <a:cs typeface="Avenir Book"/>
              </a:rPr>
              <a:t>they</a:t>
            </a:r>
            <a:r>
              <a:rPr sz="2000" spc="-20" dirty="0">
                <a:solidFill>
                  <a:srgbClr val="231F20"/>
                </a:solidFill>
                <a:latin typeface="Avenir Book"/>
                <a:cs typeface="Avenir Book"/>
              </a:rPr>
              <a:t> </a:t>
            </a:r>
            <a:r>
              <a:rPr sz="2000" dirty="0">
                <a:solidFill>
                  <a:srgbClr val="231F20"/>
                </a:solidFill>
                <a:latin typeface="Avenir Book"/>
                <a:cs typeface="Avenir Book"/>
              </a:rPr>
              <a:t>can</a:t>
            </a:r>
            <a:r>
              <a:rPr sz="2000" spc="-20" dirty="0">
                <a:solidFill>
                  <a:srgbClr val="231F20"/>
                </a:solidFill>
                <a:latin typeface="Avenir Book"/>
                <a:cs typeface="Avenir Book"/>
              </a:rPr>
              <a:t> </a:t>
            </a:r>
            <a:r>
              <a:rPr sz="2000" dirty="0">
                <a:solidFill>
                  <a:srgbClr val="231F20"/>
                </a:solidFill>
                <a:latin typeface="Avenir Book"/>
                <a:cs typeface="Avenir Book"/>
              </a:rPr>
              <a:t>be</a:t>
            </a:r>
            <a:r>
              <a:rPr sz="2000" spc="-20" dirty="0">
                <a:solidFill>
                  <a:srgbClr val="231F20"/>
                </a:solidFill>
                <a:latin typeface="Avenir Book"/>
                <a:cs typeface="Avenir Book"/>
              </a:rPr>
              <a:t> </a:t>
            </a:r>
            <a:r>
              <a:rPr sz="2000" dirty="0">
                <a:solidFill>
                  <a:srgbClr val="231F20"/>
                </a:solidFill>
                <a:latin typeface="Avenir Book"/>
                <a:cs typeface="Avenir Book"/>
              </a:rPr>
              <a:t>destroyed</a:t>
            </a:r>
            <a:r>
              <a:rPr sz="2000" spc="-25" dirty="0">
                <a:solidFill>
                  <a:srgbClr val="231F20"/>
                </a:solidFill>
                <a:latin typeface="Avenir Book"/>
                <a:cs typeface="Avenir Book"/>
              </a:rPr>
              <a:t> </a:t>
            </a:r>
            <a:r>
              <a:rPr sz="2000" dirty="0">
                <a:solidFill>
                  <a:srgbClr val="231F20"/>
                </a:solidFill>
                <a:latin typeface="Avenir Book"/>
                <a:cs typeface="Avenir Book"/>
              </a:rPr>
              <a:t>or</a:t>
            </a:r>
            <a:r>
              <a:rPr sz="2000" spc="-20" dirty="0">
                <a:solidFill>
                  <a:srgbClr val="231F20"/>
                </a:solidFill>
                <a:latin typeface="Avenir Book"/>
                <a:cs typeface="Avenir Book"/>
              </a:rPr>
              <a:t> </a:t>
            </a:r>
            <a:r>
              <a:rPr sz="2000" dirty="0">
                <a:solidFill>
                  <a:srgbClr val="231F20"/>
                </a:solidFill>
                <a:latin typeface="Avenir Book"/>
                <a:cs typeface="Avenir Book"/>
              </a:rPr>
              <a:t>removed</a:t>
            </a:r>
            <a:r>
              <a:rPr sz="2000" spc="-20" dirty="0">
                <a:solidFill>
                  <a:srgbClr val="231F20"/>
                </a:solidFill>
                <a:latin typeface="Avenir Book"/>
                <a:cs typeface="Avenir Book"/>
              </a:rPr>
              <a:t> </a:t>
            </a:r>
            <a:r>
              <a:rPr sz="2000" dirty="0">
                <a:solidFill>
                  <a:srgbClr val="231F20"/>
                </a:solidFill>
                <a:latin typeface="Avenir Book"/>
                <a:cs typeface="Avenir Book"/>
              </a:rPr>
              <a:t>from</a:t>
            </a:r>
            <a:r>
              <a:rPr sz="2000" spc="-20" dirty="0">
                <a:solidFill>
                  <a:srgbClr val="231F20"/>
                </a:solidFill>
                <a:latin typeface="Avenir Book"/>
                <a:cs typeface="Avenir Book"/>
              </a:rPr>
              <a:t> </a:t>
            </a:r>
            <a:r>
              <a:rPr sz="2000" spc="-25" dirty="0">
                <a:solidFill>
                  <a:srgbClr val="231F20"/>
                </a:solidFill>
                <a:latin typeface="Avenir Book"/>
                <a:cs typeface="Avenir Book"/>
              </a:rPr>
              <a:t>the </a:t>
            </a:r>
            <a:r>
              <a:rPr sz="2000" spc="-10" dirty="0">
                <a:solidFill>
                  <a:srgbClr val="231F20"/>
                </a:solidFill>
                <a:latin typeface="Avenir Book"/>
                <a:cs typeface="Avenir Book"/>
              </a:rPr>
              <a:t>body.</a:t>
            </a:r>
            <a:endParaRPr sz="2000">
              <a:latin typeface="Avenir Book"/>
              <a:cs typeface="Avenir Book"/>
            </a:endParaRPr>
          </a:p>
        </p:txBody>
      </p:sp>
      <p:sp>
        <p:nvSpPr>
          <p:cNvPr id="7" name="object 7"/>
          <p:cNvSpPr txBox="1"/>
          <p:nvPr/>
        </p:nvSpPr>
        <p:spPr>
          <a:xfrm>
            <a:off x="292100" y="7315200"/>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a:latin typeface="Avenir Next Medium"/>
              <a:cs typeface="Avenir Next Medium"/>
            </a:endParaRPr>
          </a:p>
        </p:txBody>
      </p:sp>
      <p:sp>
        <p:nvSpPr>
          <p:cNvPr id="8" name="object 8"/>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1</a:t>
            </a:r>
            <a:endParaRPr sz="3000">
              <a:latin typeface="Avenir Next Medium"/>
              <a:cs typeface="Avenir Next Medium"/>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0804" y="757429"/>
            <a:ext cx="8502650" cy="423545"/>
          </a:xfrm>
          <a:prstGeom prst="rect">
            <a:avLst/>
          </a:prstGeom>
        </p:spPr>
        <p:txBody>
          <a:bodyPr vert="horz" wrap="square" lIns="0" tIns="13970" rIns="0" bIns="0" rtlCol="0">
            <a:spAutoFit/>
          </a:bodyPr>
          <a:lstStyle/>
          <a:p>
            <a:pPr marL="12700">
              <a:lnSpc>
                <a:spcPct val="100000"/>
              </a:lnSpc>
              <a:spcBef>
                <a:spcPts val="110"/>
              </a:spcBef>
            </a:pPr>
            <a:r>
              <a:rPr sz="2600" spc="70" dirty="0"/>
              <a:t>Why</a:t>
            </a:r>
            <a:r>
              <a:rPr sz="2600" spc="125" dirty="0"/>
              <a:t> </a:t>
            </a:r>
            <a:r>
              <a:rPr sz="2600" dirty="0"/>
              <a:t>you</a:t>
            </a:r>
            <a:r>
              <a:rPr sz="2600" spc="130" dirty="0"/>
              <a:t> </a:t>
            </a:r>
            <a:r>
              <a:rPr sz="2600" dirty="0"/>
              <a:t>should</a:t>
            </a:r>
            <a:r>
              <a:rPr sz="2600" spc="130" dirty="0"/>
              <a:t> </a:t>
            </a:r>
            <a:r>
              <a:rPr sz="2600" spc="55" dirty="0"/>
              <a:t>be</a:t>
            </a:r>
            <a:r>
              <a:rPr sz="2600" spc="130" dirty="0"/>
              <a:t> </a:t>
            </a:r>
            <a:r>
              <a:rPr sz="2600" dirty="0"/>
              <a:t>careful</a:t>
            </a:r>
            <a:r>
              <a:rPr sz="2600" spc="130" dirty="0"/>
              <a:t> </a:t>
            </a:r>
            <a:r>
              <a:rPr sz="2600" spc="80" dirty="0"/>
              <a:t>about</a:t>
            </a:r>
            <a:r>
              <a:rPr sz="2600" spc="125" dirty="0"/>
              <a:t> </a:t>
            </a:r>
            <a:r>
              <a:rPr sz="2600" dirty="0"/>
              <a:t>buying</a:t>
            </a:r>
            <a:r>
              <a:rPr sz="2600" spc="130" dirty="0"/>
              <a:t> </a:t>
            </a:r>
            <a:r>
              <a:rPr sz="2600" spc="114" dirty="0"/>
              <a:t>and</a:t>
            </a:r>
            <a:r>
              <a:rPr sz="2600" spc="130" dirty="0"/>
              <a:t> </a:t>
            </a:r>
            <a:r>
              <a:rPr sz="2600" dirty="0"/>
              <a:t>using</a:t>
            </a:r>
            <a:r>
              <a:rPr sz="2600" spc="130" dirty="0"/>
              <a:t> </a:t>
            </a:r>
            <a:r>
              <a:rPr sz="2600" spc="-10" dirty="0"/>
              <a:t>pesticides</a:t>
            </a:r>
            <a:endParaRPr sz="2600"/>
          </a:p>
        </p:txBody>
      </p:sp>
      <p:sp>
        <p:nvSpPr>
          <p:cNvPr id="3" name="object 3"/>
          <p:cNvSpPr txBox="1"/>
          <p:nvPr/>
        </p:nvSpPr>
        <p:spPr>
          <a:xfrm>
            <a:off x="590772" y="238429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590772" y="336219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590772" y="1298449"/>
            <a:ext cx="4304030" cy="2870200"/>
          </a:xfrm>
          <a:prstGeom prst="rect">
            <a:avLst/>
          </a:prstGeom>
        </p:spPr>
        <p:txBody>
          <a:bodyPr vert="horz" wrap="square" lIns="0" tIns="33020" rIns="0" bIns="0" rtlCol="0">
            <a:spAutoFit/>
          </a:bodyPr>
          <a:lstStyle/>
          <a:p>
            <a:pPr marL="234315" marR="193040"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Even</a:t>
            </a:r>
            <a:r>
              <a:rPr sz="2000" spc="-40" dirty="0">
                <a:solidFill>
                  <a:srgbClr val="231F20"/>
                </a:solidFill>
                <a:latin typeface="Avenir Book"/>
                <a:cs typeface="Avenir Book"/>
              </a:rPr>
              <a:t> </a:t>
            </a:r>
            <a:r>
              <a:rPr sz="2000" dirty="0">
                <a:solidFill>
                  <a:srgbClr val="231F20"/>
                </a:solidFill>
                <a:latin typeface="Avenir Book"/>
                <a:cs typeface="Avenir Book"/>
              </a:rPr>
              <a:t>though</a:t>
            </a:r>
            <a:r>
              <a:rPr sz="2000" spc="-40" dirty="0">
                <a:solidFill>
                  <a:srgbClr val="231F20"/>
                </a:solidFill>
                <a:latin typeface="Avenir Book"/>
                <a:cs typeface="Avenir Book"/>
              </a:rPr>
              <a:t> </a:t>
            </a:r>
            <a:r>
              <a:rPr sz="2000" dirty="0">
                <a:solidFill>
                  <a:srgbClr val="231F20"/>
                </a:solidFill>
                <a:latin typeface="Avenir Book"/>
                <a:cs typeface="Avenir Book"/>
              </a:rPr>
              <a:t>pesticides</a:t>
            </a:r>
            <a:r>
              <a:rPr sz="2000" spc="-40" dirty="0">
                <a:solidFill>
                  <a:srgbClr val="231F20"/>
                </a:solidFill>
                <a:latin typeface="Avenir Book"/>
                <a:cs typeface="Avenir Book"/>
              </a:rPr>
              <a:t> </a:t>
            </a:r>
            <a:r>
              <a:rPr sz="2000" dirty="0">
                <a:solidFill>
                  <a:srgbClr val="231F20"/>
                </a:solidFill>
                <a:latin typeface="Avenir Book"/>
                <a:cs typeface="Avenir Book"/>
              </a:rPr>
              <a:t>are</a:t>
            </a:r>
            <a:r>
              <a:rPr sz="2000" spc="-40" dirty="0">
                <a:solidFill>
                  <a:srgbClr val="231F20"/>
                </a:solidFill>
                <a:latin typeface="Avenir Book"/>
                <a:cs typeface="Avenir Book"/>
              </a:rPr>
              <a:t> </a:t>
            </a:r>
            <a:r>
              <a:rPr sz="2000" spc="-10" dirty="0">
                <a:solidFill>
                  <a:srgbClr val="231F20"/>
                </a:solidFill>
                <a:latin typeface="Avenir Book"/>
                <a:cs typeface="Avenir Book"/>
              </a:rPr>
              <a:t>widely 	</a:t>
            </a:r>
            <a:r>
              <a:rPr sz="2000" dirty="0">
                <a:solidFill>
                  <a:srgbClr val="231F20"/>
                </a:solidFill>
                <a:latin typeface="Avenir Book"/>
                <a:cs typeface="Avenir Book"/>
              </a:rPr>
              <a:t>available</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spc="-25" dirty="0">
                <a:solidFill>
                  <a:srgbClr val="231F20"/>
                </a:solidFill>
                <a:latin typeface="Avenir Book"/>
                <a:cs typeface="Avenir Book"/>
              </a:rPr>
              <a:t>buy,</a:t>
            </a:r>
            <a:r>
              <a:rPr sz="2000" spc="-20" dirty="0">
                <a:solidFill>
                  <a:srgbClr val="231F20"/>
                </a:solidFill>
                <a:latin typeface="Avenir Book"/>
                <a:cs typeface="Avenir Book"/>
              </a:rPr>
              <a:t> </a:t>
            </a:r>
            <a:r>
              <a:rPr sz="2000" dirty="0">
                <a:solidFill>
                  <a:srgbClr val="231F20"/>
                </a:solidFill>
                <a:latin typeface="Avenir Book"/>
                <a:cs typeface="Avenir Book"/>
              </a:rPr>
              <a:t>they</a:t>
            </a:r>
            <a:r>
              <a:rPr sz="2000" spc="-15" dirty="0">
                <a:solidFill>
                  <a:srgbClr val="231F20"/>
                </a:solidFill>
                <a:latin typeface="Avenir Book"/>
                <a:cs typeface="Avenir Book"/>
              </a:rPr>
              <a:t> </a:t>
            </a:r>
            <a:r>
              <a:rPr sz="2000" dirty="0">
                <a:solidFill>
                  <a:srgbClr val="231F20"/>
                </a:solidFill>
                <a:latin typeface="Avenir Book"/>
                <a:cs typeface="Avenir Book"/>
              </a:rPr>
              <a:t>can</a:t>
            </a:r>
            <a:r>
              <a:rPr sz="2000" spc="-20" dirty="0">
                <a:solidFill>
                  <a:srgbClr val="231F20"/>
                </a:solidFill>
                <a:latin typeface="Avenir Book"/>
                <a:cs typeface="Avenir Book"/>
              </a:rPr>
              <a:t> </a:t>
            </a:r>
            <a:r>
              <a:rPr sz="2000" dirty="0">
                <a:solidFill>
                  <a:srgbClr val="231F20"/>
                </a:solidFill>
                <a:latin typeface="Avenir Book"/>
                <a:cs typeface="Avenir Book"/>
              </a:rPr>
              <a:t>still</a:t>
            </a:r>
            <a:r>
              <a:rPr sz="2000" spc="-15" dirty="0">
                <a:solidFill>
                  <a:srgbClr val="231F20"/>
                </a:solidFill>
                <a:latin typeface="Avenir Book"/>
                <a:cs typeface="Avenir Book"/>
              </a:rPr>
              <a:t> </a:t>
            </a:r>
            <a:r>
              <a:rPr sz="2000" spc="-25" dirty="0">
                <a:solidFill>
                  <a:srgbClr val="231F20"/>
                </a:solidFill>
                <a:latin typeface="Avenir Book"/>
                <a:cs typeface="Avenir Book"/>
              </a:rPr>
              <a:t>be 	</a:t>
            </a:r>
            <a:r>
              <a:rPr sz="2000" dirty="0">
                <a:solidFill>
                  <a:srgbClr val="231F20"/>
                </a:solidFill>
                <a:latin typeface="Avenir Book"/>
                <a:cs typeface="Avenir Book"/>
              </a:rPr>
              <a:t>dangerous</a:t>
            </a:r>
            <a:r>
              <a:rPr sz="2000" spc="-50" dirty="0">
                <a:solidFill>
                  <a:srgbClr val="231F20"/>
                </a:solidFill>
                <a:latin typeface="Avenir Book"/>
                <a:cs typeface="Avenir Book"/>
              </a:rPr>
              <a:t> </a:t>
            </a:r>
            <a:r>
              <a:rPr sz="2000" dirty="0">
                <a:solidFill>
                  <a:srgbClr val="231F20"/>
                </a:solidFill>
                <a:latin typeface="Avenir Book"/>
                <a:cs typeface="Avenir Book"/>
              </a:rPr>
              <a:t>to</a:t>
            </a:r>
            <a:r>
              <a:rPr sz="2000" spc="-50" dirty="0">
                <a:solidFill>
                  <a:srgbClr val="231F20"/>
                </a:solidFill>
                <a:latin typeface="Avenir Book"/>
                <a:cs typeface="Avenir Book"/>
              </a:rPr>
              <a:t> </a:t>
            </a:r>
            <a:r>
              <a:rPr sz="2000" dirty="0">
                <a:solidFill>
                  <a:srgbClr val="231F20"/>
                </a:solidFill>
                <a:latin typeface="Avenir Book"/>
                <a:cs typeface="Avenir Book"/>
              </a:rPr>
              <a:t>children</a:t>
            </a:r>
            <a:r>
              <a:rPr sz="2000" spc="-50" dirty="0">
                <a:solidFill>
                  <a:srgbClr val="231F20"/>
                </a:solidFill>
                <a:latin typeface="Avenir Book"/>
                <a:cs typeface="Avenir Book"/>
              </a:rPr>
              <a:t> </a:t>
            </a:r>
            <a:r>
              <a:rPr sz="2000" dirty="0">
                <a:solidFill>
                  <a:srgbClr val="231F20"/>
                </a:solidFill>
                <a:latin typeface="Avenir Book"/>
                <a:cs typeface="Avenir Book"/>
              </a:rPr>
              <a:t>and</a:t>
            </a:r>
            <a:r>
              <a:rPr sz="2000" spc="-50" dirty="0">
                <a:solidFill>
                  <a:srgbClr val="231F20"/>
                </a:solidFill>
                <a:latin typeface="Avenir Book"/>
                <a:cs typeface="Avenir Book"/>
              </a:rPr>
              <a:t> </a:t>
            </a:r>
            <a:r>
              <a:rPr sz="2000" spc="-10" dirty="0">
                <a:solidFill>
                  <a:srgbClr val="231F20"/>
                </a:solidFill>
                <a:latin typeface="Avenir Book"/>
                <a:cs typeface="Avenir Book"/>
              </a:rPr>
              <a:t>adults.</a:t>
            </a:r>
            <a:endParaRPr sz="2000">
              <a:latin typeface="Avenir Book"/>
              <a:cs typeface="Avenir Book"/>
            </a:endParaRPr>
          </a:p>
          <a:p>
            <a:pPr marL="235585" marR="448309">
              <a:lnSpc>
                <a:spcPts val="2300"/>
              </a:lnSpc>
              <a:spcBef>
                <a:spcPts val="800"/>
              </a:spcBef>
            </a:pPr>
            <a:r>
              <a:rPr sz="2000" dirty="0">
                <a:solidFill>
                  <a:srgbClr val="231F20"/>
                </a:solidFill>
                <a:latin typeface="Avenir Book"/>
                <a:cs typeface="Avenir Book"/>
              </a:rPr>
              <a:t>Pesticides can contribute </a:t>
            </a:r>
            <a:r>
              <a:rPr sz="2000" spc="-25" dirty="0">
                <a:solidFill>
                  <a:srgbClr val="231F20"/>
                </a:solidFill>
                <a:latin typeface="Avenir Book"/>
                <a:cs typeface="Avenir Book"/>
              </a:rPr>
              <a:t>to </a:t>
            </a:r>
            <a:r>
              <a:rPr sz="2000" dirty="0">
                <a:solidFill>
                  <a:srgbClr val="231F20"/>
                </a:solidFill>
                <a:latin typeface="Avenir Book"/>
                <a:cs typeface="Avenir Book"/>
              </a:rPr>
              <a:t>poisoning</a:t>
            </a:r>
            <a:r>
              <a:rPr sz="2000" spc="-10" dirty="0">
                <a:solidFill>
                  <a:srgbClr val="231F20"/>
                </a:solidFill>
                <a:latin typeface="Avenir Book"/>
                <a:cs typeface="Avenir Book"/>
              </a:rPr>
              <a:t> </a:t>
            </a:r>
            <a:r>
              <a:rPr sz="2000" dirty="0">
                <a:solidFill>
                  <a:srgbClr val="231F20"/>
                </a:solidFill>
                <a:latin typeface="Avenir Book"/>
                <a:cs typeface="Avenir Book"/>
              </a:rPr>
              <a:t>or</a:t>
            </a:r>
            <a:r>
              <a:rPr sz="2000" spc="-10" dirty="0">
                <a:solidFill>
                  <a:srgbClr val="231F20"/>
                </a:solidFill>
                <a:latin typeface="Avenir Book"/>
                <a:cs typeface="Avenir Book"/>
              </a:rPr>
              <a:t> </a:t>
            </a:r>
            <a:r>
              <a:rPr sz="2000" dirty="0">
                <a:solidFill>
                  <a:srgbClr val="231F20"/>
                </a:solidFill>
                <a:latin typeface="Avenir Book"/>
                <a:cs typeface="Avenir Book"/>
              </a:rPr>
              <a:t>health</a:t>
            </a:r>
            <a:r>
              <a:rPr sz="2000" spc="-10" dirty="0">
                <a:solidFill>
                  <a:srgbClr val="231F20"/>
                </a:solidFill>
                <a:latin typeface="Avenir Book"/>
                <a:cs typeface="Avenir Book"/>
              </a:rPr>
              <a:t> </a:t>
            </a:r>
            <a:r>
              <a:rPr sz="2000" dirty="0">
                <a:solidFill>
                  <a:srgbClr val="231F20"/>
                </a:solidFill>
                <a:latin typeface="Avenir Book"/>
                <a:cs typeface="Avenir Book"/>
              </a:rPr>
              <a:t>effects</a:t>
            </a:r>
            <a:r>
              <a:rPr sz="2000" spc="-10" dirty="0">
                <a:solidFill>
                  <a:srgbClr val="231F20"/>
                </a:solidFill>
                <a:latin typeface="Avenir Book"/>
                <a:cs typeface="Avenir Book"/>
              </a:rPr>
              <a:t> right </a:t>
            </a:r>
            <a:r>
              <a:rPr sz="2000" dirty="0">
                <a:solidFill>
                  <a:srgbClr val="231F20"/>
                </a:solidFill>
                <a:latin typeface="Avenir Book"/>
                <a:cs typeface="Avenir Book"/>
              </a:rPr>
              <a:t>away</a:t>
            </a:r>
            <a:r>
              <a:rPr sz="2000" spc="-55" dirty="0">
                <a:solidFill>
                  <a:srgbClr val="231F20"/>
                </a:solidFill>
                <a:latin typeface="Avenir Book"/>
                <a:cs typeface="Avenir Book"/>
              </a:rPr>
              <a:t> </a:t>
            </a:r>
            <a:r>
              <a:rPr sz="2000" dirty="0">
                <a:solidFill>
                  <a:srgbClr val="231F20"/>
                </a:solidFill>
                <a:latin typeface="Avenir Book"/>
                <a:cs typeface="Avenir Book"/>
              </a:rPr>
              <a:t>(“acute</a:t>
            </a:r>
            <a:r>
              <a:rPr sz="2000" spc="-55" dirty="0">
                <a:solidFill>
                  <a:srgbClr val="231F20"/>
                </a:solidFill>
                <a:latin typeface="Avenir Book"/>
                <a:cs typeface="Avenir Book"/>
              </a:rPr>
              <a:t> </a:t>
            </a:r>
            <a:r>
              <a:rPr sz="2000" spc="-10" dirty="0">
                <a:solidFill>
                  <a:srgbClr val="231F20"/>
                </a:solidFill>
                <a:latin typeface="Avenir Book"/>
                <a:cs typeface="Avenir Book"/>
              </a:rPr>
              <a:t>effects”).</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They</a:t>
            </a:r>
            <a:r>
              <a:rPr sz="2000" spc="-10" dirty="0">
                <a:solidFill>
                  <a:srgbClr val="231F20"/>
                </a:solidFill>
                <a:latin typeface="Avenir Book"/>
                <a:cs typeface="Avenir Book"/>
              </a:rPr>
              <a:t> </a:t>
            </a:r>
            <a:r>
              <a:rPr sz="2000" dirty="0">
                <a:solidFill>
                  <a:srgbClr val="231F20"/>
                </a:solidFill>
                <a:latin typeface="Avenir Book"/>
                <a:cs typeface="Avenir Book"/>
              </a:rPr>
              <a:t>can</a:t>
            </a:r>
            <a:r>
              <a:rPr sz="2000" spc="-10" dirty="0">
                <a:solidFill>
                  <a:srgbClr val="231F20"/>
                </a:solidFill>
                <a:latin typeface="Avenir Book"/>
                <a:cs typeface="Avenir Book"/>
              </a:rPr>
              <a:t> </a:t>
            </a:r>
            <a:r>
              <a:rPr sz="2000" dirty="0">
                <a:solidFill>
                  <a:srgbClr val="231F20"/>
                </a:solidFill>
                <a:latin typeface="Avenir Book"/>
                <a:cs typeface="Avenir Book"/>
              </a:rPr>
              <a:t>also</a:t>
            </a:r>
            <a:r>
              <a:rPr sz="2000" spc="-10" dirty="0">
                <a:solidFill>
                  <a:srgbClr val="231F20"/>
                </a:solidFill>
                <a:latin typeface="Avenir Book"/>
                <a:cs typeface="Avenir Book"/>
              </a:rPr>
              <a:t> </a:t>
            </a:r>
            <a:r>
              <a:rPr sz="2000" dirty="0">
                <a:solidFill>
                  <a:srgbClr val="231F20"/>
                </a:solidFill>
                <a:latin typeface="Avenir Book"/>
                <a:cs typeface="Avenir Book"/>
              </a:rPr>
              <a:t>cause</a:t>
            </a:r>
            <a:r>
              <a:rPr sz="2000" spc="-5" dirty="0">
                <a:solidFill>
                  <a:srgbClr val="231F20"/>
                </a:solidFill>
                <a:latin typeface="Avenir Book"/>
                <a:cs typeface="Avenir Book"/>
              </a:rPr>
              <a:t> </a:t>
            </a:r>
            <a:r>
              <a:rPr sz="2000" dirty="0">
                <a:solidFill>
                  <a:srgbClr val="231F20"/>
                </a:solidFill>
                <a:latin typeface="Avenir Book"/>
                <a:cs typeface="Avenir Book"/>
              </a:rPr>
              <a:t>illnesses</a:t>
            </a:r>
            <a:r>
              <a:rPr sz="2000" spc="-10" dirty="0">
                <a:solidFill>
                  <a:srgbClr val="231F20"/>
                </a:solidFill>
                <a:latin typeface="Avenir Book"/>
                <a:cs typeface="Avenir Book"/>
              </a:rPr>
              <a:t> </a:t>
            </a:r>
            <a:r>
              <a:rPr sz="2000" spc="-25" dirty="0">
                <a:solidFill>
                  <a:srgbClr val="231F20"/>
                </a:solidFill>
                <a:latin typeface="Avenir Book"/>
                <a:cs typeface="Avenir Book"/>
              </a:rPr>
              <a:t>or </a:t>
            </a:r>
            <a:r>
              <a:rPr sz="2000" dirty="0">
                <a:solidFill>
                  <a:srgbClr val="231F20"/>
                </a:solidFill>
                <a:latin typeface="Avenir Book"/>
                <a:cs typeface="Avenir Book"/>
              </a:rPr>
              <a:t>affect</a:t>
            </a:r>
            <a:r>
              <a:rPr sz="2000" spc="-15" dirty="0">
                <a:solidFill>
                  <a:srgbClr val="231F20"/>
                </a:solidFill>
                <a:latin typeface="Avenir Book"/>
                <a:cs typeface="Avenir Book"/>
              </a:rPr>
              <a:t> </a:t>
            </a:r>
            <a:r>
              <a:rPr sz="2000" dirty="0">
                <a:solidFill>
                  <a:srgbClr val="231F20"/>
                </a:solidFill>
                <a:latin typeface="Avenir Book"/>
                <a:cs typeface="Avenir Book"/>
              </a:rPr>
              <a:t>development</a:t>
            </a:r>
            <a:r>
              <a:rPr sz="2000" spc="-15" dirty="0">
                <a:solidFill>
                  <a:srgbClr val="231F20"/>
                </a:solidFill>
                <a:latin typeface="Avenir Book"/>
                <a:cs typeface="Avenir Book"/>
              </a:rPr>
              <a:t> </a:t>
            </a:r>
            <a:r>
              <a:rPr sz="2000" dirty="0">
                <a:solidFill>
                  <a:srgbClr val="231F20"/>
                </a:solidFill>
                <a:latin typeface="Avenir Book"/>
                <a:cs typeface="Avenir Book"/>
              </a:rPr>
              <a:t>long</a:t>
            </a:r>
            <a:r>
              <a:rPr sz="2000" spc="-10" dirty="0">
                <a:solidFill>
                  <a:srgbClr val="231F20"/>
                </a:solidFill>
                <a:latin typeface="Avenir Book"/>
                <a:cs typeface="Avenir Book"/>
              </a:rPr>
              <a:t> after </a:t>
            </a:r>
            <a:r>
              <a:rPr sz="2000" dirty="0">
                <a:solidFill>
                  <a:srgbClr val="231F20"/>
                </a:solidFill>
                <a:latin typeface="Avenir Book"/>
                <a:cs typeface="Avenir Book"/>
              </a:rPr>
              <a:t>exposure,</a:t>
            </a:r>
            <a:r>
              <a:rPr sz="2000" spc="-65" dirty="0">
                <a:solidFill>
                  <a:srgbClr val="231F20"/>
                </a:solidFill>
                <a:latin typeface="Avenir Book"/>
                <a:cs typeface="Avenir Book"/>
              </a:rPr>
              <a:t> </a:t>
            </a:r>
            <a:r>
              <a:rPr sz="2000" dirty="0">
                <a:solidFill>
                  <a:srgbClr val="231F20"/>
                </a:solidFill>
                <a:latin typeface="Avenir Book"/>
                <a:cs typeface="Avenir Book"/>
              </a:rPr>
              <a:t>sometimes</a:t>
            </a:r>
            <a:r>
              <a:rPr sz="2000" spc="-60" dirty="0">
                <a:solidFill>
                  <a:srgbClr val="231F20"/>
                </a:solidFill>
                <a:latin typeface="Avenir Book"/>
                <a:cs typeface="Avenir Book"/>
              </a:rPr>
              <a:t> </a:t>
            </a:r>
            <a:r>
              <a:rPr sz="2000" dirty="0">
                <a:solidFill>
                  <a:srgbClr val="231F20"/>
                </a:solidFill>
                <a:latin typeface="Avenir Book"/>
                <a:cs typeface="Avenir Book"/>
              </a:rPr>
              <a:t>decades</a:t>
            </a:r>
            <a:r>
              <a:rPr sz="2000" spc="-65" dirty="0">
                <a:solidFill>
                  <a:srgbClr val="231F20"/>
                </a:solidFill>
                <a:latin typeface="Avenir Book"/>
                <a:cs typeface="Avenir Book"/>
              </a:rPr>
              <a:t> </a:t>
            </a:r>
            <a:r>
              <a:rPr sz="2000" spc="-10" dirty="0">
                <a:solidFill>
                  <a:srgbClr val="231F20"/>
                </a:solidFill>
                <a:latin typeface="Avenir Book"/>
                <a:cs typeface="Avenir Book"/>
              </a:rPr>
              <a:t>later.</a:t>
            </a:r>
            <a:endParaRPr sz="2000">
              <a:latin typeface="Avenir Book"/>
              <a:cs typeface="Avenir Book"/>
            </a:endParaRPr>
          </a:p>
        </p:txBody>
      </p:sp>
      <p:sp>
        <p:nvSpPr>
          <p:cNvPr id="6" name="object 6"/>
          <p:cNvSpPr txBox="1"/>
          <p:nvPr/>
        </p:nvSpPr>
        <p:spPr>
          <a:xfrm>
            <a:off x="5129244" y="296849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5129244" y="1298449"/>
            <a:ext cx="4298315" cy="2768600"/>
          </a:xfrm>
          <a:prstGeom prst="rect">
            <a:avLst/>
          </a:prstGeom>
        </p:spPr>
        <p:txBody>
          <a:bodyPr vert="horz" wrap="square" lIns="0" tIns="33020" rIns="0" bIns="0" rtlCol="0">
            <a:spAutoFit/>
          </a:bodyPr>
          <a:lstStyle/>
          <a:p>
            <a:pPr marL="234315" marR="5080"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Pesticide</a:t>
            </a:r>
            <a:r>
              <a:rPr sz="2000" spc="-30" dirty="0">
                <a:solidFill>
                  <a:srgbClr val="231F20"/>
                </a:solidFill>
                <a:latin typeface="Avenir Book"/>
                <a:cs typeface="Avenir Book"/>
              </a:rPr>
              <a:t> </a:t>
            </a:r>
            <a:r>
              <a:rPr sz="2000" dirty="0">
                <a:solidFill>
                  <a:srgbClr val="231F20"/>
                </a:solidFill>
                <a:latin typeface="Avenir Book"/>
                <a:cs typeface="Avenir Book"/>
              </a:rPr>
              <a:t>exposure</a:t>
            </a:r>
            <a:r>
              <a:rPr sz="2000" spc="-25" dirty="0">
                <a:solidFill>
                  <a:srgbClr val="231F20"/>
                </a:solidFill>
                <a:latin typeface="Avenir Book"/>
                <a:cs typeface="Avenir Book"/>
              </a:rPr>
              <a:t> </a:t>
            </a:r>
            <a:r>
              <a:rPr sz="2000" spc="-10" dirty="0">
                <a:solidFill>
                  <a:srgbClr val="231F20"/>
                </a:solidFill>
                <a:latin typeface="Avenir Book"/>
                <a:cs typeface="Avenir Book"/>
              </a:rPr>
              <a:t>during 	</a:t>
            </a:r>
            <a:r>
              <a:rPr sz="2000" dirty="0">
                <a:solidFill>
                  <a:srgbClr val="231F20"/>
                </a:solidFill>
                <a:latin typeface="Avenir Book"/>
                <a:cs typeface="Avenir Book"/>
              </a:rPr>
              <a:t>pregnancy</a:t>
            </a:r>
            <a:r>
              <a:rPr sz="2000" spc="-45" dirty="0">
                <a:solidFill>
                  <a:srgbClr val="231F20"/>
                </a:solidFill>
                <a:latin typeface="Avenir Book"/>
                <a:cs typeface="Avenir Book"/>
              </a:rPr>
              <a:t> </a:t>
            </a:r>
            <a:r>
              <a:rPr sz="2000" dirty="0">
                <a:solidFill>
                  <a:srgbClr val="231F20"/>
                </a:solidFill>
                <a:latin typeface="Avenir Book"/>
                <a:cs typeface="Avenir Book"/>
              </a:rPr>
              <a:t>and</a:t>
            </a:r>
            <a:r>
              <a:rPr sz="2000" spc="-40" dirty="0">
                <a:solidFill>
                  <a:srgbClr val="231F20"/>
                </a:solidFill>
                <a:latin typeface="Avenir Book"/>
                <a:cs typeface="Avenir Book"/>
              </a:rPr>
              <a:t> </a:t>
            </a:r>
            <a:r>
              <a:rPr sz="2000" dirty="0">
                <a:solidFill>
                  <a:srgbClr val="231F20"/>
                </a:solidFill>
                <a:latin typeface="Avenir Book"/>
                <a:cs typeface="Avenir Book"/>
              </a:rPr>
              <a:t>early</a:t>
            </a:r>
            <a:r>
              <a:rPr sz="2000" spc="-45" dirty="0">
                <a:solidFill>
                  <a:srgbClr val="231F20"/>
                </a:solidFill>
                <a:latin typeface="Avenir Book"/>
                <a:cs typeface="Avenir Book"/>
              </a:rPr>
              <a:t> </a:t>
            </a:r>
            <a:r>
              <a:rPr sz="2000" dirty="0">
                <a:solidFill>
                  <a:srgbClr val="231F20"/>
                </a:solidFill>
                <a:latin typeface="Avenir Book"/>
                <a:cs typeface="Avenir Book"/>
              </a:rPr>
              <a:t>childhood</a:t>
            </a:r>
            <a:r>
              <a:rPr sz="2000" spc="-40" dirty="0">
                <a:solidFill>
                  <a:srgbClr val="231F20"/>
                </a:solidFill>
                <a:latin typeface="Avenir Book"/>
                <a:cs typeface="Avenir Book"/>
              </a:rPr>
              <a:t> </a:t>
            </a:r>
            <a:r>
              <a:rPr sz="2000" spc="-25" dirty="0">
                <a:solidFill>
                  <a:srgbClr val="231F20"/>
                </a:solidFill>
                <a:latin typeface="Avenir Book"/>
                <a:cs typeface="Avenir Book"/>
              </a:rPr>
              <a:t>has 	</a:t>
            </a:r>
            <a:r>
              <a:rPr sz="2000" dirty="0">
                <a:solidFill>
                  <a:srgbClr val="231F20"/>
                </a:solidFill>
                <a:latin typeface="Avenir Book"/>
                <a:cs typeface="Avenir Book"/>
              </a:rPr>
              <a:t>been</a:t>
            </a:r>
            <a:r>
              <a:rPr sz="2000" spc="-30" dirty="0">
                <a:solidFill>
                  <a:srgbClr val="231F20"/>
                </a:solidFill>
                <a:latin typeface="Avenir Book"/>
                <a:cs typeface="Avenir Book"/>
              </a:rPr>
              <a:t> </a:t>
            </a:r>
            <a:r>
              <a:rPr sz="2000" dirty="0">
                <a:solidFill>
                  <a:srgbClr val="231F20"/>
                </a:solidFill>
                <a:latin typeface="Avenir Book"/>
                <a:cs typeface="Avenir Book"/>
              </a:rPr>
              <a:t>linked</a:t>
            </a:r>
            <a:r>
              <a:rPr sz="2000" spc="-30" dirty="0">
                <a:solidFill>
                  <a:srgbClr val="231F20"/>
                </a:solidFill>
                <a:latin typeface="Avenir Book"/>
                <a:cs typeface="Avenir Book"/>
              </a:rPr>
              <a:t> </a:t>
            </a:r>
            <a:r>
              <a:rPr sz="2000" dirty="0">
                <a:solidFill>
                  <a:srgbClr val="231F20"/>
                </a:solidFill>
                <a:latin typeface="Avenir Book"/>
                <a:cs typeface="Avenir Book"/>
              </a:rPr>
              <a:t>to</a:t>
            </a:r>
            <a:r>
              <a:rPr sz="2000" spc="-25" dirty="0">
                <a:solidFill>
                  <a:srgbClr val="231F20"/>
                </a:solidFill>
                <a:latin typeface="Avenir Book"/>
                <a:cs typeface="Avenir Book"/>
              </a:rPr>
              <a:t> </a:t>
            </a:r>
            <a:r>
              <a:rPr sz="2000" dirty="0">
                <a:solidFill>
                  <a:srgbClr val="231F20"/>
                </a:solidFill>
                <a:latin typeface="Avenir Book"/>
                <a:cs typeface="Avenir Book"/>
              </a:rPr>
              <a:t>increased</a:t>
            </a:r>
            <a:r>
              <a:rPr sz="2000" spc="-30" dirty="0">
                <a:solidFill>
                  <a:srgbClr val="231F20"/>
                </a:solidFill>
                <a:latin typeface="Avenir Book"/>
                <a:cs typeface="Avenir Book"/>
              </a:rPr>
              <a:t> </a:t>
            </a:r>
            <a:r>
              <a:rPr sz="2000" dirty="0">
                <a:solidFill>
                  <a:srgbClr val="231F20"/>
                </a:solidFill>
                <a:latin typeface="Avenir Book"/>
                <a:cs typeface="Avenir Book"/>
              </a:rPr>
              <a:t>risk</a:t>
            </a:r>
            <a:r>
              <a:rPr sz="2000" spc="-25" dirty="0">
                <a:solidFill>
                  <a:srgbClr val="231F20"/>
                </a:solidFill>
                <a:latin typeface="Avenir Book"/>
                <a:cs typeface="Avenir Book"/>
              </a:rPr>
              <a:t> for 	</a:t>
            </a:r>
            <a:r>
              <a:rPr sz="2000" dirty="0">
                <a:solidFill>
                  <a:srgbClr val="231F20"/>
                </a:solidFill>
                <a:latin typeface="Avenir Book"/>
                <a:cs typeface="Avenir Book"/>
              </a:rPr>
              <a:t>getting leukemia, brain tumors, </a:t>
            </a:r>
            <a:r>
              <a:rPr sz="2000" spc="-25" dirty="0">
                <a:solidFill>
                  <a:srgbClr val="231F20"/>
                </a:solidFill>
                <a:latin typeface="Avenir Book"/>
                <a:cs typeface="Avenir Book"/>
              </a:rPr>
              <a:t>and 	</a:t>
            </a:r>
            <a:r>
              <a:rPr sz="2000" dirty="0">
                <a:solidFill>
                  <a:srgbClr val="231F20"/>
                </a:solidFill>
                <a:latin typeface="Avenir Book"/>
                <a:cs typeface="Avenir Book"/>
              </a:rPr>
              <a:t>other childhood </a:t>
            </a:r>
            <a:r>
              <a:rPr sz="2000" spc="-10" dirty="0">
                <a:solidFill>
                  <a:srgbClr val="231F20"/>
                </a:solidFill>
                <a:latin typeface="Avenir Book"/>
                <a:cs typeface="Avenir Book"/>
              </a:rPr>
              <a:t>cancers.</a:t>
            </a:r>
            <a:endParaRPr sz="2000">
              <a:latin typeface="Avenir Book"/>
              <a:cs typeface="Avenir Book"/>
            </a:endParaRPr>
          </a:p>
          <a:p>
            <a:pPr marL="235585" marR="403225">
              <a:lnSpc>
                <a:spcPts val="2300"/>
              </a:lnSpc>
              <a:spcBef>
                <a:spcPts val="800"/>
              </a:spcBef>
            </a:pPr>
            <a:r>
              <a:rPr sz="2000" dirty="0">
                <a:solidFill>
                  <a:srgbClr val="231F20"/>
                </a:solidFill>
                <a:latin typeface="Avenir Book"/>
                <a:cs typeface="Avenir Book"/>
              </a:rPr>
              <a:t>Fathers’</a:t>
            </a:r>
            <a:r>
              <a:rPr sz="2000" spc="-45" dirty="0">
                <a:solidFill>
                  <a:srgbClr val="231F20"/>
                </a:solidFill>
                <a:latin typeface="Avenir Book"/>
                <a:cs typeface="Avenir Book"/>
              </a:rPr>
              <a:t> </a:t>
            </a:r>
            <a:r>
              <a:rPr sz="2000" dirty="0">
                <a:solidFill>
                  <a:srgbClr val="231F20"/>
                </a:solidFill>
                <a:latin typeface="Avenir Book"/>
                <a:cs typeface="Avenir Book"/>
              </a:rPr>
              <a:t>exposure</a:t>
            </a:r>
            <a:r>
              <a:rPr sz="2000" spc="-40" dirty="0">
                <a:solidFill>
                  <a:srgbClr val="231F20"/>
                </a:solidFill>
                <a:latin typeface="Avenir Book"/>
                <a:cs typeface="Avenir Book"/>
              </a:rPr>
              <a:t> </a:t>
            </a:r>
            <a:r>
              <a:rPr sz="2000" dirty="0">
                <a:solidFill>
                  <a:srgbClr val="231F20"/>
                </a:solidFill>
                <a:latin typeface="Avenir Book"/>
                <a:cs typeface="Avenir Book"/>
              </a:rPr>
              <a:t>to</a:t>
            </a:r>
            <a:r>
              <a:rPr sz="2000" spc="-40" dirty="0">
                <a:solidFill>
                  <a:srgbClr val="231F20"/>
                </a:solidFill>
                <a:latin typeface="Avenir Book"/>
                <a:cs typeface="Avenir Book"/>
              </a:rPr>
              <a:t> </a:t>
            </a:r>
            <a:r>
              <a:rPr sz="2000" spc="-10" dirty="0">
                <a:solidFill>
                  <a:srgbClr val="231F20"/>
                </a:solidFill>
                <a:latin typeface="Avenir Book"/>
                <a:cs typeface="Avenir Book"/>
              </a:rPr>
              <a:t>pesticides </a:t>
            </a:r>
            <a:r>
              <a:rPr sz="2000" i="1" dirty="0">
                <a:solidFill>
                  <a:srgbClr val="231F20"/>
                </a:solidFill>
                <a:latin typeface="Avenir Book"/>
                <a:cs typeface="Avenir Book"/>
              </a:rPr>
              <a:t>before</a:t>
            </a:r>
            <a:r>
              <a:rPr sz="2000" i="1" spc="-20" dirty="0">
                <a:solidFill>
                  <a:srgbClr val="231F20"/>
                </a:solidFill>
                <a:latin typeface="Avenir Book"/>
                <a:cs typeface="Avenir Book"/>
              </a:rPr>
              <a:t> </a:t>
            </a:r>
            <a:r>
              <a:rPr sz="2000" i="1" dirty="0">
                <a:solidFill>
                  <a:srgbClr val="231F20"/>
                </a:solidFill>
                <a:latin typeface="Avenir Book"/>
                <a:cs typeface="Avenir Book"/>
              </a:rPr>
              <a:t>conception</a:t>
            </a:r>
            <a:r>
              <a:rPr sz="2000" i="1" spc="-15" dirty="0">
                <a:solidFill>
                  <a:srgbClr val="231F20"/>
                </a:solidFill>
                <a:latin typeface="Avenir Book"/>
                <a:cs typeface="Avenir Book"/>
              </a:rPr>
              <a:t> </a:t>
            </a:r>
            <a:r>
              <a:rPr sz="2000" dirty="0">
                <a:solidFill>
                  <a:srgbClr val="231F20"/>
                </a:solidFill>
                <a:latin typeface="Avenir Book"/>
                <a:cs typeface="Avenir Book"/>
              </a:rPr>
              <a:t>has</a:t>
            </a:r>
            <a:r>
              <a:rPr sz="2000" spc="-20" dirty="0">
                <a:solidFill>
                  <a:srgbClr val="231F20"/>
                </a:solidFill>
                <a:latin typeface="Avenir Book"/>
                <a:cs typeface="Avenir Book"/>
              </a:rPr>
              <a:t> also </a:t>
            </a:r>
            <a:r>
              <a:rPr sz="2000" dirty="0">
                <a:solidFill>
                  <a:srgbClr val="231F20"/>
                </a:solidFill>
                <a:latin typeface="Avenir Book"/>
                <a:cs typeface="Avenir Book"/>
              </a:rPr>
              <a:t>been</a:t>
            </a:r>
            <a:r>
              <a:rPr sz="2000" spc="-20" dirty="0">
                <a:solidFill>
                  <a:srgbClr val="231F20"/>
                </a:solidFill>
                <a:latin typeface="Avenir Book"/>
                <a:cs typeface="Avenir Book"/>
              </a:rPr>
              <a:t> </a:t>
            </a:r>
            <a:r>
              <a:rPr sz="2000" dirty="0">
                <a:solidFill>
                  <a:srgbClr val="231F20"/>
                </a:solidFill>
                <a:latin typeface="Avenir Book"/>
                <a:cs typeface="Avenir Book"/>
              </a:rPr>
              <a:t>linked</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their</a:t>
            </a:r>
            <a:r>
              <a:rPr sz="2000" spc="-20" dirty="0">
                <a:solidFill>
                  <a:srgbClr val="231F20"/>
                </a:solidFill>
                <a:latin typeface="Avenir Book"/>
                <a:cs typeface="Avenir Book"/>
              </a:rPr>
              <a:t> </a:t>
            </a:r>
            <a:r>
              <a:rPr sz="2000" dirty="0">
                <a:solidFill>
                  <a:srgbClr val="231F20"/>
                </a:solidFill>
                <a:latin typeface="Avenir Book"/>
                <a:cs typeface="Avenir Book"/>
              </a:rPr>
              <a:t>future</a:t>
            </a:r>
            <a:r>
              <a:rPr sz="2000" spc="-20" dirty="0">
                <a:solidFill>
                  <a:srgbClr val="231F20"/>
                </a:solidFill>
                <a:latin typeface="Avenir Book"/>
                <a:cs typeface="Avenir Book"/>
              </a:rPr>
              <a:t> </a:t>
            </a:r>
            <a:r>
              <a:rPr sz="2000" spc="-10" dirty="0">
                <a:solidFill>
                  <a:srgbClr val="231F20"/>
                </a:solidFill>
                <a:latin typeface="Avenir Book"/>
                <a:cs typeface="Avenir Book"/>
              </a:rPr>
              <a:t>child </a:t>
            </a:r>
            <a:r>
              <a:rPr sz="2000" dirty="0">
                <a:solidFill>
                  <a:srgbClr val="231F20"/>
                </a:solidFill>
                <a:latin typeface="Avenir Book"/>
                <a:cs typeface="Avenir Book"/>
              </a:rPr>
              <a:t>developing</a:t>
            </a:r>
            <a:r>
              <a:rPr sz="2000" spc="-60" dirty="0">
                <a:solidFill>
                  <a:srgbClr val="231F20"/>
                </a:solidFill>
                <a:latin typeface="Avenir Book"/>
                <a:cs typeface="Avenir Book"/>
              </a:rPr>
              <a:t> </a:t>
            </a:r>
            <a:r>
              <a:rPr sz="2000" dirty="0">
                <a:solidFill>
                  <a:srgbClr val="231F20"/>
                </a:solidFill>
                <a:latin typeface="Avenir Book"/>
                <a:cs typeface="Avenir Book"/>
              </a:rPr>
              <a:t>childhood</a:t>
            </a:r>
            <a:r>
              <a:rPr sz="2000" spc="-50" dirty="0">
                <a:solidFill>
                  <a:srgbClr val="231F20"/>
                </a:solidFill>
                <a:latin typeface="Avenir Book"/>
                <a:cs typeface="Avenir Book"/>
              </a:rPr>
              <a:t> </a:t>
            </a:r>
            <a:r>
              <a:rPr sz="2000" spc="-10" dirty="0">
                <a:solidFill>
                  <a:srgbClr val="231F20"/>
                </a:solidFill>
                <a:latin typeface="Avenir Book"/>
                <a:cs typeface="Avenir Book"/>
              </a:rPr>
              <a:t>leukemia.</a:t>
            </a:r>
            <a:endParaRPr sz="2000">
              <a:latin typeface="Avenir Book"/>
              <a:cs typeface="Avenir Book"/>
            </a:endParaRPr>
          </a:p>
        </p:txBody>
      </p:sp>
      <p:sp>
        <p:nvSpPr>
          <p:cNvPr id="8" name="object 8"/>
          <p:cNvSpPr txBox="1"/>
          <p:nvPr/>
        </p:nvSpPr>
        <p:spPr>
          <a:xfrm>
            <a:off x="590905" y="4301999"/>
            <a:ext cx="6197600" cy="330200"/>
          </a:xfrm>
          <a:prstGeom prst="rect">
            <a:avLst/>
          </a:prstGeom>
        </p:spPr>
        <p:txBody>
          <a:bodyPr vert="horz" wrap="square" lIns="0" tIns="12700" rIns="0" bIns="0" rtlCol="0">
            <a:spAutoFit/>
          </a:bodyPr>
          <a:lstStyle/>
          <a:p>
            <a:pPr marL="12700">
              <a:lnSpc>
                <a:spcPct val="100000"/>
              </a:lnSpc>
              <a:spcBef>
                <a:spcPts val="100"/>
              </a:spcBef>
            </a:pPr>
            <a:r>
              <a:rPr sz="2000" spc="-35" dirty="0">
                <a:solidFill>
                  <a:srgbClr val="231F20"/>
                </a:solidFill>
                <a:latin typeface="Avenir Book"/>
                <a:cs typeface="Avenir Book"/>
              </a:rPr>
              <a:t>Typically,</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harmful</a:t>
            </a:r>
            <a:r>
              <a:rPr sz="2000" spc="-15" dirty="0">
                <a:solidFill>
                  <a:srgbClr val="231F20"/>
                </a:solidFill>
                <a:latin typeface="Avenir Book"/>
                <a:cs typeface="Avenir Book"/>
              </a:rPr>
              <a:t> </a:t>
            </a:r>
            <a:r>
              <a:rPr sz="2000" dirty="0">
                <a:solidFill>
                  <a:srgbClr val="231F20"/>
                </a:solidFill>
                <a:latin typeface="Avenir Book"/>
                <a:cs typeface="Avenir Book"/>
              </a:rPr>
              <a:t>effects</a:t>
            </a:r>
            <a:r>
              <a:rPr sz="2000" spc="-20"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dirty="0">
                <a:solidFill>
                  <a:srgbClr val="231F20"/>
                </a:solidFill>
                <a:latin typeface="Avenir Book"/>
                <a:cs typeface="Avenir Book"/>
              </a:rPr>
              <a:t>a</a:t>
            </a:r>
            <a:r>
              <a:rPr sz="2000" spc="-20" dirty="0">
                <a:solidFill>
                  <a:srgbClr val="231F20"/>
                </a:solidFill>
                <a:latin typeface="Avenir Book"/>
                <a:cs typeface="Avenir Book"/>
              </a:rPr>
              <a:t> </a:t>
            </a:r>
            <a:r>
              <a:rPr sz="2000" dirty="0">
                <a:solidFill>
                  <a:srgbClr val="231F20"/>
                </a:solidFill>
                <a:latin typeface="Avenir Book"/>
                <a:cs typeface="Avenir Book"/>
              </a:rPr>
              <a:t>pesticide</a:t>
            </a:r>
            <a:r>
              <a:rPr sz="2000" spc="-15" dirty="0">
                <a:solidFill>
                  <a:srgbClr val="231F20"/>
                </a:solidFill>
                <a:latin typeface="Avenir Book"/>
                <a:cs typeface="Avenir Book"/>
              </a:rPr>
              <a:t> </a:t>
            </a:r>
            <a:r>
              <a:rPr sz="2000" dirty="0">
                <a:solidFill>
                  <a:srgbClr val="231F20"/>
                </a:solidFill>
                <a:latin typeface="Avenir Book"/>
                <a:cs typeface="Avenir Book"/>
              </a:rPr>
              <a:t>depend</a:t>
            </a:r>
            <a:r>
              <a:rPr sz="2000" spc="-20" dirty="0">
                <a:solidFill>
                  <a:srgbClr val="231F20"/>
                </a:solidFill>
                <a:latin typeface="Avenir Book"/>
                <a:cs typeface="Avenir Book"/>
              </a:rPr>
              <a:t> </a:t>
            </a:r>
            <a:r>
              <a:rPr sz="2000" spc="-25" dirty="0">
                <a:solidFill>
                  <a:srgbClr val="231F20"/>
                </a:solidFill>
                <a:latin typeface="Avenir Book"/>
                <a:cs typeface="Avenir Book"/>
              </a:rPr>
              <a:t>on:</a:t>
            </a:r>
            <a:endParaRPr sz="2000">
              <a:latin typeface="Avenir Book"/>
              <a:cs typeface="Avenir Book"/>
            </a:endParaRPr>
          </a:p>
        </p:txBody>
      </p:sp>
      <p:sp>
        <p:nvSpPr>
          <p:cNvPr id="9" name="object 9"/>
          <p:cNvSpPr txBox="1"/>
          <p:nvPr/>
        </p:nvSpPr>
        <p:spPr>
          <a:xfrm>
            <a:off x="590772" y="487349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0" name="object 10"/>
          <p:cNvSpPr txBox="1"/>
          <p:nvPr/>
        </p:nvSpPr>
        <p:spPr>
          <a:xfrm>
            <a:off x="813917" y="4765549"/>
            <a:ext cx="4136390" cy="1308100"/>
          </a:xfrm>
          <a:prstGeom prst="rect">
            <a:avLst/>
          </a:prstGeom>
        </p:spPr>
        <p:txBody>
          <a:bodyPr vert="horz" wrap="square" lIns="0" tIns="33019" rIns="0" bIns="0" rtlCol="0">
            <a:spAutoFit/>
          </a:bodyPr>
          <a:lstStyle/>
          <a:p>
            <a:pPr marL="12700" marR="32384">
              <a:lnSpc>
                <a:spcPts val="2300"/>
              </a:lnSpc>
              <a:spcBef>
                <a:spcPts val="259"/>
              </a:spcBef>
            </a:pPr>
            <a:r>
              <a:rPr sz="2000" dirty="0">
                <a:solidFill>
                  <a:srgbClr val="231F20"/>
                </a:solidFill>
                <a:latin typeface="Avenir Book"/>
                <a:cs typeface="Avenir Book"/>
              </a:rPr>
              <a:t>How</a:t>
            </a:r>
            <a:r>
              <a:rPr sz="2000" spc="-20" dirty="0">
                <a:solidFill>
                  <a:srgbClr val="231F20"/>
                </a:solidFill>
                <a:latin typeface="Avenir Book"/>
                <a:cs typeface="Avenir Book"/>
              </a:rPr>
              <a:t> </a:t>
            </a:r>
            <a:r>
              <a:rPr sz="2000" dirty="0">
                <a:solidFill>
                  <a:srgbClr val="231F20"/>
                </a:solidFill>
                <a:latin typeface="Avenir Book"/>
                <a:cs typeface="Avenir Book"/>
              </a:rPr>
              <a:t>poisonous</a:t>
            </a:r>
            <a:r>
              <a:rPr sz="2000" spc="-15" dirty="0">
                <a:solidFill>
                  <a:srgbClr val="231F20"/>
                </a:solidFill>
                <a:latin typeface="Avenir Book"/>
                <a:cs typeface="Avenir Book"/>
              </a:rPr>
              <a:t> </a:t>
            </a:r>
            <a:r>
              <a:rPr sz="2000" dirty="0">
                <a:solidFill>
                  <a:srgbClr val="231F20"/>
                </a:solidFill>
                <a:latin typeface="Avenir Book"/>
                <a:cs typeface="Avenir Book"/>
              </a:rPr>
              <a:t>it</a:t>
            </a:r>
            <a:r>
              <a:rPr sz="2000" spc="-15" dirty="0">
                <a:solidFill>
                  <a:srgbClr val="231F20"/>
                </a:solidFill>
                <a:latin typeface="Avenir Book"/>
                <a:cs typeface="Avenir Book"/>
              </a:rPr>
              <a:t> </a:t>
            </a:r>
            <a:r>
              <a:rPr sz="2000" dirty="0">
                <a:solidFill>
                  <a:srgbClr val="231F20"/>
                </a:solidFill>
                <a:latin typeface="Avenir Book"/>
                <a:cs typeface="Avenir Book"/>
              </a:rPr>
              <a:t>is.</a:t>
            </a:r>
            <a:r>
              <a:rPr sz="2000" spc="-15" dirty="0">
                <a:solidFill>
                  <a:srgbClr val="231F20"/>
                </a:solidFill>
                <a:latin typeface="Avenir Book"/>
                <a:cs typeface="Avenir Book"/>
              </a:rPr>
              <a:t> </a:t>
            </a:r>
            <a:r>
              <a:rPr sz="2000" dirty="0">
                <a:solidFill>
                  <a:srgbClr val="231F20"/>
                </a:solidFill>
                <a:latin typeface="Avenir Book"/>
                <a:cs typeface="Avenir Book"/>
              </a:rPr>
              <a:t>Some</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spc="-20" dirty="0">
                <a:solidFill>
                  <a:srgbClr val="231F20"/>
                </a:solidFill>
                <a:latin typeface="Avenir Book"/>
                <a:cs typeface="Avenir Book"/>
              </a:rPr>
              <a:t>more </a:t>
            </a:r>
            <a:r>
              <a:rPr sz="2000" dirty="0">
                <a:solidFill>
                  <a:srgbClr val="231F20"/>
                </a:solidFill>
                <a:latin typeface="Avenir Book"/>
                <a:cs typeface="Avenir Book"/>
              </a:rPr>
              <a:t>poisonous than </a:t>
            </a:r>
            <a:r>
              <a:rPr sz="2000" spc="-10" dirty="0">
                <a:solidFill>
                  <a:srgbClr val="231F20"/>
                </a:solidFill>
                <a:latin typeface="Avenir Book"/>
                <a:cs typeface="Avenir Book"/>
              </a:rPr>
              <a:t>others.</a:t>
            </a:r>
            <a:endParaRPr sz="2000">
              <a:latin typeface="Avenir Book"/>
              <a:cs typeface="Avenir Book"/>
            </a:endParaRPr>
          </a:p>
          <a:p>
            <a:pPr marL="12700" marR="5080">
              <a:lnSpc>
                <a:spcPts val="2300"/>
              </a:lnSpc>
              <a:spcBef>
                <a:spcPts val="800"/>
              </a:spcBef>
            </a:pPr>
            <a:r>
              <a:rPr sz="2000" dirty="0">
                <a:solidFill>
                  <a:srgbClr val="231F20"/>
                </a:solidFill>
                <a:latin typeface="Avenir Book"/>
                <a:cs typeface="Avenir Book"/>
              </a:rPr>
              <a:t>How</a:t>
            </a:r>
            <a:r>
              <a:rPr sz="2000" spc="-15" dirty="0">
                <a:solidFill>
                  <a:srgbClr val="231F20"/>
                </a:solidFill>
                <a:latin typeface="Avenir Book"/>
                <a:cs typeface="Avenir Book"/>
              </a:rPr>
              <a:t> </a:t>
            </a:r>
            <a:r>
              <a:rPr sz="2000" dirty="0">
                <a:solidFill>
                  <a:srgbClr val="231F20"/>
                </a:solidFill>
                <a:latin typeface="Avenir Book"/>
                <a:cs typeface="Avenir Book"/>
              </a:rPr>
              <a:t>long</a:t>
            </a:r>
            <a:r>
              <a:rPr sz="2000" spc="-15" dirty="0">
                <a:solidFill>
                  <a:srgbClr val="231F20"/>
                </a:solidFill>
                <a:latin typeface="Avenir Book"/>
                <a:cs typeface="Avenir Book"/>
              </a:rPr>
              <a:t> </a:t>
            </a:r>
            <a:r>
              <a:rPr sz="2000" dirty="0">
                <a:solidFill>
                  <a:srgbClr val="231F20"/>
                </a:solidFill>
                <a:latin typeface="Avenir Book"/>
                <a:cs typeface="Avenir Book"/>
              </a:rPr>
              <a:t>a</a:t>
            </a:r>
            <a:r>
              <a:rPr sz="2000" spc="-15" dirty="0">
                <a:solidFill>
                  <a:srgbClr val="231F20"/>
                </a:solidFill>
                <a:latin typeface="Avenir Book"/>
                <a:cs typeface="Avenir Book"/>
              </a:rPr>
              <a:t> </a:t>
            </a:r>
            <a:r>
              <a:rPr sz="2000" dirty="0">
                <a:solidFill>
                  <a:srgbClr val="231F20"/>
                </a:solidFill>
                <a:latin typeface="Avenir Book"/>
                <a:cs typeface="Avenir Book"/>
              </a:rPr>
              <a:t>person</a:t>
            </a:r>
            <a:r>
              <a:rPr sz="2000" spc="-15" dirty="0">
                <a:solidFill>
                  <a:srgbClr val="231F20"/>
                </a:solidFill>
                <a:latin typeface="Avenir Book"/>
                <a:cs typeface="Avenir Book"/>
              </a:rPr>
              <a:t> </a:t>
            </a:r>
            <a:r>
              <a:rPr sz="2000" dirty="0">
                <a:solidFill>
                  <a:srgbClr val="231F20"/>
                </a:solidFill>
                <a:latin typeface="Avenir Book"/>
                <a:cs typeface="Avenir Book"/>
              </a:rPr>
              <a:t>is</a:t>
            </a:r>
            <a:r>
              <a:rPr sz="2000" spc="-15" dirty="0">
                <a:solidFill>
                  <a:srgbClr val="231F20"/>
                </a:solidFill>
                <a:latin typeface="Avenir Book"/>
                <a:cs typeface="Avenir Book"/>
              </a:rPr>
              <a:t> </a:t>
            </a:r>
            <a:r>
              <a:rPr sz="2000" dirty="0">
                <a:solidFill>
                  <a:srgbClr val="231F20"/>
                </a:solidFill>
                <a:latin typeface="Avenir Book"/>
                <a:cs typeface="Avenir Book"/>
              </a:rPr>
              <a:t>in</a:t>
            </a:r>
            <a:r>
              <a:rPr sz="2000" spc="-15" dirty="0">
                <a:solidFill>
                  <a:srgbClr val="231F20"/>
                </a:solidFill>
                <a:latin typeface="Avenir Book"/>
                <a:cs typeface="Avenir Book"/>
              </a:rPr>
              <a:t> </a:t>
            </a:r>
            <a:r>
              <a:rPr sz="2000" dirty="0">
                <a:solidFill>
                  <a:srgbClr val="231F20"/>
                </a:solidFill>
                <a:latin typeface="Avenir Book"/>
                <a:cs typeface="Avenir Book"/>
              </a:rPr>
              <a:t>contact</a:t>
            </a:r>
            <a:r>
              <a:rPr sz="2000" spc="-15" dirty="0">
                <a:solidFill>
                  <a:srgbClr val="231F20"/>
                </a:solidFill>
                <a:latin typeface="Avenir Book"/>
                <a:cs typeface="Avenir Book"/>
              </a:rPr>
              <a:t> </a:t>
            </a:r>
            <a:r>
              <a:rPr sz="2000" spc="-20" dirty="0">
                <a:solidFill>
                  <a:srgbClr val="231F20"/>
                </a:solidFill>
                <a:latin typeface="Avenir Book"/>
                <a:cs typeface="Avenir Book"/>
              </a:rPr>
              <a:t>with </a:t>
            </a:r>
            <a:r>
              <a:rPr sz="2000" dirty="0">
                <a:solidFill>
                  <a:srgbClr val="231F20"/>
                </a:solidFill>
                <a:latin typeface="Avenir Book"/>
                <a:cs typeface="Avenir Book"/>
              </a:rPr>
              <a:t>the </a:t>
            </a:r>
            <a:r>
              <a:rPr sz="2000" spc="-10" dirty="0">
                <a:solidFill>
                  <a:srgbClr val="231F20"/>
                </a:solidFill>
                <a:latin typeface="Avenir Book"/>
                <a:cs typeface="Avenir Book"/>
              </a:rPr>
              <a:t>pesticide.</a:t>
            </a:r>
            <a:endParaRPr sz="2000">
              <a:latin typeface="Avenir Book"/>
              <a:cs typeface="Avenir Book"/>
            </a:endParaRPr>
          </a:p>
        </p:txBody>
      </p:sp>
      <p:sp>
        <p:nvSpPr>
          <p:cNvPr id="11" name="object 11"/>
          <p:cNvSpPr txBox="1"/>
          <p:nvPr/>
        </p:nvSpPr>
        <p:spPr>
          <a:xfrm>
            <a:off x="590772" y="555929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2" name="object 12"/>
          <p:cNvSpPr txBox="1"/>
          <p:nvPr/>
        </p:nvSpPr>
        <p:spPr>
          <a:xfrm>
            <a:off x="5129244" y="487349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3" name="object 13"/>
          <p:cNvSpPr txBox="1"/>
          <p:nvPr/>
        </p:nvSpPr>
        <p:spPr>
          <a:xfrm>
            <a:off x="5352389" y="4765549"/>
            <a:ext cx="3628390" cy="914400"/>
          </a:xfrm>
          <a:prstGeom prst="rect">
            <a:avLst/>
          </a:prstGeom>
        </p:spPr>
        <p:txBody>
          <a:bodyPr vert="horz" wrap="square" lIns="0" tIns="33019" rIns="0" bIns="0" rtlCol="0">
            <a:spAutoFit/>
          </a:bodyPr>
          <a:lstStyle/>
          <a:p>
            <a:pPr marL="12700" marR="5080" algn="just">
              <a:lnSpc>
                <a:spcPts val="2300"/>
              </a:lnSpc>
              <a:spcBef>
                <a:spcPts val="259"/>
              </a:spcBef>
            </a:pPr>
            <a:r>
              <a:rPr sz="2000" dirty="0">
                <a:solidFill>
                  <a:srgbClr val="231F20"/>
                </a:solidFill>
                <a:latin typeface="Avenir Book"/>
                <a:cs typeface="Avenir Book"/>
              </a:rPr>
              <a:t>How</a:t>
            </a:r>
            <a:r>
              <a:rPr sz="2000" spc="-10" dirty="0">
                <a:solidFill>
                  <a:srgbClr val="231F20"/>
                </a:solidFill>
                <a:latin typeface="Avenir Book"/>
                <a:cs typeface="Avenir Book"/>
              </a:rPr>
              <a:t> </a:t>
            </a:r>
            <a:r>
              <a:rPr sz="2000" dirty="0">
                <a:solidFill>
                  <a:srgbClr val="231F20"/>
                </a:solidFill>
                <a:latin typeface="Avenir Book"/>
                <a:cs typeface="Avenir Book"/>
              </a:rPr>
              <a:t>much</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pesticide</a:t>
            </a:r>
            <a:r>
              <a:rPr sz="2000" spc="-10" dirty="0">
                <a:solidFill>
                  <a:srgbClr val="231F20"/>
                </a:solidFill>
                <a:latin typeface="Avenir Book"/>
                <a:cs typeface="Avenir Book"/>
              </a:rPr>
              <a:t> </a:t>
            </a:r>
            <a:r>
              <a:rPr sz="2000" spc="-20" dirty="0">
                <a:solidFill>
                  <a:srgbClr val="231F20"/>
                </a:solidFill>
                <a:latin typeface="Avenir Book"/>
                <a:cs typeface="Avenir Book"/>
              </a:rPr>
              <a:t>gets </a:t>
            </a:r>
            <a:r>
              <a:rPr sz="2000" dirty="0">
                <a:solidFill>
                  <a:srgbClr val="231F20"/>
                </a:solidFill>
                <a:latin typeface="Avenir Book"/>
                <a:cs typeface="Avenir Book"/>
              </a:rPr>
              <a:t>inside</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body</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exposed person.</a:t>
            </a:r>
            <a:endParaRPr sz="2000">
              <a:latin typeface="Avenir Book"/>
              <a:cs typeface="Avenir Book"/>
            </a:endParaRPr>
          </a:p>
        </p:txBody>
      </p:sp>
      <p:sp>
        <p:nvSpPr>
          <p:cNvPr id="14" name="object 14"/>
          <p:cNvSpPr txBox="1"/>
          <p:nvPr/>
        </p:nvSpPr>
        <p:spPr>
          <a:xfrm>
            <a:off x="554329" y="6250941"/>
            <a:ext cx="8181975"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231F20"/>
                </a:solidFill>
                <a:latin typeface="Avenir Book"/>
                <a:cs typeface="Avenir Book"/>
              </a:rPr>
              <a:t>Pesticides</a:t>
            </a:r>
            <a:r>
              <a:rPr sz="2000" spc="-35" dirty="0">
                <a:solidFill>
                  <a:srgbClr val="231F20"/>
                </a:solidFill>
                <a:latin typeface="Avenir Book"/>
                <a:cs typeface="Avenir Book"/>
              </a:rPr>
              <a:t> </a:t>
            </a:r>
            <a:r>
              <a:rPr sz="2000" dirty="0">
                <a:solidFill>
                  <a:srgbClr val="231F20"/>
                </a:solidFill>
                <a:latin typeface="Avenir Book"/>
                <a:cs typeface="Avenir Book"/>
              </a:rPr>
              <a:t>can</a:t>
            </a:r>
            <a:r>
              <a:rPr sz="2000" spc="-30" dirty="0">
                <a:solidFill>
                  <a:srgbClr val="231F20"/>
                </a:solidFill>
                <a:latin typeface="Avenir Book"/>
                <a:cs typeface="Avenir Book"/>
              </a:rPr>
              <a:t> </a:t>
            </a:r>
            <a:r>
              <a:rPr sz="2000" dirty="0">
                <a:solidFill>
                  <a:srgbClr val="231F20"/>
                </a:solidFill>
                <a:latin typeface="Avenir Book"/>
                <a:cs typeface="Avenir Book"/>
              </a:rPr>
              <a:t>be</a:t>
            </a:r>
            <a:r>
              <a:rPr sz="2000" spc="-30" dirty="0">
                <a:solidFill>
                  <a:srgbClr val="231F20"/>
                </a:solidFill>
                <a:latin typeface="Avenir Book"/>
                <a:cs typeface="Avenir Book"/>
              </a:rPr>
              <a:t> </a:t>
            </a:r>
            <a:r>
              <a:rPr sz="2000" dirty="0">
                <a:solidFill>
                  <a:srgbClr val="231F20"/>
                </a:solidFill>
                <a:latin typeface="Avenir Book"/>
                <a:cs typeface="Avenir Book"/>
              </a:rPr>
              <a:t>swallowed,</a:t>
            </a:r>
            <a:r>
              <a:rPr sz="2000" spc="-35" dirty="0">
                <a:solidFill>
                  <a:srgbClr val="231F20"/>
                </a:solidFill>
                <a:latin typeface="Avenir Book"/>
                <a:cs typeface="Avenir Book"/>
              </a:rPr>
              <a:t> </a:t>
            </a:r>
            <a:r>
              <a:rPr sz="2000" dirty="0">
                <a:solidFill>
                  <a:srgbClr val="231F20"/>
                </a:solidFill>
                <a:latin typeface="Avenir Book"/>
                <a:cs typeface="Avenir Book"/>
              </a:rPr>
              <a:t>breathed</a:t>
            </a:r>
            <a:r>
              <a:rPr sz="2000" spc="-30" dirty="0">
                <a:solidFill>
                  <a:srgbClr val="231F20"/>
                </a:solidFill>
                <a:latin typeface="Avenir Book"/>
                <a:cs typeface="Avenir Book"/>
              </a:rPr>
              <a:t> </a:t>
            </a:r>
            <a:r>
              <a:rPr sz="2000" dirty="0">
                <a:solidFill>
                  <a:srgbClr val="231F20"/>
                </a:solidFill>
                <a:latin typeface="Avenir Book"/>
                <a:cs typeface="Avenir Book"/>
              </a:rPr>
              <a:t>in,</a:t>
            </a:r>
            <a:r>
              <a:rPr sz="2000" spc="-30" dirty="0">
                <a:solidFill>
                  <a:srgbClr val="231F20"/>
                </a:solidFill>
                <a:latin typeface="Avenir Book"/>
                <a:cs typeface="Avenir Book"/>
              </a:rPr>
              <a:t> </a:t>
            </a:r>
            <a:r>
              <a:rPr sz="2000" dirty="0">
                <a:solidFill>
                  <a:srgbClr val="231F20"/>
                </a:solidFill>
                <a:latin typeface="Avenir Book"/>
                <a:cs typeface="Avenir Book"/>
              </a:rPr>
              <a:t>or</a:t>
            </a:r>
            <a:r>
              <a:rPr sz="2000" spc="-35" dirty="0">
                <a:solidFill>
                  <a:srgbClr val="231F20"/>
                </a:solidFill>
                <a:latin typeface="Avenir Book"/>
                <a:cs typeface="Avenir Book"/>
              </a:rPr>
              <a:t> </a:t>
            </a:r>
            <a:r>
              <a:rPr sz="2000" dirty="0">
                <a:solidFill>
                  <a:srgbClr val="231F20"/>
                </a:solidFill>
                <a:latin typeface="Avenir Book"/>
                <a:cs typeface="Avenir Book"/>
              </a:rPr>
              <a:t>absorbed</a:t>
            </a:r>
            <a:r>
              <a:rPr sz="2000" spc="-30" dirty="0">
                <a:solidFill>
                  <a:srgbClr val="231F20"/>
                </a:solidFill>
                <a:latin typeface="Avenir Book"/>
                <a:cs typeface="Avenir Book"/>
              </a:rPr>
              <a:t> </a:t>
            </a:r>
            <a:r>
              <a:rPr sz="2000" dirty="0">
                <a:solidFill>
                  <a:srgbClr val="231F20"/>
                </a:solidFill>
                <a:latin typeface="Avenir Book"/>
                <a:cs typeface="Avenir Book"/>
              </a:rPr>
              <a:t>through</a:t>
            </a:r>
            <a:r>
              <a:rPr sz="2000" spc="-30" dirty="0">
                <a:solidFill>
                  <a:srgbClr val="231F20"/>
                </a:solidFill>
                <a:latin typeface="Avenir Book"/>
                <a:cs typeface="Avenir Book"/>
              </a:rPr>
              <a:t> </a:t>
            </a:r>
            <a:r>
              <a:rPr sz="2000" dirty="0">
                <a:solidFill>
                  <a:srgbClr val="231F20"/>
                </a:solidFill>
                <a:latin typeface="Avenir Book"/>
                <a:cs typeface="Avenir Book"/>
              </a:rPr>
              <a:t>the</a:t>
            </a:r>
            <a:r>
              <a:rPr sz="2000" spc="-35" dirty="0">
                <a:solidFill>
                  <a:srgbClr val="231F20"/>
                </a:solidFill>
                <a:latin typeface="Avenir Book"/>
                <a:cs typeface="Avenir Book"/>
              </a:rPr>
              <a:t> </a:t>
            </a:r>
            <a:r>
              <a:rPr sz="2000" spc="-10" dirty="0">
                <a:solidFill>
                  <a:srgbClr val="231F20"/>
                </a:solidFill>
                <a:latin typeface="Avenir Book"/>
                <a:cs typeface="Avenir Book"/>
              </a:rPr>
              <a:t>skin.</a:t>
            </a:r>
            <a:endParaRPr sz="2000">
              <a:latin typeface="Avenir Book"/>
              <a:cs typeface="Avenir Book"/>
            </a:endParaRPr>
          </a:p>
        </p:txBody>
      </p:sp>
      <p:sp>
        <p:nvSpPr>
          <p:cNvPr id="15" name="object 15"/>
          <p:cNvSpPr txBox="1"/>
          <p:nvPr/>
        </p:nvSpPr>
        <p:spPr>
          <a:xfrm>
            <a:off x="292100" y="7298691"/>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a:latin typeface="Avenir Next Medium"/>
              <a:cs typeface="Avenir Next Medium"/>
            </a:endParaRPr>
          </a:p>
        </p:txBody>
      </p:sp>
      <p:sp>
        <p:nvSpPr>
          <p:cNvPr id="16" name="object 16"/>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6461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35" dirty="0">
                <a:solidFill>
                  <a:srgbClr val="004E71"/>
                </a:solidFill>
                <a:latin typeface="Avenir Next Medium"/>
                <a:cs typeface="Avenir Next Medium"/>
              </a:rPr>
              <a:t>28</a:t>
            </a:r>
            <a:endParaRPr sz="3000">
              <a:latin typeface="Avenir Next Medium"/>
              <a:cs typeface="Avenir Next Medium"/>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4852" y="3520949"/>
            <a:ext cx="5669280" cy="777240"/>
          </a:xfrm>
          <a:prstGeom prst="rect">
            <a:avLst/>
          </a:prstGeom>
        </p:spPr>
        <p:txBody>
          <a:bodyPr vert="horz" wrap="square" lIns="0" tIns="61594" rIns="0" bIns="0" rtlCol="0">
            <a:spAutoFit/>
          </a:bodyPr>
          <a:lstStyle/>
          <a:p>
            <a:pPr marL="12700" marR="5080">
              <a:lnSpc>
                <a:spcPts val="2780"/>
              </a:lnSpc>
              <a:spcBef>
                <a:spcPts val="484"/>
              </a:spcBef>
            </a:pPr>
            <a:r>
              <a:rPr sz="2600" spc="70" dirty="0">
                <a:solidFill>
                  <a:srgbClr val="004A91"/>
                </a:solidFill>
                <a:latin typeface="Times New Roman"/>
                <a:cs typeface="Times New Roman"/>
              </a:rPr>
              <a:t>Why</a:t>
            </a:r>
            <a:r>
              <a:rPr sz="2600" spc="130" dirty="0">
                <a:solidFill>
                  <a:srgbClr val="004A91"/>
                </a:solidFill>
                <a:latin typeface="Times New Roman"/>
                <a:cs typeface="Times New Roman"/>
              </a:rPr>
              <a:t> </a:t>
            </a:r>
            <a:r>
              <a:rPr sz="2600" dirty="0">
                <a:solidFill>
                  <a:srgbClr val="004A91"/>
                </a:solidFill>
                <a:latin typeface="Times New Roman"/>
                <a:cs typeface="Times New Roman"/>
              </a:rPr>
              <a:t>you</a:t>
            </a:r>
            <a:r>
              <a:rPr sz="2600" spc="135" dirty="0">
                <a:solidFill>
                  <a:srgbClr val="004A91"/>
                </a:solidFill>
                <a:latin typeface="Times New Roman"/>
                <a:cs typeface="Times New Roman"/>
              </a:rPr>
              <a:t> </a:t>
            </a:r>
            <a:r>
              <a:rPr sz="2600" dirty="0">
                <a:solidFill>
                  <a:srgbClr val="004A91"/>
                </a:solidFill>
                <a:latin typeface="Times New Roman"/>
                <a:cs typeface="Times New Roman"/>
              </a:rPr>
              <a:t>should</a:t>
            </a:r>
            <a:r>
              <a:rPr sz="2600" spc="130" dirty="0">
                <a:solidFill>
                  <a:srgbClr val="004A91"/>
                </a:solidFill>
                <a:latin typeface="Times New Roman"/>
                <a:cs typeface="Times New Roman"/>
              </a:rPr>
              <a:t> </a:t>
            </a:r>
            <a:r>
              <a:rPr sz="2600" spc="55" dirty="0">
                <a:solidFill>
                  <a:srgbClr val="004A91"/>
                </a:solidFill>
                <a:latin typeface="Times New Roman"/>
                <a:cs typeface="Times New Roman"/>
              </a:rPr>
              <a:t>be</a:t>
            </a:r>
            <a:r>
              <a:rPr sz="2600" spc="135" dirty="0">
                <a:solidFill>
                  <a:srgbClr val="004A91"/>
                </a:solidFill>
                <a:latin typeface="Times New Roman"/>
                <a:cs typeface="Times New Roman"/>
              </a:rPr>
              <a:t> </a:t>
            </a:r>
            <a:r>
              <a:rPr sz="2600" dirty="0">
                <a:solidFill>
                  <a:srgbClr val="004A91"/>
                </a:solidFill>
                <a:latin typeface="Times New Roman"/>
                <a:cs typeface="Times New Roman"/>
              </a:rPr>
              <a:t>careful</a:t>
            </a:r>
            <a:r>
              <a:rPr sz="2600" spc="130" dirty="0">
                <a:solidFill>
                  <a:srgbClr val="004A91"/>
                </a:solidFill>
                <a:latin typeface="Times New Roman"/>
                <a:cs typeface="Times New Roman"/>
              </a:rPr>
              <a:t> </a:t>
            </a:r>
            <a:r>
              <a:rPr sz="2600" spc="80" dirty="0">
                <a:solidFill>
                  <a:srgbClr val="004A91"/>
                </a:solidFill>
                <a:latin typeface="Times New Roman"/>
                <a:cs typeface="Times New Roman"/>
              </a:rPr>
              <a:t>about</a:t>
            </a:r>
            <a:r>
              <a:rPr sz="2600" spc="135" dirty="0">
                <a:solidFill>
                  <a:srgbClr val="004A91"/>
                </a:solidFill>
                <a:latin typeface="Times New Roman"/>
                <a:cs typeface="Times New Roman"/>
              </a:rPr>
              <a:t> </a:t>
            </a:r>
            <a:r>
              <a:rPr sz="2600" spc="-10" dirty="0">
                <a:solidFill>
                  <a:srgbClr val="004A91"/>
                </a:solidFill>
                <a:latin typeface="Times New Roman"/>
                <a:cs typeface="Times New Roman"/>
              </a:rPr>
              <a:t>buying </a:t>
            </a:r>
            <a:r>
              <a:rPr sz="2600" spc="114" dirty="0">
                <a:solidFill>
                  <a:srgbClr val="004A91"/>
                </a:solidFill>
                <a:latin typeface="Times New Roman"/>
                <a:cs typeface="Times New Roman"/>
              </a:rPr>
              <a:t>and</a:t>
            </a:r>
            <a:r>
              <a:rPr sz="2600" spc="80" dirty="0">
                <a:solidFill>
                  <a:srgbClr val="004A91"/>
                </a:solidFill>
                <a:latin typeface="Times New Roman"/>
                <a:cs typeface="Times New Roman"/>
              </a:rPr>
              <a:t> </a:t>
            </a:r>
            <a:r>
              <a:rPr sz="2600" dirty="0">
                <a:solidFill>
                  <a:srgbClr val="004A91"/>
                </a:solidFill>
                <a:latin typeface="Times New Roman"/>
                <a:cs typeface="Times New Roman"/>
              </a:rPr>
              <a:t>using</a:t>
            </a:r>
            <a:r>
              <a:rPr sz="2600" spc="80" dirty="0">
                <a:solidFill>
                  <a:srgbClr val="004A91"/>
                </a:solidFill>
                <a:latin typeface="Times New Roman"/>
                <a:cs typeface="Times New Roman"/>
              </a:rPr>
              <a:t> </a:t>
            </a:r>
            <a:r>
              <a:rPr sz="2600" spc="-10" dirty="0">
                <a:solidFill>
                  <a:srgbClr val="004A91"/>
                </a:solidFill>
                <a:latin typeface="Times New Roman"/>
                <a:cs typeface="Times New Roman"/>
              </a:rPr>
              <a:t>pesticides</a:t>
            </a:r>
            <a:endParaRPr sz="2600">
              <a:latin typeface="Times New Roman"/>
              <a:cs typeface="Times New Roman"/>
            </a:endParaRPr>
          </a:p>
        </p:txBody>
      </p:sp>
      <p:sp>
        <p:nvSpPr>
          <p:cNvPr id="3" name="object 3"/>
          <p:cNvSpPr txBox="1"/>
          <p:nvPr/>
        </p:nvSpPr>
        <p:spPr>
          <a:xfrm>
            <a:off x="974820" y="54315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974820" y="6409438"/>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974820" y="4345688"/>
            <a:ext cx="7595234" cy="2578100"/>
          </a:xfrm>
          <a:prstGeom prst="rect">
            <a:avLst/>
          </a:prstGeom>
        </p:spPr>
        <p:txBody>
          <a:bodyPr vert="horz" wrap="square" lIns="0" tIns="33020" rIns="0" bIns="0" rtlCol="0">
            <a:spAutoFit/>
          </a:bodyPr>
          <a:lstStyle/>
          <a:p>
            <a:pPr marL="234315" marR="549275" indent="-222250">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Pesticides</a:t>
            </a:r>
            <a:r>
              <a:rPr sz="2000" spc="-5" dirty="0">
                <a:solidFill>
                  <a:srgbClr val="231F20"/>
                </a:solidFill>
                <a:latin typeface="Avenir Book"/>
                <a:cs typeface="Avenir Book"/>
              </a:rPr>
              <a:t> </a:t>
            </a:r>
            <a:r>
              <a:rPr sz="2000" dirty="0">
                <a:solidFill>
                  <a:srgbClr val="231F20"/>
                </a:solidFill>
                <a:latin typeface="Avenir Book"/>
                <a:cs typeface="Avenir Book"/>
              </a:rPr>
              <a:t>can</a:t>
            </a:r>
            <a:r>
              <a:rPr sz="2000" spc="-5" dirty="0">
                <a:solidFill>
                  <a:srgbClr val="231F20"/>
                </a:solidFill>
                <a:latin typeface="Avenir Book"/>
                <a:cs typeface="Avenir Book"/>
              </a:rPr>
              <a:t> </a:t>
            </a:r>
            <a:r>
              <a:rPr sz="2000" dirty="0">
                <a:solidFill>
                  <a:srgbClr val="231F20"/>
                </a:solidFill>
                <a:latin typeface="Avenir Book"/>
                <a:cs typeface="Avenir Book"/>
              </a:rPr>
              <a:t>cause</a:t>
            </a:r>
            <a:r>
              <a:rPr sz="2000" spc="-5" dirty="0">
                <a:solidFill>
                  <a:srgbClr val="231F20"/>
                </a:solidFill>
                <a:latin typeface="Avenir Book"/>
                <a:cs typeface="Avenir Book"/>
              </a:rPr>
              <a:t> </a:t>
            </a:r>
            <a:r>
              <a:rPr sz="2000" dirty="0">
                <a:solidFill>
                  <a:srgbClr val="231F20"/>
                </a:solidFill>
                <a:latin typeface="Avenir Book"/>
                <a:cs typeface="Avenir Book"/>
              </a:rPr>
              <a:t>poisoning</a:t>
            </a:r>
            <a:r>
              <a:rPr sz="2000" spc="-5" dirty="0">
                <a:solidFill>
                  <a:srgbClr val="231F20"/>
                </a:solidFill>
                <a:latin typeface="Avenir Book"/>
                <a:cs typeface="Avenir Book"/>
              </a:rPr>
              <a:t> </a:t>
            </a:r>
            <a:r>
              <a:rPr sz="2000" dirty="0">
                <a:solidFill>
                  <a:srgbClr val="231F20"/>
                </a:solidFill>
                <a:latin typeface="Avenir Book"/>
                <a:cs typeface="Avenir Book"/>
              </a:rPr>
              <a:t>or</a:t>
            </a:r>
            <a:r>
              <a:rPr sz="2000" spc="-5" dirty="0">
                <a:solidFill>
                  <a:srgbClr val="231F20"/>
                </a:solidFill>
                <a:latin typeface="Avenir Book"/>
                <a:cs typeface="Avenir Book"/>
              </a:rPr>
              <a:t> </a:t>
            </a:r>
            <a:r>
              <a:rPr sz="2000" dirty="0">
                <a:solidFill>
                  <a:srgbClr val="231F20"/>
                </a:solidFill>
                <a:latin typeface="Avenir Book"/>
                <a:cs typeface="Avenir Book"/>
              </a:rPr>
              <a:t>health</a:t>
            </a:r>
            <a:r>
              <a:rPr sz="2000" spc="-5" dirty="0">
                <a:solidFill>
                  <a:srgbClr val="231F20"/>
                </a:solidFill>
                <a:latin typeface="Avenir Book"/>
                <a:cs typeface="Avenir Book"/>
              </a:rPr>
              <a:t> </a:t>
            </a:r>
            <a:r>
              <a:rPr sz="2000" dirty="0">
                <a:solidFill>
                  <a:srgbClr val="231F20"/>
                </a:solidFill>
                <a:latin typeface="Avenir Book"/>
                <a:cs typeface="Avenir Book"/>
              </a:rPr>
              <a:t>effects</a:t>
            </a:r>
            <a:r>
              <a:rPr sz="2000" spc="-5" dirty="0">
                <a:solidFill>
                  <a:srgbClr val="231F20"/>
                </a:solidFill>
                <a:latin typeface="Avenir Book"/>
                <a:cs typeface="Avenir Book"/>
              </a:rPr>
              <a:t> </a:t>
            </a:r>
            <a:r>
              <a:rPr sz="2000" dirty="0">
                <a:solidFill>
                  <a:srgbClr val="231F20"/>
                </a:solidFill>
                <a:latin typeface="Avenir Book"/>
                <a:cs typeface="Avenir Book"/>
              </a:rPr>
              <a:t>right</a:t>
            </a:r>
            <a:r>
              <a:rPr sz="2000" spc="-5" dirty="0">
                <a:solidFill>
                  <a:srgbClr val="231F20"/>
                </a:solidFill>
                <a:latin typeface="Avenir Book"/>
                <a:cs typeface="Avenir Book"/>
              </a:rPr>
              <a:t> </a:t>
            </a:r>
            <a:r>
              <a:rPr sz="2000" spc="-20" dirty="0">
                <a:solidFill>
                  <a:srgbClr val="231F20"/>
                </a:solidFill>
                <a:latin typeface="Avenir Book"/>
                <a:cs typeface="Avenir Book"/>
              </a:rPr>
              <a:t>away 	</a:t>
            </a:r>
            <a:r>
              <a:rPr sz="2000" dirty="0">
                <a:solidFill>
                  <a:srgbClr val="231F20"/>
                </a:solidFill>
                <a:latin typeface="Avenir Book"/>
                <a:cs typeface="Avenir Book"/>
              </a:rPr>
              <a:t>(“acute</a:t>
            </a:r>
            <a:r>
              <a:rPr sz="2000" spc="-20" dirty="0">
                <a:solidFill>
                  <a:srgbClr val="231F20"/>
                </a:solidFill>
                <a:latin typeface="Avenir Book"/>
                <a:cs typeface="Avenir Book"/>
              </a:rPr>
              <a:t> </a:t>
            </a:r>
            <a:r>
              <a:rPr sz="2000" dirty="0">
                <a:solidFill>
                  <a:srgbClr val="231F20"/>
                </a:solidFill>
                <a:latin typeface="Avenir Book"/>
                <a:cs typeface="Avenir Book"/>
              </a:rPr>
              <a:t>effects”).</a:t>
            </a:r>
            <a:r>
              <a:rPr sz="2000" spc="-20" dirty="0">
                <a:solidFill>
                  <a:srgbClr val="231F20"/>
                </a:solidFill>
                <a:latin typeface="Avenir Book"/>
                <a:cs typeface="Avenir Book"/>
              </a:rPr>
              <a:t> </a:t>
            </a:r>
            <a:r>
              <a:rPr sz="2000" dirty="0">
                <a:solidFill>
                  <a:srgbClr val="231F20"/>
                </a:solidFill>
                <a:latin typeface="Avenir Book"/>
                <a:cs typeface="Avenir Book"/>
              </a:rPr>
              <a:t>They</a:t>
            </a:r>
            <a:r>
              <a:rPr sz="2000" spc="-20" dirty="0">
                <a:solidFill>
                  <a:srgbClr val="231F20"/>
                </a:solidFill>
                <a:latin typeface="Avenir Book"/>
                <a:cs typeface="Avenir Book"/>
              </a:rPr>
              <a:t> </a:t>
            </a:r>
            <a:r>
              <a:rPr sz="2000" dirty="0">
                <a:solidFill>
                  <a:srgbClr val="231F20"/>
                </a:solidFill>
                <a:latin typeface="Avenir Book"/>
                <a:cs typeface="Avenir Book"/>
              </a:rPr>
              <a:t>can</a:t>
            </a:r>
            <a:r>
              <a:rPr sz="2000" spc="-15" dirty="0">
                <a:solidFill>
                  <a:srgbClr val="231F20"/>
                </a:solidFill>
                <a:latin typeface="Avenir Book"/>
                <a:cs typeface="Avenir Book"/>
              </a:rPr>
              <a:t> </a:t>
            </a:r>
            <a:r>
              <a:rPr sz="2000" dirty="0">
                <a:solidFill>
                  <a:srgbClr val="231F20"/>
                </a:solidFill>
                <a:latin typeface="Avenir Book"/>
                <a:cs typeface="Avenir Book"/>
              </a:rPr>
              <a:t>also</a:t>
            </a:r>
            <a:r>
              <a:rPr sz="2000" spc="-20" dirty="0">
                <a:solidFill>
                  <a:srgbClr val="231F20"/>
                </a:solidFill>
                <a:latin typeface="Avenir Book"/>
                <a:cs typeface="Avenir Book"/>
              </a:rPr>
              <a:t> </a:t>
            </a:r>
            <a:r>
              <a:rPr sz="2000" dirty="0">
                <a:solidFill>
                  <a:srgbClr val="231F20"/>
                </a:solidFill>
                <a:latin typeface="Avenir Book"/>
                <a:cs typeface="Avenir Book"/>
              </a:rPr>
              <a:t>cause</a:t>
            </a:r>
            <a:r>
              <a:rPr sz="2000" spc="-20" dirty="0">
                <a:solidFill>
                  <a:srgbClr val="231F20"/>
                </a:solidFill>
                <a:latin typeface="Avenir Book"/>
                <a:cs typeface="Avenir Book"/>
              </a:rPr>
              <a:t> </a:t>
            </a:r>
            <a:r>
              <a:rPr sz="2000" dirty="0">
                <a:solidFill>
                  <a:srgbClr val="231F20"/>
                </a:solidFill>
                <a:latin typeface="Avenir Book"/>
                <a:cs typeface="Avenir Book"/>
              </a:rPr>
              <a:t>illnesses</a:t>
            </a:r>
            <a:r>
              <a:rPr sz="2000" spc="-15" dirty="0">
                <a:solidFill>
                  <a:srgbClr val="231F20"/>
                </a:solidFill>
                <a:latin typeface="Avenir Book"/>
                <a:cs typeface="Avenir Book"/>
              </a:rPr>
              <a:t> </a:t>
            </a:r>
            <a:r>
              <a:rPr sz="2000" dirty="0">
                <a:solidFill>
                  <a:srgbClr val="231F20"/>
                </a:solidFill>
                <a:latin typeface="Avenir Book"/>
                <a:cs typeface="Avenir Book"/>
              </a:rPr>
              <a:t>or</a:t>
            </a:r>
            <a:r>
              <a:rPr sz="2000" spc="-20" dirty="0">
                <a:solidFill>
                  <a:srgbClr val="231F20"/>
                </a:solidFill>
                <a:latin typeface="Avenir Book"/>
                <a:cs typeface="Avenir Book"/>
              </a:rPr>
              <a:t> </a:t>
            </a:r>
            <a:r>
              <a:rPr sz="2000" spc="-10" dirty="0">
                <a:solidFill>
                  <a:srgbClr val="231F20"/>
                </a:solidFill>
                <a:latin typeface="Avenir Book"/>
                <a:cs typeface="Avenir Book"/>
              </a:rPr>
              <a:t>affect 	</a:t>
            </a:r>
            <a:r>
              <a:rPr sz="2000" dirty="0">
                <a:solidFill>
                  <a:srgbClr val="231F20"/>
                </a:solidFill>
                <a:latin typeface="Avenir Book"/>
                <a:cs typeface="Avenir Book"/>
              </a:rPr>
              <a:t>development</a:t>
            </a:r>
            <a:r>
              <a:rPr sz="2000" spc="-20" dirty="0">
                <a:solidFill>
                  <a:srgbClr val="231F20"/>
                </a:solidFill>
                <a:latin typeface="Avenir Book"/>
                <a:cs typeface="Avenir Book"/>
              </a:rPr>
              <a:t> </a:t>
            </a:r>
            <a:r>
              <a:rPr sz="2000" dirty="0">
                <a:solidFill>
                  <a:srgbClr val="231F20"/>
                </a:solidFill>
                <a:latin typeface="Avenir Book"/>
                <a:cs typeface="Avenir Book"/>
              </a:rPr>
              <a:t>long</a:t>
            </a:r>
            <a:r>
              <a:rPr sz="2000" spc="-20" dirty="0">
                <a:solidFill>
                  <a:srgbClr val="231F20"/>
                </a:solidFill>
                <a:latin typeface="Avenir Book"/>
                <a:cs typeface="Avenir Book"/>
              </a:rPr>
              <a:t> </a:t>
            </a:r>
            <a:r>
              <a:rPr sz="2000" dirty="0">
                <a:solidFill>
                  <a:srgbClr val="231F20"/>
                </a:solidFill>
                <a:latin typeface="Avenir Book"/>
                <a:cs typeface="Avenir Book"/>
              </a:rPr>
              <a:t>after</a:t>
            </a:r>
            <a:r>
              <a:rPr sz="2000" spc="-20" dirty="0">
                <a:solidFill>
                  <a:srgbClr val="231F20"/>
                </a:solidFill>
                <a:latin typeface="Avenir Book"/>
                <a:cs typeface="Avenir Book"/>
              </a:rPr>
              <a:t> </a:t>
            </a:r>
            <a:r>
              <a:rPr sz="2000" dirty="0">
                <a:solidFill>
                  <a:srgbClr val="231F20"/>
                </a:solidFill>
                <a:latin typeface="Avenir Book"/>
                <a:cs typeface="Avenir Book"/>
              </a:rPr>
              <a:t>exposure,</a:t>
            </a:r>
            <a:r>
              <a:rPr sz="2000" spc="-20" dirty="0">
                <a:solidFill>
                  <a:srgbClr val="231F20"/>
                </a:solidFill>
                <a:latin typeface="Avenir Book"/>
                <a:cs typeface="Avenir Book"/>
              </a:rPr>
              <a:t> </a:t>
            </a:r>
            <a:r>
              <a:rPr sz="2000" dirty="0">
                <a:solidFill>
                  <a:srgbClr val="231F20"/>
                </a:solidFill>
                <a:latin typeface="Avenir Book"/>
                <a:cs typeface="Avenir Book"/>
              </a:rPr>
              <a:t>sometimes</a:t>
            </a:r>
            <a:r>
              <a:rPr sz="2000" spc="-20" dirty="0">
                <a:solidFill>
                  <a:srgbClr val="231F20"/>
                </a:solidFill>
                <a:latin typeface="Avenir Book"/>
                <a:cs typeface="Avenir Book"/>
              </a:rPr>
              <a:t> </a:t>
            </a:r>
            <a:r>
              <a:rPr sz="2000" dirty="0">
                <a:solidFill>
                  <a:srgbClr val="231F20"/>
                </a:solidFill>
                <a:latin typeface="Avenir Book"/>
                <a:cs typeface="Avenir Book"/>
              </a:rPr>
              <a:t>decades</a:t>
            </a:r>
            <a:r>
              <a:rPr sz="2000" spc="-20" dirty="0">
                <a:solidFill>
                  <a:srgbClr val="231F20"/>
                </a:solidFill>
                <a:latin typeface="Avenir Book"/>
                <a:cs typeface="Avenir Book"/>
              </a:rPr>
              <a:t> </a:t>
            </a:r>
            <a:r>
              <a:rPr sz="2000" spc="-10" dirty="0">
                <a:solidFill>
                  <a:srgbClr val="231F20"/>
                </a:solidFill>
                <a:latin typeface="Avenir Book"/>
                <a:cs typeface="Avenir Book"/>
              </a:rPr>
              <a:t>later.</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Pesticide</a:t>
            </a:r>
            <a:r>
              <a:rPr sz="2000" spc="-35" dirty="0">
                <a:solidFill>
                  <a:srgbClr val="231F20"/>
                </a:solidFill>
                <a:latin typeface="Avenir Book"/>
                <a:cs typeface="Avenir Book"/>
              </a:rPr>
              <a:t> </a:t>
            </a:r>
            <a:r>
              <a:rPr sz="2000" dirty="0">
                <a:solidFill>
                  <a:srgbClr val="231F20"/>
                </a:solidFill>
                <a:latin typeface="Avenir Book"/>
                <a:cs typeface="Avenir Book"/>
              </a:rPr>
              <a:t>exposure</a:t>
            </a:r>
            <a:r>
              <a:rPr sz="2000" spc="-30" dirty="0">
                <a:solidFill>
                  <a:srgbClr val="231F20"/>
                </a:solidFill>
                <a:latin typeface="Avenir Book"/>
                <a:cs typeface="Avenir Book"/>
              </a:rPr>
              <a:t> </a:t>
            </a:r>
            <a:r>
              <a:rPr sz="2000" dirty="0">
                <a:solidFill>
                  <a:srgbClr val="231F20"/>
                </a:solidFill>
                <a:latin typeface="Avenir Book"/>
                <a:cs typeface="Avenir Book"/>
              </a:rPr>
              <a:t>during</a:t>
            </a:r>
            <a:r>
              <a:rPr sz="2000" spc="-30" dirty="0">
                <a:solidFill>
                  <a:srgbClr val="231F20"/>
                </a:solidFill>
                <a:latin typeface="Avenir Book"/>
                <a:cs typeface="Avenir Book"/>
              </a:rPr>
              <a:t> </a:t>
            </a:r>
            <a:r>
              <a:rPr sz="2000" dirty="0">
                <a:solidFill>
                  <a:srgbClr val="231F20"/>
                </a:solidFill>
                <a:latin typeface="Avenir Book"/>
                <a:cs typeface="Avenir Book"/>
              </a:rPr>
              <a:t>pregnancy</a:t>
            </a:r>
            <a:r>
              <a:rPr sz="2000" spc="-35"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dirty="0">
                <a:solidFill>
                  <a:srgbClr val="231F20"/>
                </a:solidFill>
                <a:latin typeface="Avenir Book"/>
                <a:cs typeface="Avenir Book"/>
              </a:rPr>
              <a:t>early</a:t>
            </a:r>
            <a:r>
              <a:rPr sz="2000" spc="-30" dirty="0">
                <a:solidFill>
                  <a:srgbClr val="231F20"/>
                </a:solidFill>
                <a:latin typeface="Avenir Book"/>
                <a:cs typeface="Avenir Book"/>
              </a:rPr>
              <a:t> </a:t>
            </a:r>
            <a:r>
              <a:rPr sz="2000" dirty="0">
                <a:solidFill>
                  <a:srgbClr val="231F20"/>
                </a:solidFill>
                <a:latin typeface="Avenir Book"/>
                <a:cs typeface="Avenir Book"/>
              </a:rPr>
              <a:t>childhood</a:t>
            </a:r>
            <a:r>
              <a:rPr sz="2000" spc="-30" dirty="0">
                <a:solidFill>
                  <a:srgbClr val="231F20"/>
                </a:solidFill>
                <a:latin typeface="Avenir Book"/>
                <a:cs typeface="Avenir Book"/>
              </a:rPr>
              <a:t> </a:t>
            </a:r>
            <a:r>
              <a:rPr sz="2000" spc="-25" dirty="0">
                <a:solidFill>
                  <a:srgbClr val="231F20"/>
                </a:solidFill>
                <a:latin typeface="Avenir Book"/>
                <a:cs typeface="Avenir Book"/>
              </a:rPr>
              <a:t>has </a:t>
            </a:r>
            <a:r>
              <a:rPr sz="2000" dirty="0">
                <a:solidFill>
                  <a:srgbClr val="231F20"/>
                </a:solidFill>
                <a:latin typeface="Avenir Book"/>
                <a:cs typeface="Avenir Book"/>
              </a:rPr>
              <a:t>been</a:t>
            </a:r>
            <a:r>
              <a:rPr sz="2000" spc="-20" dirty="0">
                <a:solidFill>
                  <a:srgbClr val="231F20"/>
                </a:solidFill>
                <a:latin typeface="Avenir Book"/>
                <a:cs typeface="Avenir Book"/>
              </a:rPr>
              <a:t> </a:t>
            </a:r>
            <a:r>
              <a:rPr sz="2000" dirty="0">
                <a:solidFill>
                  <a:srgbClr val="231F20"/>
                </a:solidFill>
                <a:latin typeface="Avenir Book"/>
                <a:cs typeface="Avenir Book"/>
              </a:rPr>
              <a:t>linked</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5" dirty="0">
                <a:solidFill>
                  <a:srgbClr val="231F20"/>
                </a:solidFill>
                <a:latin typeface="Avenir Book"/>
                <a:cs typeface="Avenir Book"/>
              </a:rPr>
              <a:t> </a:t>
            </a:r>
            <a:r>
              <a:rPr sz="2000" dirty="0">
                <a:solidFill>
                  <a:srgbClr val="231F20"/>
                </a:solidFill>
                <a:latin typeface="Avenir Book"/>
                <a:cs typeface="Avenir Book"/>
              </a:rPr>
              <a:t>increased</a:t>
            </a:r>
            <a:r>
              <a:rPr sz="2000" spc="-15" dirty="0">
                <a:solidFill>
                  <a:srgbClr val="231F20"/>
                </a:solidFill>
                <a:latin typeface="Avenir Book"/>
                <a:cs typeface="Avenir Book"/>
              </a:rPr>
              <a:t> </a:t>
            </a:r>
            <a:r>
              <a:rPr sz="2000" dirty="0">
                <a:solidFill>
                  <a:srgbClr val="231F20"/>
                </a:solidFill>
                <a:latin typeface="Avenir Book"/>
                <a:cs typeface="Avenir Book"/>
              </a:rPr>
              <a:t>risk</a:t>
            </a:r>
            <a:r>
              <a:rPr sz="2000" spc="-15"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dirty="0">
                <a:solidFill>
                  <a:srgbClr val="231F20"/>
                </a:solidFill>
                <a:latin typeface="Avenir Book"/>
                <a:cs typeface="Avenir Book"/>
              </a:rPr>
              <a:t>getting</a:t>
            </a:r>
            <a:r>
              <a:rPr sz="2000" spc="-15" dirty="0">
                <a:solidFill>
                  <a:srgbClr val="231F20"/>
                </a:solidFill>
                <a:latin typeface="Avenir Book"/>
                <a:cs typeface="Avenir Book"/>
              </a:rPr>
              <a:t> </a:t>
            </a:r>
            <a:r>
              <a:rPr sz="2000" dirty="0">
                <a:solidFill>
                  <a:srgbClr val="231F20"/>
                </a:solidFill>
                <a:latin typeface="Avenir Book"/>
                <a:cs typeface="Avenir Book"/>
              </a:rPr>
              <a:t>leukemias,</a:t>
            </a:r>
            <a:r>
              <a:rPr sz="2000" spc="-15" dirty="0">
                <a:solidFill>
                  <a:srgbClr val="231F20"/>
                </a:solidFill>
                <a:latin typeface="Avenir Book"/>
                <a:cs typeface="Avenir Book"/>
              </a:rPr>
              <a:t> </a:t>
            </a:r>
            <a:r>
              <a:rPr sz="2000" dirty="0">
                <a:solidFill>
                  <a:srgbClr val="231F20"/>
                </a:solidFill>
                <a:latin typeface="Avenir Book"/>
                <a:cs typeface="Avenir Book"/>
              </a:rPr>
              <a:t>brain</a:t>
            </a:r>
            <a:r>
              <a:rPr sz="2000" spc="-15" dirty="0">
                <a:solidFill>
                  <a:srgbClr val="231F20"/>
                </a:solidFill>
                <a:latin typeface="Avenir Book"/>
                <a:cs typeface="Avenir Book"/>
              </a:rPr>
              <a:t> </a:t>
            </a:r>
            <a:r>
              <a:rPr sz="2000" spc="-10" dirty="0">
                <a:solidFill>
                  <a:srgbClr val="231F20"/>
                </a:solidFill>
                <a:latin typeface="Avenir Book"/>
                <a:cs typeface="Avenir Book"/>
              </a:rPr>
              <a:t>tumors,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other</a:t>
            </a:r>
            <a:r>
              <a:rPr sz="2000" spc="-10" dirty="0">
                <a:solidFill>
                  <a:srgbClr val="231F20"/>
                </a:solidFill>
                <a:latin typeface="Avenir Book"/>
                <a:cs typeface="Avenir Book"/>
              </a:rPr>
              <a:t> </a:t>
            </a:r>
            <a:r>
              <a:rPr sz="2000" dirty="0">
                <a:solidFill>
                  <a:srgbClr val="231F20"/>
                </a:solidFill>
                <a:latin typeface="Avenir Book"/>
                <a:cs typeface="Avenir Book"/>
              </a:rPr>
              <a:t>childhood</a:t>
            </a:r>
            <a:r>
              <a:rPr sz="2000" spc="-10" dirty="0">
                <a:solidFill>
                  <a:srgbClr val="231F20"/>
                </a:solidFill>
                <a:latin typeface="Avenir Book"/>
                <a:cs typeface="Avenir Book"/>
              </a:rPr>
              <a:t> cancers.</a:t>
            </a:r>
            <a:endParaRPr sz="2000">
              <a:latin typeface="Avenir Book"/>
              <a:cs typeface="Avenir Book"/>
            </a:endParaRPr>
          </a:p>
          <a:p>
            <a:pPr marL="235585" marR="49530">
              <a:lnSpc>
                <a:spcPts val="2300"/>
              </a:lnSpc>
              <a:spcBef>
                <a:spcPts val="800"/>
              </a:spcBef>
            </a:pPr>
            <a:r>
              <a:rPr sz="2000" dirty="0">
                <a:solidFill>
                  <a:srgbClr val="231F20"/>
                </a:solidFill>
                <a:latin typeface="Avenir Book"/>
                <a:cs typeface="Avenir Book"/>
              </a:rPr>
              <a:t>Fathers’</a:t>
            </a:r>
            <a:r>
              <a:rPr sz="2000" spc="-25" dirty="0">
                <a:solidFill>
                  <a:srgbClr val="231F20"/>
                </a:solidFill>
                <a:latin typeface="Avenir Book"/>
                <a:cs typeface="Avenir Book"/>
              </a:rPr>
              <a:t> </a:t>
            </a:r>
            <a:r>
              <a:rPr sz="2000" dirty="0">
                <a:solidFill>
                  <a:srgbClr val="231F20"/>
                </a:solidFill>
                <a:latin typeface="Avenir Book"/>
                <a:cs typeface="Avenir Book"/>
              </a:rPr>
              <a:t>exposure</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pesticides</a:t>
            </a:r>
            <a:r>
              <a:rPr sz="2000" spc="-25" dirty="0">
                <a:solidFill>
                  <a:srgbClr val="231F20"/>
                </a:solidFill>
                <a:latin typeface="Avenir Book"/>
                <a:cs typeface="Avenir Book"/>
              </a:rPr>
              <a:t> </a:t>
            </a:r>
            <a:r>
              <a:rPr sz="2000" i="1" dirty="0">
                <a:solidFill>
                  <a:srgbClr val="231F20"/>
                </a:solidFill>
                <a:latin typeface="Avenir Book"/>
                <a:cs typeface="Avenir Book"/>
              </a:rPr>
              <a:t>before</a:t>
            </a:r>
            <a:r>
              <a:rPr sz="2000" i="1" spc="-20" dirty="0">
                <a:solidFill>
                  <a:srgbClr val="231F20"/>
                </a:solidFill>
                <a:latin typeface="Avenir Book"/>
                <a:cs typeface="Avenir Book"/>
              </a:rPr>
              <a:t> </a:t>
            </a:r>
            <a:r>
              <a:rPr sz="2000" i="1" dirty="0">
                <a:solidFill>
                  <a:srgbClr val="231F20"/>
                </a:solidFill>
                <a:latin typeface="Avenir Book"/>
                <a:cs typeface="Avenir Book"/>
              </a:rPr>
              <a:t>conception</a:t>
            </a:r>
            <a:r>
              <a:rPr sz="2000" i="1" spc="-20" dirty="0">
                <a:solidFill>
                  <a:srgbClr val="231F20"/>
                </a:solidFill>
                <a:latin typeface="Avenir Book"/>
                <a:cs typeface="Avenir Book"/>
              </a:rPr>
              <a:t> </a:t>
            </a:r>
            <a:r>
              <a:rPr sz="2000" dirty="0">
                <a:solidFill>
                  <a:srgbClr val="231F20"/>
                </a:solidFill>
                <a:latin typeface="Avenir Book"/>
                <a:cs typeface="Avenir Book"/>
              </a:rPr>
              <a:t>has</a:t>
            </a:r>
            <a:r>
              <a:rPr sz="2000" spc="-25" dirty="0">
                <a:solidFill>
                  <a:srgbClr val="231F20"/>
                </a:solidFill>
                <a:latin typeface="Avenir Book"/>
                <a:cs typeface="Avenir Book"/>
              </a:rPr>
              <a:t> </a:t>
            </a:r>
            <a:r>
              <a:rPr sz="2000" dirty="0">
                <a:solidFill>
                  <a:srgbClr val="231F20"/>
                </a:solidFill>
                <a:latin typeface="Avenir Book"/>
                <a:cs typeface="Avenir Book"/>
              </a:rPr>
              <a:t>also</a:t>
            </a:r>
            <a:r>
              <a:rPr sz="2000" spc="-20" dirty="0">
                <a:solidFill>
                  <a:srgbClr val="231F20"/>
                </a:solidFill>
                <a:latin typeface="Avenir Book"/>
                <a:cs typeface="Avenir Book"/>
              </a:rPr>
              <a:t> been </a:t>
            </a:r>
            <a:r>
              <a:rPr sz="2000" dirty="0">
                <a:solidFill>
                  <a:srgbClr val="231F20"/>
                </a:solidFill>
                <a:latin typeface="Avenir Book"/>
                <a:cs typeface="Avenir Book"/>
              </a:rPr>
              <a:t>linked</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5" dirty="0">
                <a:solidFill>
                  <a:srgbClr val="231F20"/>
                </a:solidFill>
                <a:latin typeface="Avenir Book"/>
                <a:cs typeface="Avenir Book"/>
              </a:rPr>
              <a:t> </a:t>
            </a:r>
            <a:r>
              <a:rPr sz="2000" dirty="0">
                <a:solidFill>
                  <a:srgbClr val="231F20"/>
                </a:solidFill>
                <a:latin typeface="Avenir Book"/>
                <a:cs typeface="Avenir Book"/>
              </a:rPr>
              <a:t>their</a:t>
            </a:r>
            <a:r>
              <a:rPr sz="2000" spc="-10" dirty="0">
                <a:solidFill>
                  <a:srgbClr val="231F20"/>
                </a:solidFill>
                <a:latin typeface="Avenir Book"/>
                <a:cs typeface="Avenir Book"/>
              </a:rPr>
              <a:t> </a:t>
            </a:r>
            <a:r>
              <a:rPr sz="2000" dirty="0">
                <a:solidFill>
                  <a:srgbClr val="231F20"/>
                </a:solidFill>
                <a:latin typeface="Avenir Book"/>
                <a:cs typeface="Avenir Book"/>
              </a:rPr>
              <a:t>future</a:t>
            </a:r>
            <a:r>
              <a:rPr sz="2000" spc="-5" dirty="0">
                <a:solidFill>
                  <a:srgbClr val="231F20"/>
                </a:solidFill>
                <a:latin typeface="Avenir Book"/>
                <a:cs typeface="Avenir Book"/>
              </a:rPr>
              <a:t> </a:t>
            </a:r>
            <a:r>
              <a:rPr sz="2000" dirty="0">
                <a:solidFill>
                  <a:srgbClr val="231F20"/>
                </a:solidFill>
                <a:latin typeface="Avenir Book"/>
                <a:cs typeface="Avenir Book"/>
              </a:rPr>
              <a:t>child</a:t>
            </a:r>
            <a:r>
              <a:rPr sz="2000" spc="-10" dirty="0">
                <a:solidFill>
                  <a:srgbClr val="231F20"/>
                </a:solidFill>
                <a:latin typeface="Avenir Book"/>
                <a:cs typeface="Avenir Book"/>
              </a:rPr>
              <a:t> </a:t>
            </a:r>
            <a:r>
              <a:rPr sz="2000" dirty="0">
                <a:solidFill>
                  <a:srgbClr val="231F20"/>
                </a:solidFill>
                <a:latin typeface="Avenir Book"/>
                <a:cs typeface="Avenir Book"/>
              </a:rPr>
              <a:t>developing</a:t>
            </a:r>
            <a:r>
              <a:rPr sz="2000" spc="-5" dirty="0">
                <a:solidFill>
                  <a:srgbClr val="231F20"/>
                </a:solidFill>
                <a:latin typeface="Avenir Book"/>
                <a:cs typeface="Avenir Book"/>
              </a:rPr>
              <a:t> </a:t>
            </a:r>
            <a:r>
              <a:rPr sz="2000" dirty="0">
                <a:solidFill>
                  <a:srgbClr val="231F20"/>
                </a:solidFill>
                <a:latin typeface="Avenir Book"/>
                <a:cs typeface="Avenir Book"/>
              </a:rPr>
              <a:t>childhood</a:t>
            </a:r>
            <a:r>
              <a:rPr sz="2000" spc="-10" dirty="0">
                <a:solidFill>
                  <a:srgbClr val="231F20"/>
                </a:solidFill>
                <a:latin typeface="Avenir Book"/>
                <a:cs typeface="Avenir Book"/>
              </a:rPr>
              <a:t> leukemia.</a:t>
            </a:r>
            <a:endParaRPr sz="2000">
              <a:latin typeface="Avenir Book"/>
              <a:cs typeface="Avenir Book"/>
            </a:endParaRPr>
          </a:p>
        </p:txBody>
      </p:sp>
      <p:grpSp>
        <p:nvGrpSpPr>
          <p:cNvPr id="6" name="object 6"/>
          <p:cNvGrpSpPr/>
          <p:nvPr/>
        </p:nvGrpSpPr>
        <p:grpSpPr>
          <a:xfrm>
            <a:off x="114300" y="293295"/>
            <a:ext cx="9829800" cy="2886075"/>
            <a:chOff x="114300" y="293295"/>
            <a:chExt cx="9829800" cy="2886075"/>
          </a:xfrm>
        </p:grpSpPr>
        <p:sp>
          <p:nvSpPr>
            <p:cNvPr id="7" name="object 7"/>
            <p:cNvSpPr/>
            <p:nvPr/>
          </p:nvSpPr>
          <p:spPr>
            <a:xfrm>
              <a:off x="114300" y="571500"/>
              <a:ext cx="9829800" cy="2423160"/>
            </a:xfrm>
            <a:custGeom>
              <a:avLst/>
              <a:gdLst/>
              <a:ahLst/>
              <a:cxnLst/>
              <a:rect l="l" t="t" r="r" b="b"/>
              <a:pathLst>
                <a:path w="9829800" h="2423160">
                  <a:moveTo>
                    <a:pt x="9829800" y="0"/>
                  </a:moveTo>
                  <a:lnTo>
                    <a:pt x="0" y="0"/>
                  </a:lnTo>
                  <a:lnTo>
                    <a:pt x="0" y="2423160"/>
                  </a:lnTo>
                  <a:lnTo>
                    <a:pt x="9829800" y="2423160"/>
                  </a:lnTo>
                  <a:lnTo>
                    <a:pt x="9829800" y="0"/>
                  </a:lnTo>
                  <a:close/>
                </a:path>
              </a:pathLst>
            </a:custGeom>
            <a:solidFill>
              <a:srgbClr val="FFFFFF"/>
            </a:solidFill>
          </p:spPr>
          <p:txBody>
            <a:bodyPr wrap="square" lIns="0" tIns="0" rIns="0" bIns="0" rtlCol="0"/>
            <a:lstStyle/>
            <a:p>
              <a:endParaRPr/>
            </a:p>
          </p:txBody>
        </p:sp>
        <p:pic>
          <p:nvPicPr>
            <p:cNvPr id="8" name="object 8"/>
            <p:cNvPicPr/>
            <p:nvPr/>
          </p:nvPicPr>
          <p:blipFill>
            <a:blip r:embed="rId2" cstate="print"/>
            <a:stretch>
              <a:fillRect/>
            </a:stretch>
          </p:blipFill>
          <p:spPr>
            <a:xfrm>
              <a:off x="411479" y="293295"/>
              <a:ext cx="3017520" cy="2886035"/>
            </a:xfrm>
            <a:prstGeom prst="rect">
              <a:avLst/>
            </a:prstGeom>
          </p:spPr>
        </p:pic>
        <p:pic>
          <p:nvPicPr>
            <p:cNvPr id="9" name="object 9"/>
            <p:cNvPicPr/>
            <p:nvPr/>
          </p:nvPicPr>
          <p:blipFill>
            <a:blip r:embed="rId3" cstate="print"/>
            <a:stretch>
              <a:fillRect/>
            </a:stretch>
          </p:blipFill>
          <p:spPr>
            <a:xfrm>
              <a:off x="3451859" y="822959"/>
              <a:ext cx="4163517" cy="2231136"/>
            </a:xfrm>
            <a:prstGeom prst="rect">
              <a:avLst/>
            </a:prstGeom>
          </p:spPr>
        </p:pic>
        <p:pic>
          <p:nvPicPr>
            <p:cNvPr id="10" name="object 10"/>
            <p:cNvPicPr/>
            <p:nvPr/>
          </p:nvPicPr>
          <p:blipFill>
            <a:blip r:embed="rId4" cstate="print"/>
            <a:stretch>
              <a:fillRect/>
            </a:stretch>
          </p:blipFill>
          <p:spPr>
            <a:xfrm>
              <a:off x="7589519" y="731519"/>
              <a:ext cx="1184795" cy="2409558"/>
            </a:xfrm>
            <a:prstGeom prst="rect">
              <a:avLst/>
            </a:prstGeom>
          </p:spPr>
        </p:pic>
      </p:grpSp>
      <p:sp>
        <p:nvSpPr>
          <p:cNvPr id="11" name="object 11"/>
          <p:cNvSpPr txBox="1"/>
          <p:nvPr/>
        </p:nvSpPr>
        <p:spPr>
          <a:xfrm>
            <a:off x="331214" y="7387338"/>
            <a:ext cx="43931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2" name="object 12"/>
          <p:cNvSpPr txBox="1"/>
          <p:nvPr/>
        </p:nvSpPr>
        <p:spPr>
          <a:xfrm>
            <a:off x="8230616" y="7142480"/>
            <a:ext cx="1485900"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70" dirty="0">
                <a:solidFill>
                  <a:srgbClr val="004E71"/>
                </a:solidFill>
                <a:latin typeface="Avenir Next Medium"/>
                <a:cs typeface="Avenir Next Medium"/>
              </a:rPr>
              <a:t>  </a:t>
            </a:r>
            <a:r>
              <a:rPr sz="3000" spc="-105" dirty="0">
                <a:solidFill>
                  <a:srgbClr val="004E71"/>
                </a:solidFill>
                <a:latin typeface="Avenir Next Medium"/>
                <a:cs typeface="Avenir Next Medium"/>
              </a:rPr>
              <a:t>28</a:t>
            </a:r>
            <a:endParaRPr sz="3000">
              <a:latin typeface="Avenir Next Medium"/>
              <a:cs typeface="Avenir Next Medium"/>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9152" y="796038"/>
            <a:ext cx="7526020" cy="777240"/>
          </a:xfrm>
          <a:prstGeom prst="rect">
            <a:avLst/>
          </a:prstGeom>
        </p:spPr>
        <p:txBody>
          <a:bodyPr vert="horz" wrap="square" lIns="0" tIns="61594" rIns="0" bIns="0" rtlCol="0">
            <a:spAutoFit/>
          </a:bodyPr>
          <a:lstStyle/>
          <a:p>
            <a:pPr marL="12700" marR="5080">
              <a:lnSpc>
                <a:spcPts val="2780"/>
              </a:lnSpc>
              <a:spcBef>
                <a:spcPts val="484"/>
              </a:spcBef>
            </a:pPr>
            <a:r>
              <a:rPr sz="2600" spc="55" dirty="0"/>
              <a:t>Children</a:t>
            </a:r>
            <a:r>
              <a:rPr sz="2600" spc="30" dirty="0"/>
              <a:t> </a:t>
            </a:r>
            <a:r>
              <a:rPr sz="2600" spc="114" dirty="0"/>
              <a:t>and</a:t>
            </a:r>
            <a:r>
              <a:rPr sz="2600" spc="35" dirty="0"/>
              <a:t> </a:t>
            </a:r>
            <a:r>
              <a:rPr sz="2600" dirty="0"/>
              <a:t>babies</a:t>
            </a:r>
            <a:r>
              <a:rPr sz="2600" spc="35" dirty="0"/>
              <a:t> </a:t>
            </a:r>
            <a:r>
              <a:rPr sz="2600" spc="65" dirty="0"/>
              <a:t>in</a:t>
            </a:r>
            <a:r>
              <a:rPr sz="2600" spc="30" dirty="0"/>
              <a:t> </a:t>
            </a:r>
            <a:r>
              <a:rPr sz="2600" spc="65" dirty="0"/>
              <a:t>the</a:t>
            </a:r>
            <a:r>
              <a:rPr sz="2600" spc="35" dirty="0"/>
              <a:t> </a:t>
            </a:r>
            <a:r>
              <a:rPr sz="2600" spc="85" dirty="0"/>
              <a:t>womb</a:t>
            </a:r>
            <a:r>
              <a:rPr sz="2600" spc="35" dirty="0"/>
              <a:t> </a:t>
            </a:r>
            <a:r>
              <a:rPr sz="2600" spc="75" dirty="0"/>
              <a:t>are</a:t>
            </a:r>
            <a:r>
              <a:rPr sz="2600" spc="35" dirty="0"/>
              <a:t> </a:t>
            </a:r>
            <a:r>
              <a:rPr sz="2600" dirty="0"/>
              <a:t>especially</a:t>
            </a:r>
            <a:r>
              <a:rPr sz="2600" spc="30" dirty="0"/>
              <a:t> </a:t>
            </a:r>
            <a:r>
              <a:rPr sz="2600" spc="95" dirty="0"/>
              <a:t>at</a:t>
            </a:r>
            <a:r>
              <a:rPr sz="2600" spc="35" dirty="0"/>
              <a:t> </a:t>
            </a:r>
            <a:r>
              <a:rPr sz="2600" spc="-20" dirty="0"/>
              <a:t>risk </a:t>
            </a:r>
            <a:r>
              <a:rPr sz="2600" spc="65" dirty="0"/>
              <a:t>from</a:t>
            </a:r>
            <a:r>
              <a:rPr sz="2600" spc="60" dirty="0"/>
              <a:t> </a:t>
            </a:r>
            <a:r>
              <a:rPr sz="2600" dirty="0"/>
              <a:t>pesticide</a:t>
            </a:r>
            <a:r>
              <a:rPr sz="2600" spc="65" dirty="0"/>
              <a:t> </a:t>
            </a:r>
            <a:r>
              <a:rPr sz="2600" spc="40" dirty="0"/>
              <a:t>exposure.</a:t>
            </a:r>
            <a:endParaRPr sz="2600"/>
          </a:p>
        </p:txBody>
      </p:sp>
      <p:sp>
        <p:nvSpPr>
          <p:cNvPr id="3" name="object 3"/>
          <p:cNvSpPr txBox="1"/>
          <p:nvPr/>
        </p:nvSpPr>
        <p:spPr>
          <a:xfrm>
            <a:off x="1089152" y="1747776"/>
            <a:ext cx="6191250"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231F20"/>
                </a:solidFill>
                <a:latin typeface="Avenir Book"/>
                <a:cs typeface="Avenir Book"/>
              </a:rPr>
              <a:t>Possible</a:t>
            </a:r>
            <a:r>
              <a:rPr sz="2000" spc="-5" dirty="0">
                <a:solidFill>
                  <a:srgbClr val="231F20"/>
                </a:solidFill>
                <a:latin typeface="Avenir Book"/>
                <a:cs typeface="Avenir Book"/>
              </a:rPr>
              <a:t> </a:t>
            </a:r>
            <a:r>
              <a:rPr sz="2000" dirty="0">
                <a:solidFill>
                  <a:srgbClr val="231F20"/>
                </a:solidFill>
                <a:latin typeface="Avenir Book"/>
                <a:cs typeface="Avenir Book"/>
              </a:rPr>
              <a:t>long term health effects of pesticides </a:t>
            </a:r>
            <a:r>
              <a:rPr sz="2000" spc="-10" dirty="0">
                <a:solidFill>
                  <a:srgbClr val="231F20"/>
                </a:solidFill>
                <a:latin typeface="Avenir Book"/>
                <a:cs typeface="Avenir Book"/>
              </a:rPr>
              <a:t>include:</a:t>
            </a:r>
            <a:endParaRPr sz="2000">
              <a:latin typeface="Avenir Book"/>
              <a:cs typeface="Avenir Book"/>
            </a:endParaRPr>
          </a:p>
        </p:txBody>
      </p:sp>
      <p:sp>
        <p:nvSpPr>
          <p:cNvPr id="4" name="object 4"/>
          <p:cNvSpPr txBox="1"/>
          <p:nvPr/>
        </p:nvSpPr>
        <p:spPr>
          <a:xfrm>
            <a:off x="1089120" y="264312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089120" y="303682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089120" y="343052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1089120" y="382422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1089120" y="421792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1089120" y="2052576"/>
            <a:ext cx="6886480" cy="2396041"/>
          </a:xfrm>
          <a:prstGeom prst="rect">
            <a:avLst/>
          </a:prstGeom>
        </p:spPr>
        <p:txBody>
          <a:bodyPr vert="horz" wrap="square" lIns="0" tIns="12700" rIns="0" bIns="0" rtlCol="0">
            <a:spAutoFit/>
          </a:bodyPr>
          <a:lstStyle/>
          <a:p>
            <a:pPr marL="234315" marR="5371465" indent="-222250">
              <a:lnSpc>
                <a:spcPct val="129200"/>
              </a:lnSpc>
              <a:spcBef>
                <a:spcPts val="100"/>
              </a:spcBef>
              <a:buClr>
                <a:srgbClr val="E16C25"/>
              </a:buClr>
              <a:buSzPct val="52500"/>
              <a:buFont typeface="Apple Symbols"/>
              <a:buChar char="■"/>
              <a:tabLst>
                <a:tab pos="235585" algn="l"/>
              </a:tabLst>
            </a:pPr>
            <a:r>
              <a:rPr sz="2000" spc="-10" dirty="0">
                <a:solidFill>
                  <a:srgbClr val="231F20"/>
                </a:solidFill>
                <a:latin typeface="Avenir Book"/>
                <a:cs typeface="Avenir Book"/>
              </a:rPr>
              <a:t>Asthma 	</a:t>
            </a:r>
            <a:r>
              <a:rPr sz="2000" spc="-10" dirty="0" smtClean="0">
                <a:solidFill>
                  <a:srgbClr val="231F20"/>
                </a:solidFill>
                <a:latin typeface="Avenir Book"/>
                <a:cs typeface="Avenir Book"/>
              </a:rPr>
              <a:t>Cance</a:t>
            </a:r>
            <a:r>
              <a:rPr lang="en-US" sz="2000" spc="-10" dirty="0" smtClean="0">
                <a:solidFill>
                  <a:srgbClr val="231F20"/>
                </a:solidFill>
                <a:latin typeface="Avenir Book"/>
                <a:cs typeface="Avenir Book"/>
              </a:rPr>
              <a:t>rs</a:t>
            </a:r>
            <a:endParaRPr sz="2000" dirty="0">
              <a:latin typeface="Avenir Book"/>
              <a:cs typeface="Avenir Book"/>
            </a:endParaRPr>
          </a:p>
          <a:p>
            <a:pPr marL="235585" marR="3091815">
              <a:lnSpc>
                <a:spcPct val="129200"/>
              </a:lnSpc>
            </a:pPr>
            <a:r>
              <a:rPr sz="2000" dirty="0">
                <a:solidFill>
                  <a:srgbClr val="231F20"/>
                </a:solidFill>
                <a:latin typeface="Avenir Book"/>
                <a:cs typeface="Avenir Book"/>
              </a:rPr>
              <a:t>Low</a:t>
            </a:r>
            <a:r>
              <a:rPr sz="2000" spc="-35" dirty="0">
                <a:solidFill>
                  <a:srgbClr val="231F20"/>
                </a:solidFill>
                <a:latin typeface="Avenir Book"/>
                <a:cs typeface="Avenir Book"/>
              </a:rPr>
              <a:t> </a:t>
            </a:r>
            <a:r>
              <a:rPr sz="2000" dirty="0">
                <a:solidFill>
                  <a:srgbClr val="231F20"/>
                </a:solidFill>
                <a:latin typeface="Avenir Book"/>
                <a:cs typeface="Avenir Book"/>
              </a:rPr>
              <a:t>birth</a:t>
            </a:r>
            <a:r>
              <a:rPr sz="2000" spc="-35" dirty="0">
                <a:solidFill>
                  <a:srgbClr val="231F20"/>
                </a:solidFill>
                <a:latin typeface="Avenir Book"/>
                <a:cs typeface="Avenir Book"/>
              </a:rPr>
              <a:t> </a:t>
            </a:r>
            <a:r>
              <a:rPr sz="2000" dirty="0">
                <a:solidFill>
                  <a:srgbClr val="231F20"/>
                </a:solidFill>
                <a:latin typeface="Avenir Book"/>
                <a:cs typeface="Avenir Book"/>
              </a:rPr>
              <a:t>weight</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35" dirty="0">
                <a:solidFill>
                  <a:srgbClr val="231F20"/>
                </a:solidFill>
                <a:latin typeface="Avenir Book"/>
                <a:cs typeface="Avenir Book"/>
              </a:rPr>
              <a:t> </a:t>
            </a:r>
            <a:r>
              <a:rPr sz="2000" spc="-10" dirty="0">
                <a:solidFill>
                  <a:srgbClr val="231F20"/>
                </a:solidFill>
                <a:latin typeface="Avenir Book"/>
                <a:cs typeface="Avenir Book"/>
              </a:rPr>
              <a:t>length </a:t>
            </a:r>
            <a:r>
              <a:rPr sz="2000" dirty="0">
                <a:solidFill>
                  <a:srgbClr val="231F20"/>
                </a:solidFill>
                <a:latin typeface="Avenir Book"/>
                <a:cs typeface="Avenir Book"/>
              </a:rPr>
              <a:t>Birth </a:t>
            </a:r>
            <a:r>
              <a:rPr sz="2000" spc="-10" dirty="0">
                <a:solidFill>
                  <a:srgbClr val="231F20"/>
                </a:solidFill>
                <a:latin typeface="Avenir Book"/>
                <a:cs typeface="Avenir Book"/>
              </a:rPr>
              <a:t>defects</a:t>
            </a:r>
            <a:endParaRPr sz="2000" dirty="0">
              <a:latin typeface="Avenir Book"/>
              <a:cs typeface="Avenir Book"/>
            </a:endParaRPr>
          </a:p>
          <a:p>
            <a:pPr marL="235585">
              <a:lnSpc>
                <a:spcPct val="100000"/>
              </a:lnSpc>
              <a:spcBef>
                <a:spcPts val="695"/>
              </a:spcBef>
            </a:pPr>
            <a:r>
              <a:rPr sz="2000" dirty="0">
                <a:solidFill>
                  <a:srgbClr val="231F20"/>
                </a:solidFill>
                <a:latin typeface="Avenir Book"/>
                <a:cs typeface="Avenir Book"/>
              </a:rPr>
              <a:t>Learning</a:t>
            </a:r>
            <a:r>
              <a:rPr sz="2000" spc="35" dirty="0">
                <a:solidFill>
                  <a:srgbClr val="231F20"/>
                </a:solidFill>
                <a:latin typeface="Avenir Book"/>
                <a:cs typeface="Avenir Book"/>
              </a:rPr>
              <a:t> </a:t>
            </a:r>
            <a:r>
              <a:rPr sz="2000" spc="-10" dirty="0">
                <a:solidFill>
                  <a:srgbClr val="231F20"/>
                </a:solidFill>
                <a:latin typeface="Avenir Book"/>
                <a:cs typeface="Avenir Book"/>
              </a:rPr>
              <a:t>disabilities</a:t>
            </a:r>
            <a:endParaRPr sz="2000" dirty="0">
              <a:latin typeface="Avenir Book"/>
              <a:cs typeface="Avenir Book"/>
            </a:endParaRPr>
          </a:p>
          <a:p>
            <a:pPr marL="235585">
              <a:lnSpc>
                <a:spcPct val="100000"/>
              </a:lnSpc>
              <a:spcBef>
                <a:spcPts val="700"/>
              </a:spcBef>
            </a:pPr>
            <a:r>
              <a:rPr sz="2000" dirty="0" smtClean="0">
                <a:solidFill>
                  <a:srgbClr val="231F20"/>
                </a:solidFill>
                <a:latin typeface="Avenir Book"/>
                <a:cs typeface="Avenir Book"/>
              </a:rPr>
              <a:t>Hormonal </a:t>
            </a:r>
            <a:r>
              <a:rPr sz="2000" dirty="0">
                <a:solidFill>
                  <a:srgbClr val="231F20"/>
                </a:solidFill>
                <a:latin typeface="Avenir Book"/>
                <a:cs typeface="Avenir Book"/>
              </a:rPr>
              <a:t>changes (disruption of the endocrine </a:t>
            </a:r>
            <a:r>
              <a:rPr sz="2000" spc="-10" dirty="0">
                <a:solidFill>
                  <a:srgbClr val="231F20"/>
                </a:solidFill>
                <a:latin typeface="Avenir Book"/>
                <a:cs typeface="Avenir Book"/>
              </a:rPr>
              <a:t>system)</a:t>
            </a:r>
            <a:endParaRPr sz="2000" dirty="0">
              <a:latin typeface="Avenir Book"/>
              <a:cs typeface="Avenir Book"/>
            </a:endParaRPr>
          </a:p>
        </p:txBody>
      </p:sp>
      <p:sp>
        <p:nvSpPr>
          <p:cNvPr id="10" name="object 10"/>
          <p:cNvSpPr txBox="1"/>
          <p:nvPr/>
        </p:nvSpPr>
        <p:spPr>
          <a:xfrm>
            <a:off x="1089152" y="4950967"/>
            <a:ext cx="6378448" cy="1311128"/>
          </a:xfrm>
          <a:prstGeom prst="rect">
            <a:avLst/>
          </a:prstGeom>
        </p:spPr>
        <p:txBody>
          <a:bodyPr vert="horz" wrap="square" lIns="0" tIns="116205" rIns="0" bIns="0" rtlCol="0">
            <a:spAutoFit/>
          </a:bodyPr>
          <a:lstStyle/>
          <a:p>
            <a:pPr marL="12700">
              <a:lnSpc>
                <a:spcPct val="100000"/>
              </a:lnSpc>
              <a:spcBef>
                <a:spcPts val="915"/>
              </a:spcBef>
            </a:pPr>
            <a:r>
              <a:rPr sz="1500" i="1" dirty="0">
                <a:solidFill>
                  <a:srgbClr val="231F20"/>
                </a:solidFill>
                <a:latin typeface="Avenir Book"/>
                <a:cs typeface="Avenir Book"/>
              </a:rPr>
              <a:t>From</a:t>
            </a:r>
            <a:r>
              <a:rPr sz="1500" i="1" spc="-35" dirty="0">
                <a:solidFill>
                  <a:srgbClr val="231F20"/>
                </a:solidFill>
                <a:latin typeface="Avenir Book"/>
                <a:cs typeface="Avenir Book"/>
              </a:rPr>
              <a:t> </a:t>
            </a:r>
            <a:r>
              <a:rPr sz="1500" i="1" dirty="0">
                <a:solidFill>
                  <a:srgbClr val="231F20"/>
                </a:solidFill>
                <a:latin typeface="Avenir Book"/>
                <a:cs typeface="Avenir Book"/>
              </a:rPr>
              <a:t>the</a:t>
            </a:r>
            <a:r>
              <a:rPr sz="1500" i="1" spc="-35" dirty="0">
                <a:solidFill>
                  <a:srgbClr val="231F20"/>
                </a:solidFill>
                <a:latin typeface="Avenir Book"/>
                <a:cs typeface="Avenir Book"/>
              </a:rPr>
              <a:t> </a:t>
            </a:r>
            <a:r>
              <a:rPr sz="1500" i="1" spc="-10" dirty="0">
                <a:solidFill>
                  <a:srgbClr val="231F20"/>
                </a:solidFill>
                <a:latin typeface="Avenir Book"/>
                <a:cs typeface="Avenir Book"/>
              </a:rPr>
              <a:t>graphic:</a:t>
            </a:r>
            <a:endParaRPr sz="1500" dirty="0">
              <a:latin typeface="Avenir Book"/>
              <a:cs typeface="Avenir Book"/>
            </a:endParaRPr>
          </a:p>
          <a:p>
            <a:pPr marL="12700" marR="5080">
              <a:lnSpc>
                <a:spcPct val="101800"/>
              </a:lnSpc>
              <a:spcBef>
                <a:spcPts val="940"/>
              </a:spcBef>
            </a:pPr>
            <a:r>
              <a:rPr sz="1800" dirty="0">
                <a:solidFill>
                  <a:srgbClr val="231F20"/>
                </a:solidFill>
                <a:latin typeface="Avenir Book"/>
                <a:cs typeface="Avenir Book"/>
              </a:rPr>
              <a:t>If</a:t>
            </a:r>
            <a:r>
              <a:rPr sz="1800" spc="-40" dirty="0">
                <a:solidFill>
                  <a:srgbClr val="231F20"/>
                </a:solidFill>
                <a:latin typeface="Avenir Book"/>
                <a:cs typeface="Avenir Book"/>
              </a:rPr>
              <a:t> </a:t>
            </a:r>
            <a:r>
              <a:rPr sz="1800" dirty="0">
                <a:solidFill>
                  <a:srgbClr val="231F20"/>
                </a:solidFill>
                <a:latin typeface="Avenir Book"/>
                <a:cs typeface="Avenir Book"/>
              </a:rPr>
              <a:t>a</a:t>
            </a:r>
            <a:r>
              <a:rPr sz="1800" spc="-35" dirty="0">
                <a:solidFill>
                  <a:srgbClr val="231F20"/>
                </a:solidFill>
                <a:latin typeface="Avenir Book"/>
                <a:cs typeface="Avenir Book"/>
              </a:rPr>
              <a:t> </a:t>
            </a:r>
            <a:r>
              <a:rPr sz="1800" dirty="0">
                <a:solidFill>
                  <a:srgbClr val="231F20"/>
                </a:solidFill>
                <a:latin typeface="Avenir Book"/>
                <a:cs typeface="Avenir Book"/>
              </a:rPr>
              <a:t>pesticide</a:t>
            </a:r>
            <a:r>
              <a:rPr sz="1800" spc="-35" dirty="0">
                <a:solidFill>
                  <a:srgbClr val="231F20"/>
                </a:solidFill>
                <a:latin typeface="Avenir Book"/>
                <a:cs typeface="Avenir Book"/>
              </a:rPr>
              <a:t> </a:t>
            </a:r>
            <a:r>
              <a:rPr sz="1800" dirty="0">
                <a:solidFill>
                  <a:srgbClr val="231F20"/>
                </a:solidFill>
                <a:latin typeface="Avenir Book"/>
                <a:cs typeface="Avenir Book"/>
              </a:rPr>
              <a:t>is</a:t>
            </a:r>
            <a:r>
              <a:rPr sz="1800" spc="-40" dirty="0">
                <a:solidFill>
                  <a:srgbClr val="231F20"/>
                </a:solidFill>
                <a:latin typeface="Avenir Book"/>
                <a:cs typeface="Avenir Book"/>
              </a:rPr>
              <a:t> </a:t>
            </a:r>
            <a:r>
              <a:rPr sz="1800" dirty="0">
                <a:solidFill>
                  <a:srgbClr val="231F20"/>
                </a:solidFill>
                <a:latin typeface="Avenir Book"/>
                <a:cs typeface="Avenir Book"/>
              </a:rPr>
              <a:t>present</a:t>
            </a:r>
            <a:r>
              <a:rPr sz="1800" spc="-35" dirty="0">
                <a:solidFill>
                  <a:srgbClr val="231F20"/>
                </a:solidFill>
                <a:latin typeface="Avenir Book"/>
                <a:cs typeface="Avenir Book"/>
              </a:rPr>
              <a:t> </a:t>
            </a:r>
            <a:r>
              <a:rPr sz="1800" dirty="0">
                <a:solidFill>
                  <a:srgbClr val="231F20"/>
                </a:solidFill>
                <a:latin typeface="Avenir Book"/>
                <a:cs typeface="Avenir Book"/>
              </a:rPr>
              <a:t>in</a:t>
            </a:r>
            <a:r>
              <a:rPr sz="1800" spc="-35" dirty="0">
                <a:solidFill>
                  <a:srgbClr val="231F20"/>
                </a:solidFill>
                <a:latin typeface="Avenir Book"/>
                <a:cs typeface="Avenir Book"/>
              </a:rPr>
              <a:t> </a:t>
            </a:r>
            <a:r>
              <a:rPr sz="1800" spc="-25" dirty="0">
                <a:solidFill>
                  <a:srgbClr val="231F20"/>
                </a:solidFill>
                <a:latin typeface="Avenir Book"/>
                <a:cs typeface="Avenir Book"/>
              </a:rPr>
              <a:t>air,</a:t>
            </a:r>
            <a:r>
              <a:rPr sz="1800" spc="-35" dirty="0">
                <a:solidFill>
                  <a:srgbClr val="231F20"/>
                </a:solidFill>
                <a:latin typeface="Avenir Book"/>
                <a:cs typeface="Avenir Book"/>
              </a:rPr>
              <a:t> </a:t>
            </a:r>
            <a:r>
              <a:rPr sz="1800" dirty="0">
                <a:solidFill>
                  <a:srgbClr val="231F20"/>
                </a:solidFill>
                <a:latin typeface="Avenir Book"/>
                <a:cs typeface="Avenir Book"/>
              </a:rPr>
              <a:t>food</a:t>
            </a:r>
            <a:r>
              <a:rPr sz="1800" spc="-40" dirty="0">
                <a:solidFill>
                  <a:srgbClr val="231F20"/>
                </a:solidFill>
                <a:latin typeface="Avenir Book"/>
                <a:cs typeface="Avenir Book"/>
              </a:rPr>
              <a:t> </a:t>
            </a:r>
            <a:r>
              <a:rPr sz="1800" dirty="0">
                <a:solidFill>
                  <a:srgbClr val="231F20"/>
                </a:solidFill>
                <a:latin typeface="Avenir Book"/>
                <a:cs typeface="Avenir Book"/>
              </a:rPr>
              <a:t>or</a:t>
            </a:r>
            <a:r>
              <a:rPr sz="1800" spc="-35" dirty="0">
                <a:solidFill>
                  <a:srgbClr val="231F20"/>
                </a:solidFill>
                <a:latin typeface="Avenir Book"/>
                <a:cs typeface="Avenir Book"/>
              </a:rPr>
              <a:t> </a:t>
            </a:r>
            <a:r>
              <a:rPr sz="1800" spc="-20" dirty="0">
                <a:solidFill>
                  <a:srgbClr val="231F20"/>
                </a:solidFill>
                <a:latin typeface="Avenir Book"/>
                <a:cs typeface="Avenir Book"/>
              </a:rPr>
              <a:t>water,</a:t>
            </a:r>
            <a:r>
              <a:rPr sz="1800" spc="-35" dirty="0">
                <a:solidFill>
                  <a:srgbClr val="231F20"/>
                </a:solidFill>
                <a:latin typeface="Avenir Book"/>
                <a:cs typeface="Avenir Book"/>
              </a:rPr>
              <a:t> </a:t>
            </a:r>
            <a:r>
              <a:rPr sz="1800" dirty="0">
                <a:solidFill>
                  <a:srgbClr val="231F20"/>
                </a:solidFill>
                <a:latin typeface="Avenir Book"/>
                <a:cs typeface="Avenir Book"/>
              </a:rPr>
              <a:t>a</a:t>
            </a:r>
            <a:r>
              <a:rPr sz="1800" spc="-35" dirty="0">
                <a:solidFill>
                  <a:srgbClr val="231F20"/>
                </a:solidFill>
                <a:latin typeface="Avenir Book"/>
                <a:cs typeface="Avenir Book"/>
              </a:rPr>
              <a:t> </a:t>
            </a:r>
            <a:r>
              <a:rPr sz="1800" dirty="0">
                <a:solidFill>
                  <a:srgbClr val="231F20"/>
                </a:solidFill>
                <a:latin typeface="Avenir Book"/>
                <a:cs typeface="Avenir Book"/>
              </a:rPr>
              <a:t>greater</a:t>
            </a:r>
            <a:r>
              <a:rPr sz="1800" spc="-40" dirty="0">
                <a:solidFill>
                  <a:srgbClr val="231F20"/>
                </a:solidFill>
                <a:latin typeface="Avenir Book"/>
                <a:cs typeface="Avenir Book"/>
              </a:rPr>
              <a:t> </a:t>
            </a:r>
            <a:r>
              <a:rPr sz="1800" dirty="0">
                <a:solidFill>
                  <a:srgbClr val="231F20"/>
                </a:solidFill>
                <a:latin typeface="Avenir Book"/>
                <a:cs typeface="Avenir Book"/>
              </a:rPr>
              <a:t>amount</a:t>
            </a:r>
            <a:r>
              <a:rPr sz="1800" spc="-35" dirty="0">
                <a:solidFill>
                  <a:srgbClr val="231F20"/>
                </a:solidFill>
                <a:latin typeface="Avenir Book"/>
                <a:cs typeface="Avenir Book"/>
              </a:rPr>
              <a:t> </a:t>
            </a:r>
            <a:r>
              <a:rPr sz="1800" dirty="0">
                <a:solidFill>
                  <a:srgbClr val="231F20"/>
                </a:solidFill>
                <a:latin typeface="Avenir Book"/>
                <a:cs typeface="Avenir Book"/>
              </a:rPr>
              <a:t>will</a:t>
            </a:r>
            <a:r>
              <a:rPr sz="1800" spc="-35" dirty="0">
                <a:solidFill>
                  <a:srgbClr val="231F20"/>
                </a:solidFill>
                <a:latin typeface="Avenir Book"/>
                <a:cs typeface="Avenir Book"/>
              </a:rPr>
              <a:t> </a:t>
            </a:r>
            <a:r>
              <a:rPr sz="1800" dirty="0">
                <a:solidFill>
                  <a:srgbClr val="231F20"/>
                </a:solidFill>
                <a:latin typeface="Avenir Book"/>
                <a:cs typeface="Avenir Book"/>
              </a:rPr>
              <a:t>be</a:t>
            </a:r>
            <a:r>
              <a:rPr sz="1800" spc="-40" dirty="0">
                <a:solidFill>
                  <a:srgbClr val="231F20"/>
                </a:solidFill>
                <a:latin typeface="Avenir Book"/>
                <a:cs typeface="Avenir Book"/>
              </a:rPr>
              <a:t> </a:t>
            </a:r>
            <a:r>
              <a:rPr sz="1800" spc="-10" dirty="0">
                <a:solidFill>
                  <a:srgbClr val="231F20"/>
                </a:solidFill>
                <a:latin typeface="Avenir Book"/>
                <a:cs typeface="Avenir Book"/>
              </a:rPr>
              <a:t>taken </a:t>
            </a:r>
            <a:r>
              <a:rPr sz="1800" dirty="0">
                <a:solidFill>
                  <a:srgbClr val="231F20"/>
                </a:solidFill>
                <a:latin typeface="Avenir Book"/>
                <a:cs typeface="Avenir Book"/>
              </a:rPr>
              <a:t>in</a:t>
            </a:r>
            <a:r>
              <a:rPr sz="1800" spc="-20" dirty="0">
                <a:solidFill>
                  <a:srgbClr val="231F20"/>
                </a:solidFill>
                <a:latin typeface="Avenir Book"/>
                <a:cs typeface="Avenir Book"/>
              </a:rPr>
              <a:t> </a:t>
            </a:r>
            <a:r>
              <a:rPr sz="1800" dirty="0">
                <a:solidFill>
                  <a:srgbClr val="231F20"/>
                </a:solidFill>
                <a:latin typeface="Avenir Book"/>
                <a:cs typeface="Avenir Book"/>
              </a:rPr>
              <a:t>by</a:t>
            </a:r>
            <a:r>
              <a:rPr sz="1800" spc="-20" dirty="0">
                <a:solidFill>
                  <a:srgbClr val="231F20"/>
                </a:solidFill>
                <a:latin typeface="Avenir Book"/>
                <a:cs typeface="Avenir Book"/>
              </a:rPr>
              <a:t> </a:t>
            </a:r>
            <a:r>
              <a:rPr sz="1800" dirty="0">
                <a:solidFill>
                  <a:srgbClr val="231F20"/>
                </a:solidFill>
                <a:latin typeface="Avenir Book"/>
                <a:cs typeface="Avenir Book"/>
              </a:rPr>
              <a:t>a</a:t>
            </a:r>
            <a:r>
              <a:rPr sz="1800" spc="-15" dirty="0">
                <a:solidFill>
                  <a:srgbClr val="231F20"/>
                </a:solidFill>
                <a:latin typeface="Avenir Book"/>
                <a:cs typeface="Avenir Book"/>
              </a:rPr>
              <a:t> </a:t>
            </a:r>
            <a:r>
              <a:rPr sz="1800" dirty="0">
                <a:solidFill>
                  <a:srgbClr val="231F20"/>
                </a:solidFill>
                <a:latin typeface="Avenir Book"/>
                <a:cs typeface="Avenir Book"/>
              </a:rPr>
              <a:t>child</a:t>
            </a:r>
            <a:r>
              <a:rPr sz="1800" spc="-20" dirty="0">
                <a:solidFill>
                  <a:srgbClr val="231F20"/>
                </a:solidFill>
                <a:latin typeface="Avenir Book"/>
                <a:cs typeface="Avenir Book"/>
              </a:rPr>
              <a:t> </a:t>
            </a:r>
            <a:r>
              <a:rPr sz="1800" dirty="0">
                <a:solidFill>
                  <a:srgbClr val="231F20"/>
                </a:solidFill>
                <a:latin typeface="Avenir Book"/>
                <a:cs typeface="Avenir Book"/>
              </a:rPr>
              <a:t>in</a:t>
            </a:r>
            <a:r>
              <a:rPr sz="1800" spc="-20" dirty="0">
                <a:solidFill>
                  <a:srgbClr val="231F20"/>
                </a:solidFill>
                <a:latin typeface="Avenir Book"/>
                <a:cs typeface="Avenir Book"/>
              </a:rPr>
              <a:t> </a:t>
            </a:r>
            <a:r>
              <a:rPr sz="1800" dirty="0">
                <a:solidFill>
                  <a:srgbClr val="231F20"/>
                </a:solidFill>
                <a:latin typeface="Avenir Book"/>
                <a:cs typeface="Avenir Book"/>
              </a:rPr>
              <a:t>proportion</a:t>
            </a:r>
            <a:r>
              <a:rPr sz="1800" spc="-15" dirty="0">
                <a:solidFill>
                  <a:srgbClr val="231F20"/>
                </a:solidFill>
                <a:latin typeface="Avenir Book"/>
                <a:cs typeface="Avenir Book"/>
              </a:rPr>
              <a:t> </a:t>
            </a:r>
            <a:r>
              <a:rPr sz="1800" dirty="0">
                <a:solidFill>
                  <a:srgbClr val="231F20"/>
                </a:solidFill>
                <a:latin typeface="Avenir Book"/>
                <a:cs typeface="Avenir Book"/>
              </a:rPr>
              <a:t>to</a:t>
            </a:r>
            <a:r>
              <a:rPr sz="1800" spc="-20" dirty="0">
                <a:solidFill>
                  <a:srgbClr val="231F20"/>
                </a:solidFill>
                <a:latin typeface="Avenir Book"/>
                <a:cs typeface="Avenir Book"/>
              </a:rPr>
              <a:t> </a:t>
            </a:r>
            <a:r>
              <a:rPr sz="1800" dirty="0">
                <a:solidFill>
                  <a:srgbClr val="231F20"/>
                </a:solidFill>
                <a:latin typeface="Avenir Book"/>
                <a:cs typeface="Avenir Book"/>
              </a:rPr>
              <a:t>their</a:t>
            </a:r>
            <a:r>
              <a:rPr sz="1800" spc="-20" dirty="0">
                <a:solidFill>
                  <a:srgbClr val="231F20"/>
                </a:solidFill>
                <a:latin typeface="Avenir Book"/>
                <a:cs typeface="Avenir Book"/>
              </a:rPr>
              <a:t> </a:t>
            </a:r>
            <a:r>
              <a:rPr sz="1800" dirty="0">
                <a:solidFill>
                  <a:srgbClr val="231F20"/>
                </a:solidFill>
                <a:latin typeface="Avenir Book"/>
                <a:cs typeface="Avenir Book"/>
              </a:rPr>
              <a:t>body</a:t>
            </a:r>
            <a:r>
              <a:rPr sz="1800" spc="-15" dirty="0">
                <a:solidFill>
                  <a:srgbClr val="231F20"/>
                </a:solidFill>
                <a:latin typeface="Avenir Book"/>
                <a:cs typeface="Avenir Book"/>
              </a:rPr>
              <a:t> </a:t>
            </a:r>
            <a:r>
              <a:rPr sz="1800" dirty="0">
                <a:solidFill>
                  <a:srgbClr val="231F20"/>
                </a:solidFill>
                <a:latin typeface="Avenir Book"/>
                <a:cs typeface="Avenir Book"/>
              </a:rPr>
              <a:t>size</a:t>
            </a:r>
            <a:r>
              <a:rPr sz="1800" spc="-20" dirty="0">
                <a:solidFill>
                  <a:srgbClr val="231F20"/>
                </a:solidFill>
                <a:latin typeface="Avenir Book"/>
                <a:cs typeface="Avenir Book"/>
              </a:rPr>
              <a:t> </a:t>
            </a:r>
            <a:r>
              <a:rPr sz="1800" dirty="0">
                <a:solidFill>
                  <a:srgbClr val="231F20"/>
                </a:solidFill>
                <a:latin typeface="Avenir Book"/>
                <a:cs typeface="Avenir Book"/>
              </a:rPr>
              <a:t>or</a:t>
            </a:r>
            <a:r>
              <a:rPr sz="1800" spc="-20" dirty="0">
                <a:solidFill>
                  <a:srgbClr val="231F20"/>
                </a:solidFill>
                <a:latin typeface="Avenir Book"/>
                <a:cs typeface="Avenir Book"/>
              </a:rPr>
              <a:t> </a:t>
            </a:r>
            <a:r>
              <a:rPr sz="1800" dirty="0">
                <a:solidFill>
                  <a:srgbClr val="231F20"/>
                </a:solidFill>
                <a:latin typeface="Avenir Book"/>
                <a:cs typeface="Avenir Book"/>
              </a:rPr>
              <a:t>weight</a:t>
            </a:r>
            <a:r>
              <a:rPr sz="1800" spc="-15" dirty="0">
                <a:solidFill>
                  <a:srgbClr val="231F20"/>
                </a:solidFill>
                <a:latin typeface="Avenir Book"/>
                <a:cs typeface="Avenir Book"/>
              </a:rPr>
              <a:t> </a:t>
            </a:r>
            <a:r>
              <a:rPr sz="1800" dirty="0">
                <a:solidFill>
                  <a:srgbClr val="231F20"/>
                </a:solidFill>
                <a:latin typeface="Avenir Book"/>
                <a:cs typeface="Avenir Book"/>
              </a:rPr>
              <a:t>than</a:t>
            </a:r>
            <a:r>
              <a:rPr sz="1800" spc="-20" dirty="0">
                <a:solidFill>
                  <a:srgbClr val="231F20"/>
                </a:solidFill>
                <a:latin typeface="Avenir Book"/>
                <a:cs typeface="Avenir Book"/>
              </a:rPr>
              <a:t> </a:t>
            </a:r>
            <a:r>
              <a:rPr sz="1800" dirty="0">
                <a:solidFill>
                  <a:srgbClr val="231F20"/>
                </a:solidFill>
                <a:latin typeface="Avenir Book"/>
                <a:cs typeface="Avenir Book"/>
              </a:rPr>
              <a:t>by</a:t>
            </a:r>
            <a:r>
              <a:rPr sz="1800" spc="-20" dirty="0">
                <a:solidFill>
                  <a:srgbClr val="231F20"/>
                </a:solidFill>
                <a:latin typeface="Avenir Book"/>
                <a:cs typeface="Avenir Book"/>
              </a:rPr>
              <a:t> </a:t>
            </a:r>
            <a:r>
              <a:rPr sz="1800" dirty="0">
                <a:solidFill>
                  <a:srgbClr val="231F20"/>
                </a:solidFill>
                <a:latin typeface="Avenir Book"/>
                <a:cs typeface="Avenir Book"/>
              </a:rPr>
              <a:t>an</a:t>
            </a:r>
            <a:r>
              <a:rPr sz="1800" spc="-15" dirty="0">
                <a:solidFill>
                  <a:srgbClr val="231F20"/>
                </a:solidFill>
                <a:latin typeface="Avenir Book"/>
                <a:cs typeface="Avenir Book"/>
              </a:rPr>
              <a:t> </a:t>
            </a:r>
            <a:r>
              <a:rPr sz="1800" spc="-10" dirty="0">
                <a:solidFill>
                  <a:srgbClr val="231F20"/>
                </a:solidFill>
                <a:latin typeface="Avenir Book"/>
                <a:cs typeface="Avenir Book"/>
              </a:rPr>
              <a:t>adult.</a:t>
            </a:r>
            <a:endParaRPr sz="1800" dirty="0">
              <a:latin typeface="Avenir Book"/>
              <a:cs typeface="Avenir Book"/>
            </a:endParaRPr>
          </a:p>
        </p:txBody>
      </p:sp>
      <p:sp>
        <p:nvSpPr>
          <p:cNvPr id="11" name="object 11"/>
          <p:cNvSpPr txBox="1"/>
          <p:nvPr/>
        </p:nvSpPr>
        <p:spPr>
          <a:xfrm>
            <a:off x="292100" y="7391399"/>
            <a:ext cx="53467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2" name="object 12"/>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601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25" dirty="0">
                <a:solidFill>
                  <a:srgbClr val="004E71"/>
                </a:solidFill>
                <a:latin typeface="Avenir Next Medium"/>
                <a:cs typeface="Avenir Next Medium"/>
              </a:rPr>
              <a:t>29</a:t>
            </a:r>
            <a:endParaRPr sz="3000">
              <a:latin typeface="Avenir Next Medium"/>
              <a:cs typeface="Avenir Next Medium"/>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6200" y="81280"/>
            <a:ext cx="9829800" cy="7543800"/>
            <a:chOff x="114299" y="114300"/>
            <a:chExt cx="9829800" cy="7543800"/>
          </a:xfrm>
        </p:grpSpPr>
        <p:pic>
          <p:nvPicPr>
            <p:cNvPr id="3" name="object 3"/>
            <p:cNvPicPr/>
            <p:nvPr/>
          </p:nvPicPr>
          <p:blipFill>
            <a:blip r:embed="rId2" cstate="print"/>
            <a:stretch>
              <a:fillRect/>
            </a:stretch>
          </p:blipFill>
          <p:spPr>
            <a:xfrm>
              <a:off x="2534763" y="484381"/>
              <a:ext cx="4237446" cy="5398419"/>
            </a:xfrm>
            <a:prstGeom prst="rect">
              <a:avLst/>
            </a:prstGeom>
          </p:spPr>
        </p:pic>
        <p:pic>
          <p:nvPicPr>
            <p:cNvPr id="4" name="object 4"/>
            <p:cNvPicPr/>
            <p:nvPr/>
          </p:nvPicPr>
          <p:blipFill>
            <a:blip r:embed="rId3" cstate="print"/>
            <a:stretch>
              <a:fillRect/>
            </a:stretch>
          </p:blipFill>
          <p:spPr>
            <a:xfrm>
              <a:off x="114299" y="114300"/>
              <a:ext cx="9829799" cy="7543800"/>
            </a:xfrm>
            <a:prstGeom prst="rect">
              <a:avLst/>
            </a:prstGeom>
          </p:spPr>
        </p:pic>
      </p:grpSp>
      <p:sp>
        <p:nvSpPr>
          <p:cNvPr id="5" name="object 5"/>
          <p:cNvSpPr txBox="1"/>
          <p:nvPr/>
        </p:nvSpPr>
        <p:spPr>
          <a:xfrm>
            <a:off x="1450339" y="6195570"/>
            <a:ext cx="5770245" cy="777240"/>
          </a:xfrm>
          <a:prstGeom prst="rect">
            <a:avLst/>
          </a:prstGeom>
        </p:spPr>
        <p:txBody>
          <a:bodyPr vert="horz" wrap="square" lIns="0" tIns="61594" rIns="0" bIns="0" rtlCol="0">
            <a:spAutoFit/>
          </a:bodyPr>
          <a:lstStyle/>
          <a:p>
            <a:pPr marL="12700" marR="5080">
              <a:lnSpc>
                <a:spcPts val="2780"/>
              </a:lnSpc>
              <a:spcBef>
                <a:spcPts val="484"/>
              </a:spcBef>
            </a:pPr>
            <a:r>
              <a:rPr sz="2600" spc="55" dirty="0">
                <a:solidFill>
                  <a:srgbClr val="004A91"/>
                </a:solidFill>
                <a:latin typeface="Times New Roman"/>
                <a:cs typeface="Times New Roman"/>
              </a:rPr>
              <a:t>Children</a:t>
            </a:r>
            <a:r>
              <a:rPr sz="2600" spc="45" dirty="0">
                <a:solidFill>
                  <a:srgbClr val="004A91"/>
                </a:solidFill>
                <a:latin typeface="Times New Roman"/>
                <a:cs typeface="Times New Roman"/>
              </a:rPr>
              <a:t> </a:t>
            </a:r>
            <a:r>
              <a:rPr sz="2600" spc="114" dirty="0">
                <a:solidFill>
                  <a:srgbClr val="004A91"/>
                </a:solidFill>
                <a:latin typeface="Times New Roman"/>
                <a:cs typeface="Times New Roman"/>
              </a:rPr>
              <a:t>and</a:t>
            </a:r>
            <a:r>
              <a:rPr sz="2600" spc="50" dirty="0">
                <a:solidFill>
                  <a:srgbClr val="004A91"/>
                </a:solidFill>
                <a:latin typeface="Times New Roman"/>
                <a:cs typeface="Times New Roman"/>
              </a:rPr>
              <a:t> </a:t>
            </a:r>
            <a:r>
              <a:rPr sz="2600" dirty="0">
                <a:solidFill>
                  <a:srgbClr val="004A91"/>
                </a:solidFill>
                <a:latin typeface="Times New Roman"/>
                <a:cs typeface="Times New Roman"/>
              </a:rPr>
              <a:t>babies</a:t>
            </a:r>
            <a:r>
              <a:rPr sz="2600" spc="50" dirty="0">
                <a:solidFill>
                  <a:srgbClr val="004A91"/>
                </a:solidFill>
                <a:latin typeface="Times New Roman"/>
                <a:cs typeface="Times New Roman"/>
              </a:rPr>
              <a:t> </a:t>
            </a:r>
            <a:r>
              <a:rPr sz="2600" spc="65" dirty="0">
                <a:solidFill>
                  <a:srgbClr val="004A91"/>
                </a:solidFill>
                <a:latin typeface="Times New Roman"/>
                <a:cs typeface="Times New Roman"/>
              </a:rPr>
              <a:t>in</a:t>
            </a:r>
            <a:r>
              <a:rPr sz="2600" spc="45" dirty="0">
                <a:solidFill>
                  <a:srgbClr val="004A91"/>
                </a:solidFill>
                <a:latin typeface="Times New Roman"/>
                <a:cs typeface="Times New Roman"/>
              </a:rPr>
              <a:t> </a:t>
            </a:r>
            <a:r>
              <a:rPr sz="2600" spc="65" dirty="0">
                <a:solidFill>
                  <a:srgbClr val="004A91"/>
                </a:solidFill>
                <a:latin typeface="Times New Roman"/>
                <a:cs typeface="Times New Roman"/>
              </a:rPr>
              <a:t>the</a:t>
            </a:r>
            <a:r>
              <a:rPr sz="2600" spc="50" dirty="0">
                <a:solidFill>
                  <a:srgbClr val="004A91"/>
                </a:solidFill>
                <a:latin typeface="Times New Roman"/>
                <a:cs typeface="Times New Roman"/>
              </a:rPr>
              <a:t> </a:t>
            </a:r>
            <a:r>
              <a:rPr sz="2600" spc="85" dirty="0">
                <a:solidFill>
                  <a:srgbClr val="004A91"/>
                </a:solidFill>
                <a:latin typeface="Times New Roman"/>
                <a:cs typeface="Times New Roman"/>
              </a:rPr>
              <a:t>womb</a:t>
            </a:r>
            <a:r>
              <a:rPr sz="2600" spc="50" dirty="0">
                <a:solidFill>
                  <a:srgbClr val="004A91"/>
                </a:solidFill>
                <a:latin typeface="Times New Roman"/>
                <a:cs typeface="Times New Roman"/>
              </a:rPr>
              <a:t> are </a:t>
            </a:r>
            <a:r>
              <a:rPr sz="2600" dirty="0">
                <a:solidFill>
                  <a:srgbClr val="004A91"/>
                </a:solidFill>
                <a:latin typeface="Times New Roman"/>
                <a:cs typeface="Times New Roman"/>
              </a:rPr>
              <a:t>especially</a:t>
            </a:r>
            <a:r>
              <a:rPr sz="2600" spc="55" dirty="0">
                <a:solidFill>
                  <a:srgbClr val="004A91"/>
                </a:solidFill>
                <a:latin typeface="Times New Roman"/>
                <a:cs typeface="Times New Roman"/>
              </a:rPr>
              <a:t> </a:t>
            </a:r>
            <a:r>
              <a:rPr sz="2600" spc="95" dirty="0">
                <a:solidFill>
                  <a:srgbClr val="004A91"/>
                </a:solidFill>
                <a:latin typeface="Times New Roman"/>
                <a:cs typeface="Times New Roman"/>
              </a:rPr>
              <a:t>at</a:t>
            </a:r>
            <a:r>
              <a:rPr sz="2600" spc="60" dirty="0">
                <a:solidFill>
                  <a:srgbClr val="004A91"/>
                </a:solidFill>
                <a:latin typeface="Times New Roman"/>
                <a:cs typeface="Times New Roman"/>
              </a:rPr>
              <a:t> </a:t>
            </a:r>
            <a:r>
              <a:rPr sz="2600" dirty="0">
                <a:solidFill>
                  <a:srgbClr val="004A91"/>
                </a:solidFill>
                <a:latin typeface="Times New Roman"/>
                <a:cs typeface="Times New Roman"/>
              </a:rPr>
              <a:t>risk</a:t>
            </a:r>
            <a:r>
              <a:rPr sz="2600" spc="60" dirty="0">
                <a:solidFill>
                  <a:srgbClr val="004A91"/>
                </a:solidFill>
                <a:latin typeface="Times New Roman"/>
                <a:cs typeface="Times New Roman"/>
              </a:rPr>
              <a:t> </a:t>
            </a:r>
            <a:r>
              <a:rPr sz="2600" spc="65" dirty="0">
                <a:solidFill>
                  <a:srgbClr val="004A91"/>
                </a:solidFill>
                <a:latin typeface="Times New Roman"/>
                <a:cs typeface="Times New Roman"/>
              </a:rPr>
              <a:t>from</a:t>
            </a:r>
            <a:r>
              <a:rPr sz="2600" spc="60" dirty="0">
                <a:solidFill>
                  <a:srgbClr val="004A91"/>
                </a:solidFill>
                <a:latin typeface="Times New Roman"/>
                <a:cs typeface="Times New Roman"/>
              </a:rPr>
              <a:t> </a:t>
            </a:r>
            <a:r>
              <a:rPr sz="2600" dirty="0">
                <a:solidFill>
                  <a:srgbClr val="004A91"/>
                </a:solidFill>
                <a:latin typeface="Times New Roman"/>
                <a:cs typeface="Times New Roman"/>
              </a:rPr>
              <a:t>pesticide</a:t>
            </a:r>
            <a:r>
              <a:rPr sz="2600" spc="55" dirty="0">
                <a:solidFill>
                  <a:srgbClr val="004A91"/>
                </a:solidFill>
                <a:latin typeface="Times New Roman"/>
                <a:cs typeface="Times New Roman"/>
              </a:rPr>
              <a:t> </a:t>
            </a:r>
            <a:r>
              <a:rPr sz="2600" spc="40" dirty="0">
                <a:solidFill>
                  <a:srgbClr val="004A91"/>
                </a:solidFill>
                <a:latin typeface="Times New Roman"/>
                <a:cs typeface="Times New Roman"/>
              </a:rPr>
              <a:t>exposure.</a:t>
            </a:r>
            <a:endParaRPr sz="2600">
              <a:latin typeface="Times New Roman"/>
              <a:cs typeface="Times New Roman"/>
            </a:endParaRPr>
          </a:p>
        </p:txBody>
      </p:sp>
      <p:sp>
        <p:nvSpPr>
          <p:cNvPr id="6" name="object 6"/>
          <p:cNvSpPr txBox="1"/>
          <p:nvPr/>
        </p:nvSpPr>
        <p:spPr>
          <a:xfrm>
            <a:off x="1267460" y="787400"/>
            <a:ext cx="2632075" cy="20828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If a pesticide is </a:t>
            </a:r>
            <a:r>
              <a:rPr sz="2000" spc="-10" dirty="0">
                <a:solidFill>
                  <a:srgbClr val="231F20"/>
                </a:solidFill>
                <a:latin typeface="Avenir Book"/>
                <a:cs typeface="Avenir Book"/>
              </a:rPr>
              <a:t>present </a:t>
            </a:r>
            <a:r>
              <a:rPr sz="2000" dirty="0">
                <a:solidFill>
                  <a:srgbClr val="231F20"/>
                </a:solidFill>
                <a:latin typeface="Avenir Book"/>
                <a:cs typeface="Avenir Book"/>
              </a:rPr>
              <a:t>in</a:t>
            </a:r>
            <a:r>
              <a:rPr sz="2000" spc="-40" dirty="0">
                <a:solidFill>
                  <a:srgbClr val="231F20"/>
                </a:solidFill>
                <a:latin typeface="Avenir Book"/>
                <a:cs typeface="Avenir Book"/>
              </a:rPr>
              <a:t> </a:t>
            </a:r>
            <a:r>
              <a:rPr sz="2000" spc="-20" dirty="0">
                <a:solidFill>
                  <a:srgbClr val="231F20"/>
                </a:solidFill>
                <a:latin typeface="Avenir Book"/>
                <a:cs typeface="Avenir Book"/>
              </a:rPr>
              <a:t>air,</a:t>
            </a:r>
            <a:r>
              <a:rPr sz="2000" spc="-35" dirty="0">
                <a:solidFill>
                  <a:srgbClr val="231F20"/>
                </a:solidFill>
                <a:latin typeface="Avenir Book"/>
                <a:cs typeface="Avenir Book"/>
              </a:rPr>
              <a:t> </a:t>
            </a:r>
            <a:r>
              <a:rPr sz="2000" dirty="0">
                <a:solidFill>
                  <a:srgbClr val="231F20"/>
                </a:solidFill>
                <a:latin typeface="Avenir Book"/>
                <a:cs typeface="Avenir Book"/>
              </a:rPr>
              <a:t>food</a:t>
            </a:r>
            <a:r>
              <a:rPr sz="2000" spc="-35" dirty="0">
                <a:solidFill>
                  <a:srgbClr val="231F20"/>
                </a:solidFill>
                <a:latin typeface="Avenir Book"/>
                <a:cs typeface="Avenir Book"/>
              </a:rPr>
              <a:t> </a:t>
            </a:r>
            <a:r>
              <a:rPr sz="2000" dirty="0">
                <a:solidFill>
                  <a:srgbClr val="231F20"/>
                </a:solidFill>
                <a:latin typeface="Avenir Book"/>
                <a:cs typeface="Avenir Book"/>
              </a:rPr>
              <a:t>or</a:t>
            </a:r>
            <a:r>
              <a:rPr sz="2000" spc="-35" dirty="0">
                <a:solidFill>
                  <a:srgbClr val="231F20"/>
                </a:solidFill>
                <a:latin typeface="Avenir Book"/>
                <a:cs typeface="Avenir Book"/>
              </a:rPr>
              <a:t> </a:t>
            </a:r>
            <a:r>
              <a:rPr sz="2000" spc="-10" dirty="0">
                <a:solidFill>
                  <a:srgbClr val="231F20"/>
                </a:solidFill>
                <a:latin typeface="Avenir Book"/>
                <a:cs typeface="Avenir Book"/>
              </a:rPr>
              <a:t>water,</a:t>
            </a:r>
            <a:endParaRPr sz="2000">
              <a:latin typeface="Avenir Book"/>
              <a:cs typeface="Avenir Book"/>
            </a:endParaRPr>
          </a:p>
          <a:p>
            <a:pPr marL="12700" marR="188595">
              <a:lnSpc>
                <a:spcPts val="2300"/>
              </a:lnSpc>
            </a:pPr>
            <a:r>
              <a:rPr sz="2000" dirty="0">
                <a:solidFill>
                  <a:srgbClr val="231F20"/>
                </a:solidFill>
                <a:latin typeface="Avenir Book"/>
                <a:cs typeface="Avenir Book"/>
              </a:rPr>
              <a:t>a</a:t>
            </a:r>
            <a:r>
              <a:rPr sz="2000" spc="-20" dirty="0">
                <a:solidFill>
                  <a:srgbClr val="231F20"/>
                </a:solidFill>
                <a:latin typeface="Avenir Book"/>
                <a:cs typeface="Avenir Book"/>
              </a:rPr>
              <a:t> </a:t>
            </a:r>
            <a:r>
              <a:rPr sz="2000" dirty="0">
                <a:solidFill>
                  <a:srgbClr val="231F20"/>
                </a:solidFill>
                <a:latin typeface="Avenir Book"/>
                <a:cs typeface="Avenir Book"/>
              </a:rPr>
              <a:t>greater</a:t>
            </a:r>
            <a:r>
              <a:rPr sz="2000" spc="-20" dirty="0">
                <a:solidFill>
                  <a:srgbClr val="231F20"/>
                </a:solidFill>
                <a:latin typeface="Avenir Book"/>
                <a:cs typeface="Avenir Book"/>
              </a:rPr>
              <a:t> </a:t>
            </a:r>
            <a:r>
              <a:rPr sz="2000" dirty="0">
                <a:solidFill>
                  <a:srgbClr val="231F20"/>
                </a:solidFill>
                <a:latin typeface="Avenir Book"/>
                <a:cs typeface="Avenir Book"/>
              </a:rPr>
              <a:t>amount</a:t>
            </a:r>
            <a:r>
              <a:rPr sz="2000" spc="-20" dirty="0">
                <a:solidFill>
                  <a:srgbClr val="231F20"/>
                </a:solidFill>
                <a:latin typeface="Avenir Book"/>
                <a:cs typeface="Avenir Book"/>
              </a:rPr>
              <a:t> will </a:t>
            </a:r>
            <a:r>
              <a:rPr sz="2000" dirty="0">
                <a:solidFill>
                  <a:srgbClr val="231F20"/>
                </a:solidFill>
                <a:latin typeface="Avenir Book"/>
                <a:cs typeface="Avenir Book"/>
              </a:rPr>
              <a:t>be</a:t>
            </a:r>
            <a:r>
              <a:rPr sz="2000" spc="-10" dirty="0">
                <a:solidFill>
                  <a:srgbClr val="231F20"/>
                </a:solidFill>
                <a:latin typeface="Avenir Book"/>
                <a:cs typeface="Avenir Book"/>
              </a:rPr>
              <a:t> </a:t>
            </a:r>
            <a:r>
              <a:rPr sz="2000" dirty="0">
                <a:solidFill>
                  <a:srgbClr val="231F20"/>
                </a:solidFill>
                <a:latin typeface="Avenir Book"/>
                <a:cs typeface="Avenir Book"/>
              </a:rPr>
              <a:t>taken</a:t>
            </a:r>
            <a:r>
              <a:rPr sz="2000" spc="-10" dirty="0">
                <a:solidFill>
                  <a:srgbClr val="231F20"/>
                </a:solidFill>
                <a:latin typeface="Avenir Book"/>
                <a:cs typeface="Avenir Book"/>
              </a:rPr>
              <a:t> </a:t>
            </a:r>
            <a:r>
              <a:rPr sz="2000" dirty="0">
                <a:solidFill>
                  <a:srgbClr val="231F20"/>
                </a:solidFill>
                <a:latin typeface="Avenir Book"/>
                <a:cs typeface="Avenir Book"/>
              </a:rPr>
              <a:t>in</a:t>
            </a:r>
            <a:r>
              <a:rPr sz="2000" spc="-10" dirty="0">
                <a:solidFill>
                  <a:srgbClr val="231F20"/>
                </a:solidFill>
                <a:latin typeface="Avenir Book"/>
                <a:cs typeface="Avenir Book"/>
              </a:rPr>
              <a:t> </a:t>
            </a:r>
            <a:r>
              <a:rPr sz="2000" dirty="0">
                <a:solidFill>
                  <a:srgbClr val="231F20"/>
                </a:solidFill>
                <a:latin typeface="Avenir Book"/>
                <a:cs typeface="Avenir Book"/>
              </a:rPr>
              <a:t>by</a:t>
            </a:r>
            <a:r>
              <a:rPr sz="2000" spc="-10" dirty="0">
                <a:solidFill>
                  <a:srgbClr val="231F20"/>
                </a:solidFill>
                <a:latin typeface="Avenir Book"/>
                <a:cs typeface="Avenir Book"/>
              </a:rPr>
              <a:t> </a:t>
            </a:r>
            <a:r>
              <a:rPr sz="2000" dirty="0">
                <a:solidFill>
                  <a:srgbClr val="231F20"/>
                </a:solidFill>
                <a:latin typeface="Avenir Book"/>
                <a:cs typeface="Avenir Book"/>
              </a:rPr>
              <a:t>a</a:t>
            </a:r>
            <a:r>
              <a:rPr sz="2000" spc="-10" dirty="0">
                <a:solidFill>
                  <a:srgbClr val="231F20"/>
                </a:solidFill>
                <a:latin typeface="Avenir Book"/>
                <a:cs typeface="Avenir Book"/>
              </a:rPr>
              <a:t> child </a:t>
            </a:r>
            <a:r>
              <a:rPr sz="2000" dirty="0">
                <a:solidFill>
                  <a:srgbClr val="231F20"/>
                </a:solidFill>
                <a:latin typeface="Avenir Book"/>
                <a:cs typeface="Avenir Book"/>
              </a:rPr>
              <a:t>in</a:t>
            </a:r>
            <a:r>
              <a:rPr sz="2000" spc="-20" dirty="0">
                <a:solidFill>
                  <a:srgbClr val="231F20"/>
                </a:solidFill>
                <a:latin typeface="Avenir Book"/>
                <a:cs typeface="Avenir Book"/>
              </a:rPr>
              <a:t> </a:t>
            </a:r>
            <a:r>
              <a:rPr sz="2000" dirty="0">
                <a:solidFill>
                  <a:srgbClr val="231F20"/>
                </a:solidFill>
                <a:latin typeface="Avenir Book"/>
                <a:cs typeface="Avenir Book"/>
              </a:rPr>
              <a:t>proportion</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spc="-10" dirty="0">
                <a:solidFill>
                  <a:srgbClr val="231F20"/>
                </a:solidFill>
                <a:latin typeface="Avenir Book"/>
                <a:cs typeface="Avenir Book"/>
              </a:rPr>
              <a:t>their </a:t>
            </a:r>
            <a:r>
              <a:rPr sz="2000" dirty="0">
                <a:solidFill>
                  <a:srgbClr val="231F20"/>
                </a:solidFill>
                <a:latin typeface="Avenir Book"/>
                <a:cs typeface="Avenir Book"/>
              </a:rPr>
              <a:t>body</a:t>
            </a:r>
            <a:r>
              <a:rPr sz="2000" spc="-20" dirty="0">
                <a:solidFill>
                  <a:srgbClr val="231F20"/>
                </a:solidFill>
                <a:latin typeface="Avenir Book"/>
                <a:cs typeface="Avenir Book"/>
              </a:rPr>
              <a:t> </a:t>
            </a:r>
            <a:r>
              <a:rPr sz="2000" dirty="0">
                <a:solidFill>
                  <a:srgbClr val="231F20"/>
                </a:solidFill>
                <a:latin typeface="Avenir Book"/>
                <a:cs typeface="Avenir Book"/>
              </a:rPr>
              <a:t>size</a:t>
            </a:r>
            <a:r>
              <a:rPr sz="2000" spc="-15" dirty="0">
                <a:solidFill>
                  <a:srgbClr val="231F20"/>
                </a:solidFill>
                <a:latin typeface="Avenir Book"/>
                <a:cs typeface="Avenir Book"/>
              </a:rPr>
              <a:t> </a:t>
            </a:r>
            <a:r>
              <a:rPr sz="2000" dirty="0">
                <a:solidFill>
                  <a:srgbClr val="231F20"/>
                </a:solidFill>
                <a:latin typeface="Avenir Book"/>
                <a:cs typeface="Avenir Book"/>
              </a:rPr>
              <a:t>or</a:t>
            </a:r>
            <a:r>
              <a:rPr sz="2000" spc="-15" dirty="0">
                <a:solidFill>
                  <a:srgbClr val="231F20"/>
                </a:solidFill>
                <a:latin typeface="Avenir Book"/>
                <a:cs typeface="Avenir Book"/>
              </a:rPr>
              <a:t> </a:t>
            </a:r>
            <a:r>
              <a:rPr sz="2000" spc="-10" dirty="0">
                <a:solidFill>
                  <a:srgbClr val="231F20"/>
                </a:solidFill>
                <a:latin typeface="Avenir Book"/>
                <a:cs typeface="Avenir Book"/>
              </a:rPr>
              <a:t>weight </a:t>
            </a:r>
            <a:r>
              <a:rPr sz="2000" dirty="0">
                <a:solidFill>
                  <a:srgbClr val="231F20"/>
                </a:solidFill>
                <a:latin typeface="Avenir Book"/>
                <a:cs typeface="Avenir Book"/>
              </a:rPr>
              <a:t>than</a:t>
            </a:r>
            <a:r>
              <a:rPr sz="2000" spc="-10" dirty="0">
                <a:solidFill>
                  <a:srgbClr val="231F20"/>
                </a:solidFill>
                <a:latin typeface="Avenir Book"/>
                <a:cs typeface="Avenir Book"/>
              </a:rPr>
              <a:t> </a:t>
            </a:r>
            <a:r>
              <a:rPr sz="2000" dirty="0">
                <a:solidFill>
                  <a:srgbClr val="231F20"/>
                </a:solidFill>
                <a:latin typeface="Avenir Book"/>
                <a:cs typeface="Avenir Book"/>
              </a:rPr>
              <a:t>by</a:t>
            </a:r>
            <a:r>
              <a:rPr sz="2000" spc="-5" dirty="0">
                <a:solidFill>
                  <a:srgbClr val="231F20"/>
                </a:solidFill>
                <a:latin typeface="Avenir Book"/>
                <a:cs typeface="Avenir Book"/>
              </a:rPr>
              <a:t> </a:t>
            </a:r>
            <a:r>
              <a:rPr sz="2000" dirty="0">
                <a:solidFill>
                  <a:srgbClr val="231F20"/>
                </a:solidFill>
                <a:latin typeface="Avenir Book"/>
                <a:cs typeface="Avenir Book"/>
              </a:rPr>
              <a:t>an</a:t>
            </a:r>
            <a:r>
              <a:rPr sz="2000" spc="-10" dirty="0">
                <a:solidFill>
                  <a:srgbClr val="231F20"/>
                </a:solidFill>
                <a:latin typeface="Avenir Book"/>
                <a:cs typeface="Avenir Book"/>
              </a:rPr>
              <a:t> adult.</a:t>
            </a:r>
            <a:endParaRPr sz="2000">
              <a:latin typeface="Avenir Book"/>
              <a:cs typeface="Avenir Book"/>
            </a:endParaRPr>
          </a:p>
        </p:txBody>
      </p:sp>
      <p:pic>
        <p:nvPicPr>
          <p:cNvPr id="7" name="object 7"/>
          <p:cNvPicPr/>
          <p:nvPr/>
        </p:nvPicPr>
        <p:blipFill>
          <a:blip r:embed="rId4" cstate="print"/>
          <a:stretch>
            <a:fillRect/>
          </a:stretch>
        </p:blipFill>
        <p:spPr>
          <a:xfrm>
            <a:off x="1618494" y="3403010"/>
            <a:ext cx="1146022" cy="2396998"/>
          </a:xfrm>
          <a:prstGeom prst="rect">
            <a:avLst/>
          </a:prstGeom>
        </p:spPr>
      </p:pic>
      <p:sp>
        <p:nvSpPr>
          <p:cNvPr id="8" name="object 8"/>
          <p:cNvSpPr txBox="1"/>
          <p:nvPr/>
        </p:nvSpPr>
        <p:spPr>
          <a:xfrm>
            <a:off x="331214" y="7318600"/>
            <a:ext cx="47741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9" name="object 9"/>
          <p:cNvSpPr txBox="1"/>
          <p:nvPr/>
        </p:nvSpPr>
        <p:spPr>
          <a:xfrm>
            <a:off x="8230616" y="7142480"/>
            <a:ext cx="1485900"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55" dirty="0">
                <a:solidFill>
                  <a:srgbClr val="004E71"/>
                </a:solidFill>
                <a:latin typeface="Avenir Next Medium"/>
                <a:cs typeface="Avenir Next Medium"/>
              </a:rPr>
              <a:t>  </a:t>
            </a:r>
            <a:r>
              <a:rPr sz="3000" spc="-90" dirty="0">
                <a:solidFill>
                  <a:srgbClr val="004E71"/>
                </a:solidFill>
                <a:latin typeface="Avenir Next Medium"/>
                <a:cs typeface="Avenir Next Medium"/>
              </a:rPr>
              <a:t>29</a:t>
            </a:r>
            <a:endParaRPr sz="3000">
              <a:latin typeface="Avenir Next Medium"/>
              <a:cs typeface="Avenir Next Medium"/>
            </a:endParaRPr>
          </a:p>
        </p:txBody>
      </p:sp>
      <p:pic>
        <p:nvPicPr>
          <p:cNvPr id="10" name="Picture 9"/>
          <p:cNvPicPr>
            <a:picLocks noChangeAspect="1"/>
          </p:cNvPicPr>
          <p:nvPr/>
        </p:nvPicPr>
        <p:blipFill>
          <a:blip r:embed="rId5"/>
          <a:stretch>
            <a:fillRect/>
          </a:stretch>
        </p:blipFill>
        <p:spPr>
          <a:xfrm>
            <a:off x="4191000" y="704419"/>
            <a:ext cx="4542605" cy="4958341"/>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89152" y="443647"/>
            <a:ext cx="6607048" cy="320601"/>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Avenir Heavy"/>
                <a:cs typeface="Avenir Heavy"/>
              </a:rPr>
              <a:t>How</a:t>
            </a:r>
            <a:r>
              <a:rPr sz="2000" b="1" spc="-55" dirty="0">
                <a:solidFill>
                  <a:srgbClr val="231F20"/>
                </a:solidFill>
                <a:latin typeface="Avenir Heavy"/>
                <a:cs typeface="Avenir Heavy"/>
              </a:rPr>
              <a:t> </a:t>
            </a:r>
            <a:r>
              <a:rPr sz="2000" b="1" dirty="0">
                <a:solidFill>
                  <a:srgbClr val="231F20"/>
                </a:solidFill>
                <a:latin typeface="Avenir Heavy"/>
                <a:cs typeface="Avenir Heavy"/>
              </a:rPr>
              <a:t>you</a:t>
            </a:r>
            <a:r>
              <a:rPr sz="2000" b="1" spc="-55" dirty="0">
                <a:solidFill>
                  <a:srgbClr val="231F20"/>
                </a:solidFill>
                <a:latin typeface="Avenir Heavy"/>
                <a:cs typeface="Avenir Heavy"/>
              </a:rPr>
              <a:t> </a:t>
            </a:r>
            <a:r>
              <a:rPr sz="2000" b="1" dirty="0">
                <a:solidFill>
                  <a:srgbClr val="231F20"/>
                </a:solidFill>
                <a:latin typeface="Avenir Heavy"/>
                <a:cs typeface="Avenir Heavy"/>
              </a:rPr>
              <a:t>can</a:t>
            </a:r>
            <a:r>
              <a:rPr sz="2000" b="1" spc="-55" dirty="0">
                <a:solidFill>
                  <a:srgbClr val="231F20"/>
                </a:solidFill>
                <a:latin typeface="Avenir Heavy"/>
                <a:cs typeface="Avenir Heavy"/>
              </a:rPr>
              <a:t> </a:t>
            </a:r>
            <a:r>
              <a:rPr sz="2000" b="1" dirty="0">
                <a:solidFill>
                  <a:srgbClr val="231F20"/>
                </a:solidFill>
                <a:latin typeface="Avenir Heavy"/>
                <a:cs typeface="Avenir Heavy"/>
              </a:rPr>
              <a:t>decrease</a:t>
            </a:r>
            <a:r>
              <a:rPr sz="2000" b="1" spc="-55" dirty="0">
                <a:solidFill>
                  <a:srgbClr val="231F20"/>
                </a:solidFill>
                <a:latin typeface="Avenir Heavy"/>
                <a:cs typeface="Avenir Heavy"/>
              </a:rPr>
              <a:t> </a:t>
            </a:r>
            <a:r>
              <a:rPr sz="2000" b="1" dirty="0">
                <a:solidFill>
                  <a:srgbClr val="231F20"/>
                </a:solidFill>
                <a:latin typeface="Avenir Heavy"/>
                <a:cs typeface="Avenir Heavy"/>
              </a:rPr>
              <a:t>your</a:t>
            </a:r>
            <a:r>
              <a:rPr sz="2000" b="1" spc="-55" dirty="0">
                <a:solidFill>
                  <a:srgbClr val="231F20"/>
                </a:solidFill>
                <a:latin typeface="Avenir Heavy"/>
                <a:cs typeface="Avenir Heavy"/>
              </a:rPr>
              <a:t> </a:t>
            </a:r>
            <a:r>
              <a:rPr sz="2000" b="1" dirty="0">
                <a:solidFill>
                  <a:srgbClr val="231F20"/>
                </a:solidFill>
                <a:latin typeface="Avenir Heavy"/>
                <a:cs typeface="Avenir Heavy"/>
              </a:rPr>
              <a:t>exposure</a:t>
            </a:r>
            <a:r>
              <a:rPr sz="2000" b="1" spc="-55" dirty="0">
                <a:solidFill>
                  <a:srgbClr val="231F20"/>
                </a:solidFill>
                <a:latin typeface="Avenir Heavy"/>
                <a:cs typeface="Avenir Heavy"/>
              </a:rPr>
              <a:t> </a:t>
            </a:r>
            <a:r>
              <a:rPr sz="2000" b="1" dirty="0">
                <a:solidFill>
                  <a:srgbClr val="231F20"/>
                </a:solidFill>
                <a:latin typeface="Avenir Heavy"/>
                <a:cs typeface="Avenir Heavy"/>
              </a:rPr>
              <a:t>to</a:t>
            </a:r>
            <a:r>
              <a:rPr sz="2000" b="1" spc="-55" dirty="0">
                <a:solidFill>
                  <a:srgbClr val="231F20"/>
                </a:solidFill>
                <a:latin typeface="Avenir Heavy"/>
                <a:cs typeface="Avenir Heavy"/>
              </a:rPr>
              <a:t> </a:t>
            </a:r>
            <a:r>
              <a:rPr sz="2000" b="1" spc="-10" dirty="0">
                <a:solidFill>
                  <a:srgbClr val="231F20"/>
                </a:solidFill>
                <a:latin typeface="Avenir Heavy"/>
                <a:cs typeface="Avenir Heavy"/>
              </a:rPr>
              <a:t>pesticides</a:t>
            </a:r>
            <a:endParaRPr sz="2000" dirty="0">
              <a:latin typeface="Avenir Heavy"/>
              <a:cs typeface="Avenir Heavy"/>
            </a:endParaRPr>
          </a:p>
        </p:txBody>
      </p:sp>
      <p:sp>
        <p:nvSpPr>
          <p:cNvPr id="3" name="object 3"/>
          <p:cNvSpPr txBox="1">
            <a:spLocks noGrp="1"/>
          </p:cNvSpPr>
          <p:nvPr>
            <p:ph type="title"/>
          </p:nvPr>
        </p:nvSpPr>
        <p:spPr>
          <a:xfrm>
            <a:off x="1089152" y="944027"/>
            <a:ext cx="5464810" cy="423545"/>
          </a:xfrm>
          <a:prstGeom prst="rect">
            <a:avLst/>
          </a:prstGeom>
        </p:spPr>
        <p:txBody>
          <a:bodyPr vert="horz" wrap="square" lIns="0" tIns="13970" rIns="0" bIns="0" rtlCol="0">
            <a:spAutoFit/>
          </a:bodyPr>
          <a:lstStyle/>
          <a:p>
            <a:pPr marL="12700">
              <a:lnSpc>
                <a:spcPct val="100000"/>
              </a:lnSpc>
              <a:spcBef>
                <a:spcPts val="110"/>
              </a:spcBef>
            </a:pPr>
            <a:r>
              <a:rPr sz="2600" dirty="0"/>
              <a:t>Decrease</a:t>
            </a:r>
            <a:r>
              <a:rPr sz="2600" spc="90" dirty="0"/>
              <a:t> </a:t>
            </a:r>
            <a:r>
              <a:rPr sz="2600" dirty="0"/>
              <a:t>pesticide</a:t>
            </a:r>
            <a:r>
              <a:rPr sz="2600" spc="95" dirty="0"/>
              <a:t> </a:t>
            </a:r>
            <a:r>
              <a:rPr sz="2600" spc="55" dirty="0"/>
              <a:t>exposure</a:t>
            </a:r>
            <a:r>
              <a:rPr sz="2600" spc="90" dirty="0"/>
              <a:t> </a:t>
            </a:r>
            <a:r>
              <a:rPr sz="2600" spc="65" dirty="0"/>
              <a:t>from</a:t>
            </a:r>
            <a:r>
              <a:rPr sz="2600" spc="95" dirty="0"/>
              <a:t> </a:t>
            </a:r>
            <a:r>
              <a:rPr sz="2600" spc="50" dirty="0"/>
              <a:t>food.</a:t>
            </a:r>
            <a:endParaRPr sz="2600" dirty="0"/>
          </a:p>
        </p:txBody>
      </p:sp>
      <p:sp>
        <p:nvSpPr>
          <p:cNvPr id="4" name="object 4"/>
          <p:cNvSpPr txBox="1"/>
          <p:nvPr/>
        </p:nvSpPr>
        <p:spPr>
          <a:xfrm>
            <a:off x="1089120" y="191684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089120" y="260264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089120" y="328844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1089120" y="397424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1089120" y="1326297"/>
            <a:ext cx="7827645" cy="3454400"/>
          </a:xfrm>
          <a:prstGeom prst="rect">
            <a:avLst/>
          </a:prstGeom>
        </p:spPr>
        <p:txBody>
          <a:bodyPr vert="horz" wrap="square" lIns="0" tIns="101600" rIns="0" bIns="0" rtlCol="0">
            <a:spAutoFit/>
          </a:bodyPr>
          <a:lstStyle/>
          <a:p>
            <a:pPr marL="234950" indent="-222250" algn="just">
              <a:lnSpc>
                <a:spcPct val="100000"/>
              </a:lnSpc>
              <a:spcBef>
                <a:spcPts val="800"/>
              </a:spcBef>
              <a:buClr>
                <a:srgbClr val="E16C25"/>
              </a:buClr>
              <a:buSzPct val="52500"/>
              <a:buFont typeface="Apple Symbols"/>
              <a:buChar char="■"/>
              <a:tabLst>
                <a:tab pos="234950" algn="l"/>
              </a:tabLst>
            </a:pPr>
            <a:r>
              <a:rPr sz="2000" dirty="0">
                <a:solidFill>
                  <a:srgbClr val="231F20"/>
                </a:solidFill>
                <a:latin typeface="Avenir Book"/>
                <a:cs typeface="Avenir Book"/>
              </a:rPr>
              <a:t>Wash</a:t>
            </a:r>
            <a:r>
              <a:rPr sz="2000" spc="-45" dirty="0">
                <a:solidFill>
                  <a:srgbClr val="231F20"/>
                </a:solidFill>
                <a:latin typeface="Avenir Book"/>
                <a:cs typeface="Avenir Book"/>
              </a:rPr>
              <a:t> </a:t>
            </a:r>
            <a:r>
              <a:rPr sz="2000" dirty="0">
                <a:solidFill>
                  <a:srgbClr val="231F20"/>
                </a:solidFill>
                <a:latin typeface="Avenir Book"/>
                <a:cs typeface="Avenir Book"/>
              </a:rPr>
              <a:t>and</a:t>
            </a:r>
            <a:r>
              <a:rPr sz="2000" spc="-45" dirty="0">
                <a:solidFill>
                  <a:srgbClr val="231F20"/>
                </a:solidFill>
                <a:latin typeface="Avenir Book"/>
                <a:cs typeface="Avenir Book"/>
              </a:rPr>
              <a:t> </a:t>
            </a:r>
            <a:r>
              <a:rPr sz="2000" dirty="0">
                <a:solidFill>
                  <a:srgbClr val="231F20"/>
                </a:solidFill>
                <a:latin typeface="Avenir Book"/>
                <a:cs typeface="Avenir Book"/>
              </a:rPr>
              <a:t>scrub</a:t>
            </a:r>
            <a:r>
              <a:rPr sz="2000" spc="-45" dirty="0">
                <a:solidFill>
                  <a:srgbClr val="231F20"/>
                </a:solidFill>
                <a:latin typeface="Avenir Book"/>
                <a:cs typeface="Avenir Book"/>
              </a:rPr>
              <a:t> </a:t>
            </a:r>
            <a:r>
              <a:rPr sz="2000" dirty="0">
                <a:solidFill>
                  <a:srgbClr val="231F20"/>
                </a:solidFill>
                <a:latin typeface="Avenir Book"/>
                <a:cs typeface="Avenir Book"/>
              </a:rPr>
              <a:t>produce</a:t>
            </a:r>
            <a:r>
              <a:rPr sz="2000" spc="-45" dirty="0">
                <a:solidFill>
                  <a:srgbClr val="231F20"/>
                </a:solidFill>
                <a:latin typeface="Avenir Book"/>
                <a:cs typeface="Avenir Book"/>
              </a:rPr>
              <a:t> </a:t>
            </a:r>
            <a:r>
              <a:rPr sz="2000" dirty="0">
                <a:solidFill>
                  <a:srgbClr val="231F20"/>
                </a:solidFill>
                <a:latin typeface="Avenir Book"/>
                <a:cs typeface="Avenir Book"/>
              </a:rPr>
              <a:t>with</a:t>
            </a:r>
            <a:r>
              <a:rPr sz="2000" spc="-45" dirty="0">
                <a:solidFill>
                  <a:srgbClr val="231F20"/>
                </a:solidFill>
                <a:latin typeface="Avenir Book"/>
                <a:cs typeface="Avenir Book"/>
              </a:rPr>
              <a:t> </a:t>
            </a:r>
            <a:r>
              <a:rPr sz="2000" spc="-10" dirty="0">
                <a:solidFill>
                  <a:srgbClr val="231F20"/>
                </a:solidFill>
                <a:latin typeface="Avenir Book"/>
                <a:cs typeface="Avenir Book"/>
              </a:rPr>
              <a:t>water.</a:t>
            </a:r>
            <a:endParaRPr sz="2000">
              <a:latin typeface="Avenir Book"/>
              <a:cs typeface="Avenir Book"/>
            </a:endParaRPr>
          </a:p>
          <a:p>
            <a:pPr marL="235585" marR="288290" algn="just">
              <a:lnSpc>
                <a:spcPts val="2300"/>
              </a:lnSpc>
              <a:spcBef>
                <a:spcPts val="860"/>
              </a:spcBef>
            </a:pPr>
            <a:r>
              <a:rPr sz="2000" dirty="0">
                <a:solidFill>
                  <a:srgbClr val="231F20"/>
                </a:solidFill>
                <a:latin typeface="Avenir Book"/>
                <a:cs typeface="Avenir Book"/>
              </a:rPr>
              <a:t>Throw</a:t>
            </a:r>
            <a:r>
              <a:rPr sz="2000" spc="-30" dirty="0">
                <a:solidFill>
                  <a:srgbClr val="231F20"/>
                </a:solidFill>
                <a:latin typeface="Avenir Book"/>
                <a:cs typeface="Avenir Book"/>
              </a:rPr>
              <a:t> </a:t>
            </a:r>
            <a:r>
              <a:rPr sz="2000" dirty="0">
                <a:solidFill>
                  <a:srgbClr val="231F20"/>
                </a:solidFill>
                <a:latin typeface="Avenir Book"/>
                <a:cs typeface="Avenir Book"/>
              </a:rPr>
              <a:t>away</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25" dirty="0">
                <a:solidFill>
                  <a:srgbClr val="231F20"/>
                </a:solidFill>
                <a:latin typeface="Avenir Book"/>
                <a:cs typeface="Avenir Book"/>
              </a:rPr>
              <a:t> </a:t>
            </a:r>
            <a:r>
              <a:rPr sz="2000" dirty="0">
                <a:solidFill>
                  <a:srgbClr val="231F20"/>
                </a:solidFill>
                <a:latin typeface="Avenir Book"/>
                <a:cs typeface="Avenir Book"/>
              </a:rPr>
              <a:t>outer</a:t>
            </a:r>
            <a:r>
              <a:rPr sz="2000" spc="-25" dirty="0">
                <a:solidFill>
                  <a:srgbClr val="231F20"/>
                </a:solidFill>
                <a:latin typeface="Avenir Book"/>
                <a:cs typeface="Avenir Book"/>
              </a:rPr>
              <a:t> </a:t>
            </a:r>
            <a:r>
              <a:rPr sz="2000" dirty="0">
                <a:solidFill>
                  <a:srgbClr val="231F20"/>
                </a:solidFill>
                <a:latin typeface="Avenir Book"/>
                <a:cs typeface="Avenir Book"/>
              </a:rPr>
              <a:t>leaves</a:t>
            </a:r>
            <a:r>
              <a:rPr sz="2000" spc="-30" dirty="0">
                <a:solidFill>
                  <a:srgbClr val="231F20"/>
                </a:solidFill>
                <a:latin typeface="Avenir Book"/>
                <a:cs typeface="Avenir Book"/>
              </a:rPr>
              <a:t> </a:t>
            </a:r>
            <a:r>
              <a:rPr sz="2000" dirty="0">
                <a:solidFill>
                  <a:srgbClr val="231F20"/>
                </a:solidFill>
                <a:latin typeface="Avenir Book"/>
                <a:cs typeface="Avenir Book"/>
              </a:rPr>
              <a:t>of</a:t>
            </a:r>
            <a:r>
              <a:rPr sz="2000" spc="-25" dirty="0">
                <a:solidFill>
                  <a:srgbClr val="231F20"/>
                </a:solidFill>
                <a:latin typeface="Avenir Book"/>
                <a:cs typeface="Avenir Book"/>
              </a:rPr>
              <a:t> </a:t>
            </a:r>
            <a:r>
              <a:rPr sz="2000" dirty="0">
                <a:solidFill>
                  <a:srgbClr val="231F20"/>
                </a:solidFill>
                <a:latin typeface="Avenir Book"/>
                <a:cs typeface="Avenir Book"/>
              </a:rPr>
              <a:t>leafy</a:t>
            </a:r>
            <a:r>
              <a:rPr sz="2000" spc="-25" dirty="0">
                <a:solidFill>
                  <a:srgbClr val="231F20"/>
                </a:solidFill>
                <a:latin typeface="Avenir Book"/>
                <a:cs typeface="Avenir Book"/>
              </a:rPr>
              <a:t> </a:t>
            </a:r>
            <a:r>
              <a:rPr sz="2000" dirty="0">
                <a:solidFill>
                  <a:srgbClr val="231F20"/>
                </a:solidFill>
                <a:latin typeface="Avenir Book"/>
                <a:cs typeface="Avenir Book"/>
              </a:rPr>
              <a:t>vegetables</a:t>
            </a:r>
            <a:r>
              <a:rPr sz="2000" spc="-25" dirty="0">
                <a:solidFill>
                  <a:srgbClr val="231F20"/>
                </a:solidFill>
                <a:latin typeface="Avenir Book"/>
                <a:cs typeface="Avenir Book"/>
              </a:rPr>
              <a:t> </a:t>
            </a:r>
            <a:r>
              <a:rPr sz="2000" dirty="0">
                <a:solidFill>
                  <a:srgbClr val="231F20"/>
                </a:solidFill>
                <a:latin typeface="Avenir Book"/>
                <a:cs typeface="Avenir Book"/>
              </a:rPr>
              <a:t>where</a:t>
            </a:r>
            <a:r>
              <a:rPr sz="2000" spc="-25" dirty="0">
                <a:solidFill>
                  <a:srgbClr val="231F20"/>
                </a:solidFill>
                <a:latin typeface="Avenir Book"/>
                <a:cs typeface="Avenir Book"/>
              </a:rPr>
              <a:t> </a:t>
            </a:r>
            <a:r>
              <a:rPr sz="2000" spc="-10" dirty="0">
                <a:solidFill>
                  <a:srgbClr val="231F20"/>
                </a:solidFill>
                <a:latin typeface="Avenir Book"/>
                <a:cs typeface="Avenir Book"/>
              </a:rPr>
              <a:t>pesticide </a:t>
            </a:r>
            <a:r>
              <a:rPr sz="2000" dirty="0">
                <a:solidFill>
                  <a:srgbClr val="231F20"/>
                </a:solidFill>
                <a:latin typeface="Avenir Book"/>
                <a:cs typeface="Avenir Book"/>
              </a:rPr>
              <a:t>residues</a:t>
            </a:r>
            <a:r>
              <a:rPr sz="2000" spc="-50" dirty="0">
                <a:solidFill>
                  <a:srgbClr val="231F20"/>
                </a:solidFill>
                <a:latin typeface="Avenir Book"/>
                <a:cs typeface="Avenir Book"/>
              </a:rPr>
              <a:t> </a:t>
            </a:r>
            <a:r>
              <a:rPr sz="2000" dirty="0">
                <a:solidFill>
                  <a:srgbClr val="231F20"/>
                </a:solidFill>
                <a:latin typeface="Avenir Book"/>
                <a:cs typeface="Avenir Book"/>
              </a:rPr>
              <a:t>are</a:t>
            </a:r>
            <a:r>
              <a:rPr sz="2000" spc="-45" dirty="0">
                <a:solidFill>
                  <a:srgbClr val="231F20"/>
                </a:solidFill>
                <a:latin typeface="Avenir Book"/>
                <a:cs typeface="Avenir Book"/>
              </a:rPr>
              <a:t> </a:t>
            </a:r>
            <a:r>
              <a:rPr sz="2000" spc="-10" dirty="0">
                <a:solidFill>
                  <a:srgbClr val="231F20"/>
                </a:solidFill>
                <a:latin typeface="Avenir Book"/>
                <a:cs typeface="Avenir Book"/>
              </a:rPr>
              <a:t>highest.</a:t>
            </a:r>
            <a:endParaRPr sz="2000">
              <a:latin typeface="Avenir Book"/>
              <a:cs typeface="Avenir Book"/>
            </a:endParaRPr>
          </a:p>
          <a:p>
            <a:pPr marL="235585" marR="114935" algn="just">
              <a:lnSpc>
                <a:spcPts val="2300"/>
              </a:lnSpc>
              <a:spcBef>
                <a:spcPts val="800"/>
              </a:spcBef>
            </a:pPr>
            <a:r>
              <a:rPr sz="2000" spc="-20" dirty="0">
                <a:solidFill>
                  <a:srgbClr val="231F20"/>
                </a:solidFill>
                <a:latin typeface="Avenir Book"/>
                <a:cs typeface="Avenir Book"/>
              </a:rPr>
              <a:t>Trim</a:t>
            </a:r>
            <a:r>
              <a:rPr sz="2000" spc="-40" dirty="0">
                <a:solidFill>
                  <a:srgbClr val="231F20"/>
                </a:solidFill>
                <a:latin typeface="Avenir Book"/>
                <a:cs typeface="Avenir Book"/>
              </a:rPr>
              <a:t> </a:t>
            </a:r>
            <a:r>
              <a:rPr sz="2000" dirty="0">
                <a:solidFill>
                  <a:srgbClr val="231F20"/>
                </a:solidFill>
                <a:latin typeface="Avenir Book"/>
                <a:cs typeface="Avenir Book"/>
              </a:rPr>
              <a:t>the</a:t>
            </a:r>
            <a:r>
              <a:rPr sz="2000" spc="-40" dirty="0">
                <a:solidFill>
                  <a:srgbClr val="231F20"/>
                </a:solidFill>
                <a:latin typeface="Avenir Book"/>
                <a:cs typeface="Avenir Book"/>
              </a:rPr>
              <a:t> </a:t>
            </a:r>
            <a:r>
              <a:rPr sz="2000" dirty="0">
                <a:solidFill>
                  <a:srgbClr val="231F20"/>
                </a:solidFill>
                <a:latin typeface="Avenir Book"/>
                <a:cs typeface="Avenir Book"/>
              </a:rPr>
              <a:t>skin</a:t>
            </a:r>
            <a:r>
              <a:rPr sz="2000" spc="-35" dirty="0">
                <a:solidFill>
                  <a:srgbClr val="231F20"/>
                </a:solidFill>
                <a:latin typeface="Avenir Book"/>
                <a:cs typeface="Avenir Book"/>
              </a:rPr>
              <a:t> </a:t>
            </a:r>
            <a:r>
              <a:rPr sz="2000" dirty="0">
                <a:solidFill>
                  <a:srgbClr val="231F20"/>
                </a:solidFill>
                <a:latin typeface="Avenir Book"/>
                <a:cs typeface="Avenir Book"/>
              </a:rPr>
              <a:t>and</a:t>
            </a:r>
            <a:r>
              <a:rPr sz="2000" spc="-40" dirty="0">
                <a:solidFill>
                  <a:srgbClr val="231F20"/>
                </a:solidFill>
                <a:latin typeface="Avenir Book"/>
                <a:cs typeface="Avenir Book"/>
              </a:rPr>
              <a:t> </a:t>
            </a:r>
            <a:r>
              <a:rPr sz="2000" dirty="0">
                <a:solidFill>
                  <a:srgbClr val="231F20"/>
                </a:solidFill>
                <a:latin typeface="Avenir Book"/>
                <a:cs typeface="Avenir Book"/>
              </a:rPr>
              <a:t>fat</a:t>
            </a:r>
            <a:r>
              <a:rPr sz="2000" spc="-35" dirty="0">
                <a:solidFill>
                  <a:srgbClr val="231F20"/>
                </a:solidFill>
                <a:latin typeface="Avenir Book"/>
                <a:cs typeface="Avenir Book"/>
              </a:rPr>
              <a:t> </a:t>
            </a:r>
            <a:r>
              <a:rPr sz="2000" dirty="0">
                <a:solidFill>
                  <a:srgbClr val="231F20"/>
                </a:solidFill>
                <a:latin typeface="Avenir Book"/>
                <a:cs typeface="Avenir Book"/>
              </a:rPr>
              <a:t>from</a:t>
            </a:r>
            <a:r>
              <a:rPr sz="2000" spc="-40" dirty="0">
                <a:solidFill>
                  <a:srgbClr val="231F20"/>
                </a:solidFill>
                <a:latin typeface="Avenir Book"/>
                <a:cs typeface="Avenir Book"/>
              </a:rPr>
              <a:t> </a:t>
            </a:r>
            <a:r>
              <a:rPr sz="2000" spc="-10" dirty="0">
                <a:solidFill>
                  <a:srgbClr val="231F20"/>
                </a:solidFill>
                <a:latin typeface="Avenir Book"/>
                <a:cs typeface="Avenir Book"/>
              </a:rPr>
              <a:t>poultry,</a:t>
            </a:r>
            <a:r>
              <a:rPr sz="2000" spc="-40" dirty="0">
                <a:solidFill>
                  <a:srgbClr val="231F20"/>
                </a:solidFill>
                <a:latin typeface="Avenir Book"/>
                <a:cs typeface="Avenir Book"/>
              </a:rPr>
              <a:t> </a:t>
            </a:r>
            <a:r>
              <a:rPr sz="2000" dirty="0">
                <a:solidFill>
                  <a:srgbClr val="231F20"/>
                </a:solidFill>
                <a:latin typeface="Avenir Book"/>
                <a:cs typeface="Avenir Book"/>
              </a:rPr>
              <a:t>fish</a:t>
            </a:r>
            <a:r>
              <a:rPr sz="2000" spc="-35" dirty="0">
                <a:solidFill>
                  <a:srgbClr val="231F20"/>
                </a:solidFill>
                <a:latin typeface="Avenir Book"/>
                <a:cs typeface="Avenir Book"/>
              </a:rPr>
              <a:t> </a:t>
            </a:r>
            <a:r>
              <a:rPr sz="2000" dirty="0">
                <a:solidFill>
                  <a:srgbClr val="231F20"/>
                </a:solidFill>
                <a:latin typeface="Avenir Book"/>
                <a:cs typeface="Avenir Book"/>
              </a:rPr>
              <a:t>and</a:t>
            </a:r>
            <a:r>
              <a:rPr sz="2000" spc="-40" dirty="0">
                <a:solidFill>
                  <a:srgbClr val="231F20"/>
                </a:solidFill>
                <a:latin typeface="Avenir Book"/>
                <a:cs typeface="Avenir Book"/>
              </a:rPr>
              <a:t> </a:t>
            </a:r>
            <a:r>
              <a:rPr sz="2000" dirty="0">
                <a:solidFill>
                  <a:srgbClr val="231F20"/>
                </a:solidFill>
                <a:latin typeface="Avenir Book"/>
                <a:cs typeface="Avenir Book"/>
              </a:rPr>
              <a:t>meats</a:t>
            </a:r>
            <a:r>
              <a:rPr sz="2000" spc="-35" dirty="0">
                <a:solidFill>
                  <a:srgbClr val="231F20"/>
                </a:solidFill>
                <a:latin typeface="Avenir Book"/>
                <a:cs typeface="Avenir Book"/>
              </a:rPr>
              <a:t> </a:t>
            </a:r>
            <a:r>
              <a:rPr sz="2000" dirty="0">
                <a:solidFill>
                  <a:srgbClr val="231F20"/>
                </a:solidFill>
                <a:latin typeface="Avenir Book"/>
                <a:cs typeface="Avenir Book"/>
              </a:rPr>
              <a:t>where</a:t>
            </a:r>
            <a:r>
              <a:rPr sz="2000" spc="-40" dirty="0">
                <a:solidFill>
                  <a:srgbClr val="231F20"/>
                </a:solidFill>
                <a:latin typeface="Avenir Book"/>
                <a:cs typeface="Avenir Book"/>
              </a:rPr>
              <a:t> </a:t>
            </a:r>
            <a:r>
              <a:rPr sz="2000" spc="-10" dirty="0">
                <a:solidFill>
                  <a:srgbClr val="231F20"/>
                </a:solidFill>
                <a:latin typeface="Avenir Book"/>
                <a:cs typeface="Avenir Book"/>
              </a:rPr>
              <a:t>pesticides </a:t>
            </a:r>
            <a:r>
              <a:rPr sz="2000" dirty="0">
                <a:solidFill>
                  <a:srgbClr val="231F20"/>
                </a:solidFill>
                <a:latin typeface="Avenir Book"/>
                <a:cs typeface="Avenir Book"/>
              </a:rPr>
              <a:t>can </a:t>
            </a:r>
            <a:r>
              <a:rPr sz="2000" spc="-10" dirty="0">
                <a:solidFill>
                  <a:srgbClr val="231F20"/>
                </a:solidFill>
                <a:latin typeface="Avenir Book"/>
                <a:cs typeface="Avenir Book"/>
              </a:rPr>
              <a:t>collect.</a:t>
            </a:r>
            <a:endParaRPr sz="2000">
              <a:latin typeface="Avenir Book"/>
              <a:cs typeface="Avenir Book"/>
            </a:endParaRPr>
          </a:p>
          <a:p>
            <a:pPr marL="235585" marR="46990" algn="just">
              <a:lnSpc>
                <a:spcPts val="2300"/>
              </a:lnSpc>
              <a:spcBef>
                <a:spcPts val="800"/>
              </a:spcBef>
            </a:pPr>
            <a:r>
              <a:rPr sz="2000" dirty="0">
                <a:solidFill>
                  <a:srgbClr val="231F20"/>
                </a:solidFill>
                <a:latin typeface="Avenir Book"/>
                <a:cs typeface="Avenir Book"/>
              </a:rPr>
              <a:t>Purchase</a:t>
            </a:r>
            <a:r>
              <a:rPr sz="2000" spc="-30" dirty="0">
                <a:solidFill>
                  <a:srgbClr val="231F20"/>
                </a:solidFill>
                <a:latin typeface="Avenir Book"/>
                <a:cs typeface="Avenir Book"/>
              </a:rPr>
              <a:t> </a:t>
            </a:r>
            <a:r>
              <a:rPr sz="2000" dirty="0">
                <a:solidFill>
                  <a:srgbClr val="231F20"/>
                </a:solidFill>
                <a:latin typeface="Avenir Book"/>
                <a:cs typeface="Avenir Book"/>
              </a:rPr>
              <a:t>organic</a:t>
            </a:r>
            <a:r>
              <a:rPr sz="2000" spc="-25" dirty="0">
                <a:solidFill>
                  <a:srgbClr val="231F20"/>
                </a:solidFill>
                <a:latin typeface="Avenir Book"/>
                <a:cs typeface="Avenir Book"/>
              </a:rPr>
              <a:t> </a:t>
            </a:r>
            <a:r>
              <a:rPr sz="2000" dirty="0">
                <a:solidFill>
                  <a:srgbClr val="231F20"/>
                </a:solidFill>
                <a:latin typeface="Avenir Book"/>
                <a:cs typeface="Avenir Book"/>
              </a:rPr>
              <a:t>foods</a:t>
            </a:r>
            <a:r>
              <a:rPr sz="2000" spc="-25" dirty="0">
                <a:solidFill>
                  <a:srgbClr val="231F20"/>
                </a:solidFill>
                <a:latin typeface="Avenir Book"/>
                <a:cs typeface="Avenir Book"/>
              </a:rPr>
              <a:t> </a:t>
            </a:r>
            <a:r>
              <a:rPr sz="2000" dirty="0">
                <a:solidFill>
                  <a:srgbClr val="231F20"/>
                </a:solidFill>
                <a:latin typeface="Avenir Book"/>
                <a:cs typeface="Avenir Book"/>
              </a:rPr>
              <a:t>when</a:t>
            </a:r>
            <a:r>
              <a:rPr sz="2000" spc="-30" dirty="0">
                <a:solidFill>
                  <a:srgbClr val="231F20"/>
                </a:solidFill>
                <a:latin typeface="Avenir Book"/>
                <a:cs typeface="Avenir Book"/>
              </a:rPr>
              <a:t> </a:t>
            </a:r>
            <a:r>
              <a:rPr sz="2000" dirty="0">
                <a:solidFill>
                  <a:srgbClr val="231F20"/>
                </a:solidFill>
                <a:latin typeface="Avenir Book"/>
                <a:cs typeface="Avenir Book"/>
              </a:rPr>
              <a:t>possible,</a:t>
            </a:r>
            <a:r>
              <a:rPr sz="2000" spc="-25" dirty="0">
                <a:solidFill>
                  <a:srgbClr val="231F20"/>
                </a:solidFill>
                <a:latin typeface="Avenir Book"/>
                <a:cs typeface="Avenir Book"/>
              </a:rPr>
              <a:t> </a:t>
            </a:r>
            <a:r>
              <a:rPr sz="2000" dirty="0">
                <a:solidFill>
                  <a:srgbClr val="231F20"/>
                </a:solidFill>
                <a:latin typeface="Avenir Book"/>
                <a:cs typeface="Avenir Book"/>
              </a:rPr>
              <a:t>but</a:t>
            </a:r>
            <a:r>
              <a:rPr sz="2000" spc="-25" dirty="0">
                <a:solidFill>
                  <a:srgbClr val="231F20"/>
                </a:solidFill>
                <a:latin typeface="Avenir Book"/>
                <a:cs typeface="Avenir Book"/>
              </a:rPr>
              <a:t> </a:t>
            </a:r>
            <a:r>
              <a:rPr sz="2000" dirty="0">
                <a:solidFill>
                  <a:srgbClr val="231F20"/>
                </a:solidFill>
                <a:latin typeface="Avenir Book"/>
                <a:cs typeface="Avenir Book"/>
              </a:rPr>
              <a:t>not</a:t>
            </a:r>
            <a:r>
              <a:rPr sz="2000" spc="-30" dirty="0">
                <a:solidFill>
                  <a:srgbClr val="231F20"/>
                </a:solidFill>
                <a:latin typeface="Avenir Book"/>
                <a:cs typeface="Avenir Book"/>
              </a:rPr>
              <a:t> </a:t>
            </a:r>
            <a:r>
              <a:rPr sz="2000" dirty="0">
                <a:solidFill>
                  <a:srgbClr val="231F20"/>
                </a:solidFill>
                <a:latin typeface="Avenir Book"/>
                <a:cs typeface="Avenir Book"/>
              </a:rPr>
              <a:t>at</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25" dirty="0">
                <a:solidFill>
                  <a:srgbClr val="231F20"/>
                </a:solidFill>
                <a:latin typeface="Avenir Book"/>
                <a:cs typeface="Avenir Book"/>
              </a:rPr>
              <a:t> </a:t>
            </a:r>
            <a:r>
              <a:rPr sz="2000" dirty="0">
                <a:solidFill>
                  <a:srgbClr val="231F20"/>
                </a:solidFill>
                <a:latin typeface="Avenir Book"/>
                <a:cs typeface="Avenir Book"/>
              </a:rPr>
              <a:t>expense</a:t>
            </a:r>
            <a:r>
              <a:rPr sz="2000" spc="-30" dirty="0">
                <a:solidFill>
                  <a:srgbClr val="231F20"/>
                </a:solidFill>
                <a:latin typeface="Avenir Book"/>
                <a:cs typeface="Avenir Book"/>
              </a:rPr>
              <a:t> </a:t>
            </a:r>
            <a:r>
              <a:rPr sz="2000" dirty="0">
                <a:solidFill>
                  <a:srgbClr val="231F20"/>
                </a:solidFill>
                <a:latin typeface="Avenir Book"/>
                <a:cs typeface="Avenir Book"/>
              </a:rPr>
              <a:t>of</a:t>
            </a:r>
            <a:r>
              <a:rPr sz="2000" spc="-25" dirty="0">
                <a:solidFill>
                  <a:srgbClr val="231F20"/>
                </a:solidFill>
                <a:latin typeface="Avenir Book"/>
                <a:cs typeface="Avenir Book"/>
              </a:rPr>
              <a:t> </a:t>
            </a:r>
            <a:r>
              <a:rPr sz="2000" spc="-50" dirty="0">
                <a:solidFill>
                  <a:srgbClr val="231F20"/>
                </a:solidFill>
                <a:latin typeface="Avenir Book"/>
                <a:cs typeface="Avenir Book"/>
              </a:rPr>
              <a:t>a </a:t>
            </a:r>
            <a:r>
              <a:rPr sz="2000" dirty="0">
                <a:solidFill>
                  <a:srgbClr val="231F20"/>
                </a:solidFill>
                <a:latin typeface="Avenir Book"/>
                <a:cs typeface="Avenir Book"/>
              </a:rPr>
              <a:t>diet</a:t>
            </a:r>
            <a:r>
              <a:rPr sz="2000" spc="-10" dirty="0">
                <a:solidFill>
                  <a:srgbClr val="231F20"/>
                </a:solidFill>
                <a:latin typeface="Avenir Book"/>
                <a:cs typeface="Avenir Book"/>
              </a:rPr>
              <a:t> </a:t>
            </a:r>
            <a:r>
              <a:rPr sz="2000" dirty="0">
                <a:solidFill>
                  <a:srgbClr val="231F20"/>
                </a:solidFill>
                <a:latin typeface="Avenir Book"/>
                <a:cs typeface="Avenir Book"/>
              </a:rPr>
              <a:t>rich</a:t>
            </a:r>
            <a:r>
              <a:rPr sz="2000" spc="-10" dirty="0">
                <a:solidFill>
                  <a:srgbClr val="231F20"/>
                </a:solidFill>
                <a:latin typeface="Avenir Book"/>
                <a:cs typeface="Avenir Book"/>
              </a:rPr>
              <a:t> </a:t>
            </a:r>
            <a:r>
              <a:rPr sz="2000" dirty="0">
                <a:solidFill>
                  <a:srgbClr val="231F20"/>
                </a:solidFill>
                <a:latin typeface="Avenir Book"/>
                <a:cs typeface="Avenir Book"/>
              </a:rPr>
              <a:t>in</a:t>
            </a:r>
            <a:r>
              <a:rPr sz="2000" spc="-5" dirty="0">
                <a:solidFill>
                  <a:srgbClr val="231F20"/>
                </a:solidFill>
                <a:latin typeface="Avenir Book"/>
                <a:cs typeface="Avenir Book"/>
              </a:rPr>
              <a:t> </a:t>
            </a:r>
            <a:r>
              <a:rPr sz="2000" dirty="0">
                <a:solidFill>
                  <a:srgbClr val="231F20"/>
                </a:solidFill>
                <a:latin typeface="Avenir Book"/>
                <a:cs typeface="Avenir Book"/>
              </a:rPr>
              <a:t>a</a:t>
            </a:r>
            <a:r>
              <a:rPr sz="2000" spc="-10" dirty="0">
                <a:solidFill>
                  <a:srgbClr val="231F20"/>
                </a:solidFill>
                <a:latin typeface="Avenir Book"/>
                <a:cs typeface="Avenir Book"/>
              </a:rPr>
              <a:t> </a:t>
            </a:r>
            <a:r>
              <a:rPr sz="2000" dirty="0">
                <a:solidFill>
                  <a:srgbClr val="231F20"/>
                </a:solidFill>
                <a:latin typeface="Avenir Book"/>
                <a:cs typeface="Avenir Book"/>
              </a:rPr>
              <a:t>variety</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5" dirty="0">
                <a:solidFill>
                  <a:srgbClr val="231F20"/>
                </a:solidFill>
                <a:latin typeface="Avenir Book"/>
                <a:cs typeface="Avenir Book"/>
              </a:rPr>
              <a:t> </a:t>
            </a:r>
            <a:r>
              <a:rPr sz="2000" dirty="0">
                <a:solidFill>
                  <a:srgbClr val="231F20"/>
                </a:solidFill>
                <a:latin typeface="Avenir Book"/>
                <a:cs typeface="Avenir Book"/>
              </a:rPr>
              <a:t>fresh</a:t>
            </a:r>
            <a:r>
              <a:rPr sz="2000" spc="-10" dirty="0">
                <a:solidFill>
                  <a:srgbClr val="231F20"/>
                </a:solidFill>
                <a:latin typeface="Avenir Book"/>
                <a:cs typeface="Avenir Book"/>
              </a:rPr>
              <a:t> </a:t>
            </a:r>
            <a:r>
              <a:rPr sz="2000" dirty="0">
                <a:solidFill>
                  <a:srgbClr val="231F20"/>
                </a:solidFill>
                <a:latin typeface="Avenir Book"/>
                <a:cs typeface="Avenir Book"/>
              </a:rPr>
              <a:t>fruits</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spc="-10" dirty="0">
                <a:solidFill>
                  <a:srgbClr val="231F20"/>
                </a:solidFill>
                <a:latin typeface="Avenir Book"/>
                <a:cs typeface="Avenir Book"/>
              </a:rPr>
              <a:t>vegetables.</a:t>
            </a:r>
            <a:endParaRPr sz="2000">
              <a:latin typeface="Avenir Book"/>
              <a:cs typeface="Avenir Book"/>
            </a:endParaRPr>
          </a:p>
          <a:p>
            <a:pPr marL="235585" marR="5080" algn="just">
              <a:lnSpc>
                <a:spcPts val="2300"/>
              </a:lnSpc>
              <a:spcBef>
                <a:spcPts val="800"/>
              </a:spcBef>
            </a:pPr>
            <a:r>
              <a:rPr sz="2000" dirty="0">
                <a:solidFill>
                  <a:srgbClr val="231F20"/>
                </a:solidFill>
                <a:latin typeface="Avenir Book"/>
                <a:cs typeface="Avenir Book"/>
              </a:rPr>
              <a:t>Search</a:t>
            </a:r>
            <a:r>
              <a:rPr sz="2000" spc="-50" dirty="0">
                <a:solidFill>
                  <a:srgbClr val="231F20"/>
                </a:solidFill>
                <a:latin typeface="Avenir Book"/>
                <a:cs typeface="Avenir Book"/>
              </a:rPr>
              <a:t> </a:t>
            </a:r>
            <a:r>
              <a:rPr sz="2000" dirty="0">
                <a:solidFill>
                  <a:srgbClr val="231F20"/>
                </a:solidFill>
                <a:latin typeface="Avenir Book"/>
                <a:cs typeface="Avenir Book"/>
              </a:rPr>
              <a:t>the</a:t>
            </a:r>
            <a:r>
              <a:rPr sz="2000" spc="-45" dirty="0">
                <a:solidFill>
                  <a:srgbClr val="231F20"/>
                </a:solidFill>
                <a:latin typeface="Avenir Book"/>
                <a:cs typeface="Avenir Book"/>
              </a:rPr>
              <a:t> </a:t>
            </a:r>
            <a:r>
              <a:rPr sz="2000" dirty="0">
                <a:solidFill>
                  <a:srgbClr val="231F20"/>
                </a:solidFill>
                <a:latin typeface="Avenir Book"/>
                <a:cs typeface="Avenir Book"/>
              </a:rPr>
              <a:t>Environmental</a:t>
            </a:r>
            <a:r>
              <a:rPr sz="2000" spc="-45" dirty="0">
                <a:solidFill>
                  <a:srgbClr val="231F20"/>
                </a:solidFill>
                <a:latin typeface="Avenir Book"/>
                <a:cs typeface="Avenir Book"/>
              </a:rPr>
              <a:t> </a:t>
            </a:r>
            <a:r>
              <a:rPr sz="2000" dirty="0">
                <a:solidFill>
                  <a:srgbClr val="231F20"/>
                </a:solidFill>
                <a:latin typeface="Avenir Book"/>
                <a:cs typeface="Avenir Book"/>
              </a:rPr>
              <a:t>Working</a:t>
            </a:r>
            <a:r>
              <a:rPr sz="2000" spc="-45" dirty="0">
                <a:solidFill>
                  <a:srgbClr val="231F20"/>
                </a:solidFill>
                <a:latin typeface="Avenir Book"/>
                <a:cs typeface="Avenir Book"/>
              </a:rPr>
              <a:t> </a:t>
            </a:r>
            <a:r>
              <a:rPr sz="2000" dirty="0">
                <a:solidFill>
                  <a:srgbClr val="231F20"/>
                </a:solidFill>
                <a:latin typeface="Avenir Book"/>
                <a:cs typeface="Avenir Book"/>
              </a:rPr>
              <a:t>Group</a:t>
            </a:r>
            <a:r>
              <a:rPr sz="2000" spc="-45" dirty="0">
                <a:solidFill>
                  <a:srgbClr val="231F20"/>
                </a:solidFill>
                <a:latin typeface="Avenir Book"/>
                <a:cs typeface="Avenir Book"/>
              </a:rPr>
              <a:t> </a:t>
            </a:r>
            <a:r>
              <a:rPr sz="2000" dirty="0">
                <a:solidFill>
                  <a:srgbClr val="231F20"/>
                </a:solidFill>
                <a:latin typeface="Avenir Book"/>
                <a:cs typeface="Avenir Book"/>
              </a:rPr>
              <a:t>(EWG)</a:t>
            </a:r>
            <a:r>
              <a:rPr sz="2000" spc="-45" dirty="0">
                <a:solidFill>
                  <a:srgbClr val="231F20"/>
                </a:solidFill>
                <a:latin typeface="Avenir Book"/>
                <a:cs typeface="Avenir Book"/>
              </a:rPr>
              <a:t> </a:t>
            </a:r>
            <a:r>
              <a:rPr sz="2000" spc="-25" dirty="0">
                <a:solidFill>
                  <a:srgbClr val="231F20"/>
                </a:solidFill>
                <a:latin typeface="Avenir Book"/>
                <a:cs typeface="Avenir Book"/>
              </a:rPr>
              <a:t>“Shopper’s</a:t>
            </a:r>
            <a:r>
              <a:rPr sz="2000" spc="-45" dirty="0">
                <a:solidFill>
                  <a:srgbClr val="231F20"/>
                </a:solidFill>
                <a:latin typeface="Avenir Book"/>
                <a:cs typeface="Avenir Book"/>
              </a:rPr>
              <a:t> </a:t>
            </a:r>
            <a:r>
              <a:rPr sz="2000" spc="-10" dirty="0">
                <a:solidFill>
                  <a:srgbClr val="231F20"/>
                </a:solidFill>
                <a:latin typeface="Avenir Book"/>
                <a:cs typeface="Avenir Book"/>
              </a:rPr>
              <a:t>Guide </a:t>
            </a:r>
            <a:r>
              <a:rPr sz="2000" dirty="0">
                <a:solidFill>
                  <a:srgbClr val="231F20"/>
                </a:solidFill>
                <a:latin typeface="Avenir Book"/>
                <a:cs typeface="Avenir Book"/>
              </a:rPr>
              <a:t>to</a:t>
            </a:r>
            <a:r>
              <a:rPr sz="2000" spc="-35" dirty="0">
                <a:solidFill>
                  <a:srgbClr val="231F20"/>
                </a:solidFill>
                <a:latin typeface="Avenir Book"/>
                <a:cs typeface="Avenir Book"/>
              </a:rPr>
              <a:t> </a:t>
            </a:r>
            <a:r>
              <a:rPr sz="2000" dirty="0">
                <a:solidFill>
                  <a:srgbClr val="231F20"/>
                </a:solidFill>
                <a:latin typeface="Avenir Book"/>
                <a:cs typeface="Avenir Book"/>
              </a:rPr>
              <a:t>Pesticides</a:t>
            </a:r>
            <a:r>
              <a:rPr sz="2000" spc="-30" dirty="0">
                <a:solidFill>
                  <a:srgbClr val="231F20"/>
                </a:solidFill>
                <a:latin typeface="Avenir Book"/>
                <a:cs typeface="Avenir Book"/>
              </a:rPr>
              <a:t> </a:t>
            </a:r>
            <a:r>
              <a:rPr sz="2000" dirty="0">
                <a:solidFill>
                  <a:srgbClr val="231F20"/>
                </a:solidFill>
                <a:latin typeface="Avenir Book"/>
                <a:cs typeface="Avenir Book"/>
              </a:rPr>
              <a:t>in</a:t>
            </a:r>
            <a:r>
              <a:rPr sz="2000" spc="-30" dirty="0">
                <a:solidFill>
                  <a:srgbClr val="231F20"/>
                </a:solidFill>
                <a:latin typeface="Avenir Book"/>
                <a:cs typeface="Avenir Book"/>
              </a:rPr>
              <a:t> </a:t>
            </a:r>
            <a:r>
              <a:rPr sz="2000" dirty="0">
                <a:solidFill>
                  <a:srgbClr val="231F20"/>
                </a:solidFill>
                <a:latin typeface="Avenir Book"/>
                <a:cs typeface="Avenir Book"/>
              </a:rPr>
              <a:t>Produce”</a:t>
            </a:r>
            <a:r>
              <a:rPr sz="2000" spc="-35" dirty="0">
                <a:solidFill>
                  <a:srgbClr val="231F20"/>
                </a:solidFill>
                <a:latin typeface="Avenir Book"/>
                <a:cs typeface="Avenir Book"/>
              </a:rPr>
              <a:t> </a:t>
            </a:r>
            <a:r>
              <a:rPr sz="2000" dirty="0">
                <a:solidFill>
                  <a:srgbClr val="231F20"/>
                </a:solidFill>
                <a:latin typeface="Avenir Book"/>
                <a:cs typeface="Avenir Book"/>
              </a:rPr>
              <a:t>(Dirty</a:t>
            </a:r>
            <a:r>
              <a:rPr sz="2000" spc="-30" dirty="0">
                <a:solidFill>
                  <a:srgbClr val="231F20"/>
                </a:solidFill>
                <a:latin typeface="Avenir Book"/>
                <a:cs typeface="Avenir Book"/>
              </a:rPr>
              <a:t> </a:t>
            </a:r>
            <a:r>
              <a:rPr sz="2000" dirty="0">
                <a:solidFill>
                  <a:srgbClr val="231F20"/>
                </a:solidFill>
                <a:latin typeface="Avenir Book"/>
                <a:cs typeface="Avenir Book"/>
              </a:rPr>
              <a:t>Dozen/Clean</a:t>
            </a:r>
            <a:r>
              <a:rPr sz="2000" spc="-30" dirty="0">
                <a:solidFill>
                  <a:srgbClr val="231F20"/>
                </a:solidFill>
                <a:latin typeface="Avenir Book"/>
                <a:cs typeface="Avenir Book"/>
              </a:rPr>
              <a:t> </a:t>
            </a:r>
            <a:r>
              <a:rPr sz="2000" dirty="0">
                <a:solidFill>
                  <a:srgbClr val="231F20"/>
                </a:solidFill>
                <a:latin typeface="Avenir Book"/>
                <a:cs typeface="Avenir Book"/>
              </a:rPr>
              <a:t>15)</a:t>
            </a:r>
            <a:r>
              <a:rPr sz="2000" spc="-35" dirty="0">
                <a:solidFill>
                  <a:srgbClr val="231F20"/>
                </a:solidFill>
                <a:latin typeface="Avenir Book"/>
                <a:cs typeface="Avenir Book"/>
              </a:rPr>
              <a:t> </a:t>
            </a:r>
            <a:r>
              <a:rPr sz="2000" dirty="0">
                <a:solidFill>
                  <a:srgbClr val="231F20"/>
                </a:solidFill>
                <a:latin typeface="Avenir Book"/>
                <a:cs typeface="Avenir Book"/>
              </a:rPr>
              <a:t>tool</a:t>
            </a:r>
            <a:r>
              <a:rPr sz="2000" spc="-30" dirty="0">
                <a:solidFill>
                  <a:srgbClr val="231F20"/>
                </a:solidFill>
                <a:latin typeface="Avenir Book"/>
                <a:cs typeface="Avenir Book"/>
              </a:rPr>
              <a:t> </a:t>
            </a:r>
            <a:r>
              <a:rPr sz="2000" dirty="0">
                <a:solidFill>
                  <a:srgbClr val="231F20"/>
                </a:solidFill>
                <a:latin typeface="Avenir Book"/>
                <a:cs typeface="Avenir Book"/>
              </a:rPr>
              <a:t>to</a:t>
            </a:r>
            <a:r>
              <a:rPr sz="2000" spc="-30" dirty="0">
                <a:solidFill>
                  <a:srgbClr val="231F20"/>
                </a:solidFill>
                <a:latin typeface="Avenir Book"/>
                <a:cs typeface="Avenir Book"/>
              </a:rPr>
              <a:t> </a:t>
            </a:r>
            <a:r>
              <a:rPr sz="2000" dirty="0">
                <a:solidFill>
                  <a:srgbClr val="231F20"/>
                </a:solidFill>
                <a:latin typeface="Avenir Book"/>
                <a:cs typeface="Avenir Book"/>
              </a:rPr>
              <a:t>help</a:t>
            </a:r>
            <a:r>
              <a:rPr sz="2000" spc="-35" dirty="0">
                <a:solidFill>
                  <a:srgbClr val="231F20"/>
                </a:solidFill>
                <a:latin typeface="Avenir Book"/>
                <a:cs typeface="Avenir Book"/>
              </a:rPr>
              <a:t> </a:t>
            </a:r>
            <a:r>
              <a:rPr sz="2000" spc="-20" dirty="0">
                <a:solidFill>
                  <a:srgbClr val="231F20"/>
                </a:solidFill>
                <a:latin typeface="Avenir Book"/>
                <a:cs typeface="Avenir Book"/>
              </a:rPr>
              <a:t>make </a:t>
            </a:r>
            <a:r>
              <a:rPr sz="2000" dirty="0">
                <a:solidFill>
                  <a:srgbClr val="231F20"/>
                </a:solidFill>
                <a:latin typeface="Avenir Book"/>
                <a:cs typeface="Avenir Book"/>
              </a:rPr>
              <a:t>decisions</a:t>
            </a:r>
            <a:r>
              <a:rPr sz="2000" spc="-25" dirty="0">
                <a:solidFill>
                  <a:srgbClr val="231F20"/>
                </a:solidFill>
                <a:latin typeface="Avenir Book"/>
                <a:cs typeface="Avenir Book"/>
              </a:rPr>
              <a:t> </a:t>
            </a:r>
            <a:r>
              <a:rPr sz="2000" dirty="0">
                <a:solidFill>
                  <a:srgbClr val="231F20"/>
                </a:solidFill>
                <a:latin typeface="Avenir Book"/>
                <a:cs typeface="Avenir Book"/>
              </a:rPr>
              <a:t>about</a:t>
            </a:r>
            <a:r>
              <a:rPr sz="2000" spc="-25" dirty="0">
                <a:solidFill>
                  <a:srgbClr val="231F20"/>
                </a:solidFill>
                <a:latin typeface="Avenir Book"/>
                <a:cs typeface="Avenir Book"/>
              </a:rPr>
              <a:t> </a:t>
            </a:r>
            <a:r>
              <a:rPr sz="2000" dirty="0">
                <a:solidFill>
                  <a:srgbClr val="231F20"/>
                </a:solidFill>
                <a:latin typeface="Avenir Book"/>
                <a:cs typeface="Avenir Book"/>
              </a:rPr>
              <a:t>choosing</a:t>
            </a:r>
            <a:r>
              <a:rPr sz="2000" spc="-20" dirty="0">
                <a:solidFill>
                  <a:srgbClr val="231F20"/>
                </a:solidFill>
                <a:latin typeface="Avenir Book"/>
                <a:cs typeface="Avenir Book"/>
              </a:rPr>
              <a:t> </a:t>
            </a:r>
            <a:r>
              <a:rPr sz="2000" dirty="0">
                <a:solidFill>
                  <a:srgbClr val="231F20"/>
                </a:solidFill>
                <a:latin typeface="Avenir Book"/>
                <a:cs typeface="Avenir Book"/>
              </a:rPr>
              <a:t>organic</a:t>
            </a:r>
            <a:r>
              <a:rPr sz="2000" spc="-25" dirty="0">
                <a:solidFill>
                  <a:srgbClr val="231F20"/>
                </a:solidFill>
                <a:latin typeface="Avenir Book"/>
                <a:cs typeface="Avenir Book"/>
              </a:rPr>
              <a:t> </a:t>
            </a:r>
            <a:r>
              <a:rPr sz="2000" spc="-10" dirty="0">
                <a:solidFill>
                  <a:srgbClr val="231F20"/>
                </a:solidFill>
                <a:latin typeface="Avenir Book"/>
                <a:cs typeface="Avenir Book"/>
              </a:rPr>
              <a:t>produce.</a:t>
            </a:r>
            <a:endParaRPr sz="2000">
              <a:latin typeface="Avenir Book"/>
              <a:cs typeface="Avenir Book"/>
            </a:endParaRPr>
          </a:p>
        </p:txBody>
      </p:sp>
      <p:grpSp>
        <p:nvGrpSpPr>
          <p:cNvPr id="9" name="object 9"/>
          <p:cNvGrpSpPr/>
          <p:nvPr/>
        </p:nvGrpSpPr>
        <p:grpSpPr>
          <a:xfrm>
            <a:off x="1377403" y="5551639"/>
            <a:ext cx="1238250" cy="1238250"/>
            <a:chOff x="1377403" y="5551639"/>
            <a:chExt cx="1238250" cy="1238250"/>
          </a:xfrm>
        </p:grpSpPr>
        <p:sp>
          <p:nvSpPr>
            <p:cNvPr id="10" name="object 10"/>
            <p:cNvSpPr/>
            <p:nvPr/>
          </p:nvSpPr>
          <p:spPr>
            <a:xfrm>
              <a:off x="1377403" y="5551639"/>
              <a:ext cx="234315" cy="1238250"/>
            </a:xfrm>
            <a:custGeom>
              <a:avLst/>
              <a:gdLst/>
              <a:ahLst/>
              <a:cxnLst/>
              <a:rect l="l" t="t" r="r" b="b"/>
              <a:pathLst>
                <a:path w="234315" h="1238250">
                  <a:moveTo>
                    <a:pt x="33451" y="1003681"/>
                  </a:moveTo>
                  <a:lnTo>
                    <a:pt x="0" y="1003681"/>
                  </a:lnTo>
                  <a:lnTo>
                    <a:pt x="0" y="1237869"/>
                  </a:lnTo>
                  <a:lnTo>
                    <a:pt x="33451" y="1237869"/>
                  </a:lnTo>
                  <a:lnTo>
                    <a:pt x="33451" y="1003681"/>
                  </a:lnTo>
                  <a:close/>
                </a:path>
                <a:path w="234315" h="1238250">
                  <a:moveTo>
                    <a:pt x="33451" y="936764"/>
                  </a:moveTo>
                  <a:lnTo>
                    <a:pt x="0" y="936764"/>
                  </a:lnTo>
                  <a:lnTo>
                    <a:pt x="0" y="970216"/>
                  </a:lnTo>
                  <a:lnTo>
                    <a:pt x="33451" y="970216"/>
                  </a:lnTo>
                  <a:lnTo>
                    <a:pt x="33451" y="936764"/>
                  </a:lnTo>
                  <a:close/>
                </a:path>
                <a:path w="234315" h="1238250">
                  <a:moveTo>
                    <a:pt x="33451" y="769493"/>
                  </a:moveTo>
                  <a:lnTo>
                    <a:pt x="0" y="769493"/>
                  </a:lnTo>
                  <a:lnTo>
                    <a:pt x="0" y="869873"/>
                  </a:lnTo>
                  <a:lnTo>
                    <a:pt x="33451" y="869873"/>
                  </a:lnTo>
                  <a:lnTo>
                    <a:pt x="33451" y="769493"/>
                  </a:lnTo>
                  <a:close/>
                </a:path>
                <a:path w="234315" h="1238250">
                  <a:moveTo>
                    <a:pt x="33451" y="602208"/>
                  </a:moveTo>
                  <a:lnTo>
                    <a:pt x="0" y="602208"/>
                  </a:lnTo>
                  <a:lnTo>
                    <a:pt x="0" y="736041"/>
                  </a:lnTo>
                  <a:lnTo>
                    <a:pt x="33451" y="736041"/>
                  </a:lnTo>
                  <a:lnTo>
                    <a:pt x="33451" y="602208"/>
                  </a:lnTo>
                  <a:close/>
                </a:path>
                <a:path w="234315" h="1238250">
                  <a:moveTo>
                    <a:pt x="33451" y="535292"/>
                  </a:moveTo>
                  <a:lnTo>
                    <a:pt x="0" y="535292"/>
                  </a:lnTo>
                  <a:lnTo>
                    <a:pt x="0" y="568744"/>
                  </a:lnTo>
                  <a:lnTo>
                    <a:pt x="33451" y="568744"/>
                  </a:lnTo>
                  <a:lnTo>
                    <a:pt x="33451" y="535292"/>
                  </a:lnTo>
                  <a:close/>
                </a:path>
                <a:path w="234315" h="1238250">
                  <a:moveTo>
                    <a:pt x="33451" y="468388"/>
                  </a:moveTo>
                  <a:lnTo>
                    <a:pt x="0" y="468388"/>
                  </a:lnTo>
                  <a:lnTo>
                    <a:pt x="0" y="501840"/>
                  </a:lnTo>
                  <a:lnTo>
                    <a:pt x="33451" y="501840"/>
                  </a:lnTo>
                  <a:lnTo>
                    <a:pt x="33451" y="468388"/>
                  </a:lnTo>
                  <a:close/>
                </a:path>
                <a:path w="234315" h="1238250">
                  <a:moveTo>
                    <a:pt x="33451" y="368020"/>
                  </a:moveTo>
                  <a:lnTo>
                    <a:pt x="0" y="368020"/>
                  </a:lnTo>
                  <a:lnTo>
                    <a:pt x="0" y="401472"/>
                  </a:lnTo>
                  <a:lnTo>
                    <a:pt x="33451" y="401472"/>
                  </a:lnTo>
                  <a:lnTo>
                    <a:pt x="33451" y="368020"/>
                  </a:lnTo>
                  <a:close/>
                </a:path>
                <a:path w="234315" h="1238250">
                  <a:moveTo>
                    <a:pt x="33451" y="267652"/>
                  </a:moveTo>
                  <a:lnTo>
                    <a:pt x="0" y="267652"/>
                  </a:lnTo>
                  <a:lnTo>
                    <a:pt x="0" y="334568"/>
                  </a:lnTo>
                  <a:lnTo>
                    <a:pt x="33451" y="334568"/>
                  </a:lnTo>
                  <a:lnTo>
                    <a:pt x="33451" y="267652"/>
                  </a:lnTo>
                  <a:close/>
                </a:path>
                <a:path w="234315" h="1238250">
                  <a:moveTo>
                    <a:pt x="33451" y="0"/>
                  </a:moveTo>
                  <a:lnTo>
                    <a:pt x="0" y="0"/>
                  </a:lnTo>
                  <a:lnTo>
                    <a:pt x="0" y="234188"/>
                  </a:lnTo>
                  <a:lnTo>
                    <a:pt x="33451" y="234188"/>
                  </a:lnTo>
                  <a:lnTo>
                    <a:pt x="33451" y="0"/>
                  </a:lnTo>
                  <a:close/>
                </a:path>
                <a:path w="234315" h="1238250">
                  <a:moveTo>
                    <a:pt x="66916" y="936764"/>
                  </a:moveTo>
                  <a:lnTo>
                    <a:pt x="33464" y="936764"/>
                  </a:lnTo>
                  <a:lnTo>
                    <a:pt x="33464" y="970216"/>
                  </a:lnTo>
                  <a:lnTo>
                    <a:pt x="66916" y="970216"/>
                  </a:lnTo>
                  <a:lnTo>
                    <a:pt x="66916" y="936764"/>
                  </a:lnTo>
                  <a:close/>
                </a:path>
                <a:path w="234315" h="1238250">
                  <a:moveTo>
                    <a:pt x="66916" y="602208"/>
                  </a:moveTo>
                  <a:lnTo>
                    <a:pt x="33464" y="602208"/>
                  </a:lnTo>
                  <a:lnTo>
                    <a:pt x="33464" y="635660"/>
                  </a:lnTo>
                  <a:lnTo>
                    <a:pt x="66916" y="635660"/>
                  </a:lnTo>
                  <a:lnTo>
                    <a:pt x="66916" y="602208"/>
                  </a:lnTo>
                  <a:close/>
                </a:path>
                <a:path w="234315" h="1238250">
                  <a:moveTo>
                    <a:pt x="66916" y="535292"/>
                  </a:moveTo>
                  <a:lnTo>
                    <a:pt x="33464" y="535292"/>
                  </a:lnTo>
                  <a:lnTo>
                    <a:pt x="33464" y="568744"/>
                  </a:lnTo>
                  <a:lnTo>
                    <a:pt x="66916" y="568744"/>
                  </a:lnTo>
                  <a:lnTo>
                    <a:pt x="66916" y="535292"/>
                  </a:lnTo>
                  <a:close/>
                </a:path>
                <a:path w="234315" h="1238250">
                  <a:moveTo>
                    <a:pt x="100368" y="334556"/>
                  </a:moveTo>
                  <a:lnTo>
                    <a:pt x="66916" y="334556"/>
                  </a:lnTo>
                  <a:lnTo>
                    <a:pt x="33464" y="334556"/>
                  </a:lnTo>
                  <a:lnTo>
                    <a:pt x="33464" y="368007"/>
                  </a:lnTo>
                  <a:lnTo>
                    <a:pt x="66916" y="368007"/>
                  </a:lnTo>
                  <a:lnTo>
                    <a:pt x="100368" y="368007"/>
                  </a:lnTo>
                  <a:lnTo>
                    <a:pt x="100368" y="334556"/>
                  </a:lnTo>
                  <a:close/>
                </a:path>
                <a:path w="234315" h="1238250">
                  <a:moveTo>
                    <a:pt x="133819" y="1204417"/>
                  </a:moveTo>
                  <a:lnTo>
                    <a:pt x="100368" y="1204417"/>
                  </a:lnTo>
                  <a:lnTo>
                    <a:pt x="66916" y="1204417"/>
                  </a:lnTo>
                  <a:lnTo>
                    <a:pt x="33464" y="1204417"/>
                  </a:lnTo>
                  <a:lnTo>
                    <a:pt x="33464" y="1237869"/>
                  </a:lnTo>
                  <a:lnTo>
                    <a:pt x="66916" y="1237869"/>
                  </a:lnTo>
                  <a:lnTo>
                    <a:pt x="100368" y="1237869"/>
                  </a:lnTo>
                  <a:lnTo>
                    <a:pt x="133819" y="1237869"/>
                  </a:lnTo>
                  <a:lnTo>
                    <a:pt x="133819" y="1204417"/>
                  </a:lnTo>
                  <a:close/>
                </a:path>
                <a:path w="234315" h="1238250">
                  <a:moveTo>
                    <a:pt x="133819" y="1070584"/>
                  </a:moveTo>
                  <a:lnTo>
                    <a:pt x="100368" y="1070584"/>
                  </a:lnTo>
                  <a:lnTo>
                    <a:pt x="66916" y="1070584"/>
                  </a:lnTo>
                  <a:lnTo>
                    <a:pt x="66916" y="1170965"/>
                  </a:lnTo>
                  <a:lnTo>
                    <a:pt x="100368" y="1170965"/>
                  </a:lnTo>
                  <a:lnTo>
                    <a:pt x="133819" y="1170965"/>
                  </a:lnTo>
                  <a:lnTo>
                    <a:pt x="133819" y="1070584"/>
                  </a:lnTo>
                  <a:close/>
                </a:path>
                <a:path w="234315" h="1238250">
                  <a:moveTo>
                    <a:pt x="133819" y="1003681"/>
                  </a:moveTo>
                  <a:lnTo>
                    <a:pt x="100368" y="1003681"/>
                  </a:lnTo>
                  <a:lnTo>
                    <a:pt x="66916" y="1003681"/>
                  </a:lnTo>
                  <a:lnTo>
                    <a:pt x="33464" y="1003681"/>
                  </a:lnTo>
                  <a:lnTo>
                    <a:pt x="33464" y="1037132"/>
                  </a:lnTo>
                  <a:lnTo>
                    <a:pt x="66916" y="1037132"/>
                  </a:lnTo>
                  <a:lnTo>
                    <a:pt x="100368" y="1037132"/>
                  </a:lnTo>
                  <a:lnTo>
                    <a:pt x="133819" y="1037132"/>
                  </a:lnTo>
                  <a:lnTo>
                    <a:pt x="133819" y="1003681"/>
                  </a:lnTo>
                  <a:close/>
                </a:path>
                <a:path w="234315" h="1238250">
                  <a:moveTo>
                    <a:pt x="133819" y="903312"/>
                  </a:moveTo>
                  <a:lnTo>
                    <a:pt x="100368" y="903312"/>
                  </a:lnTo>
                  <a:lnTo>
                    <a:pt x="100368" y="936764"/>
                  </a:lnTo>
                  <a:lnTo>
                    <a:pt x="133819" y="936764"/>
                  </a:lnTo>
                  <a:lnTo>
                    <a:pt x="133819" y="903312"/>
                  </a:lnTo>
                  <a:close/>
                </a:path>
                <a:path w="234315" h="1238250">
                  <a:moveTo>
                    <a:pt x="133819" y="702576"/>
                  </a:moveTo>
                  <a:lnTo>
                    <a:pt x="100368" y="702576"/>
                  </a:lnTo>
                  <a:lnTo>
                    <a:pt x="100368" y="669124"/>
                  </a:lnTo>
                  <a:lnTo>
                    <a:pt x="66916" y="669124"/>
                  </a:lnTo>
                  <a:lnTo>
                    <a:pt x="33464" y="669124"/>
                  </a:lnTo>
                  <a:lnTo>
                    <a:pt x="33464" y="702576"/>
                  </a:lnTo>
                  <a:lnTo>
                    <a:pt x="66916" y="702576"/>
                  </a:lnTo>
                  <a:lnTo>
                    <a:pt x="66916" y="736028"/>
                  </a:lnTo>
                  <a:lnTo>
                    <a:pt x="33464" y="736028"/>
                  </a:lnTo>
                  <a:lnTo>
                    <a:pt x="33464" y="802944"/>
                  </a:lnTo>
                  <a:lnTo>
                    <a:pt x="66916" y="802944"/>
                  </a:lnTo>
                  <a:lnTo>
                    <a:pt x="66916" y="836396"/>
                  </a:lnTo>
                  <a:lnTo>
                    <a:pt x="33464" y="836396"/>
                  </a:lnTo>
                  <a:lnTo>
                    <a:pt x="33464" y="869848"/>
                  </a:lnTo>
                  <a:lnTo>
                    <a:pt x="66916" y="869848"/>
                  </a:lnTo>
                  <a:lnTo>
                    <a:pt x="66916" y="836422"/>
                  </a:lnTo>
                  <a:lnTo>
                    <a:pt x="100368" y="836422"/>
                  </a:lnTo>
                  <a:lnTo>
                    <a:pt x="133819" y="836396"/>
                  </a:lnTo>
                  <a:lnTo>
                    <a:pt x="133819" y="802944"/>
                  </a:lnTo>
                  <a:lnTo>
                    <a:pt x="100368" y="802944"/>
                  </a:lnTo>
                  <a:lnTo>
                    <a:pt x="100368" y="769493"/>
                  </a:lnTo>
                  <a:lnTo>
                    <a:pt x="66916" y="769493"/>
                  </a:lnTo>
                  <a:lnTo>
                    <a:pt x="66916" y="736041"/>
                  </a:lnTo>
                  <a:lnTo>
                    <a:pt x="100368" y="736041"/>
                  </a:lnTo>
                  <a:lnTo>
                    <a:pt x="100368" y="769493"/>
                  </a:lnTo>
                  <a:lnTo>
                    <a:pt x="133819" y="769493"/>
                  </a:lnTo>
                  <a:lnTo>
                    <a:pt x="133819" y="702576"/>
                  </a:lnTo>
                  <a:close/>
                </a:path>
                <a:path w="234315" h="1238250">
                  <a:moveTo>
                    <a:pt x="133819" y="368020"/>
                  </a:moveTo>
                  <a:lnTo>
                    <a:pt x="100368" y="368020"/>
                  </a:lnTo>
                  <a:lnTo>
                    <a:pt x="100368" y="434924"/>
                  </a:lnTo>
                  <a:lnTo>
                    <a:pt x="66916" y="434924"/>
                  </a:lnTo>
                  <a:lnTo>
                    <a:pt x="33464" y="434924"/>
                  </a:lnTo>
                  <a:lnTo>
                    <a:pt x="33464" y="501853"/>
                  </a:lnTo>
                  <a:lnTo>
                    <a:pt x="66916" y="501853"/>
                  </a:lnTo>
                  <a:lnTo>
                    <a:pt x="66916" y="535292"/>
                  </a:lnTo>
                  <a:lnTo>
                    <a:pt x="100368" y="535292"/>
                  </a:lnTo>
                  <a:lnTo>
                    <a:pt x="100368" y="602208"/>
                  </a:lnTo>
                  <a:lnTo>
                    <a:pt x="133819" y="602208"/>
                  </a:lnTo>
                  <a:lnTo>
                    <a:pt x="133819" y="468388"/>
                  </a:lnTo>
                  <a:lnTo>
                    <a:pt x="100368" y="468388"/>
                  </a:lnTo>
                  <a:lnTo>
                    <a:pt x="100368" y="501840"/>
                  </a:lnTo>
                  <a:lnTo>
                    <a:pt x="66916" y="501840"/>
                  </a:lnTo>
                  <a:lnTo>
                    <a:pt x="66916" y="468376"/>
                  </a:lnTo>
                  <a:lnTo>
                    <a:pt x="100368" y="468376"/>
                  </a:lnTo>
                  <a:lnTo>
                    <a:pt x="100368" y="434936"/>
                  </a:lnTo>
                  <a:lnTo>
                    <a:pt x="133819" y="434936"/>
                  </a:lnTo>
                  <a:lnTo>
                    <a:pt x="133819" y="368020"/>
                  </a:lnTo>
                  <a:close/>
                </a:path>
                <a:path w="234315" h="1238250">
                  <a:moveTo>
                    <a:pt x="133819" y="301104"/>
                  </a:moveTo>
                  <a:lnTo>
                    <a:pt x="100368" y="301104"/>
                  </a:lnTo>
                  <a:lnTo>
                    <a:pt x="100368" y="334556"/>
                  </a:lnTo>
                  <a:lnTo>
                    <a:pt x="133819" y="334556"/>
                  </a:lnTo>
                  <a:lnTo>
                    <a:pt x="133819" y="301104"/>
                  </a:lnTo>
                  <a:close/>
                </a:path>
                <a:path w="234315" h="1238250">
                  <a:moveTo>
                    <a:pt x="133819" y="200736"/>
                  </a:moveTo>
                  <a:lnTo>
                    <a:pt x="100368" y="200736"/>
                  </a:lnTo>
                  <a:lnTo>
                    <a:pt x="66916" y="200736"/>
                  </a:lnTo>
                  <a:lnTo>
                    <a:pt x="33464" y="200736"/>
                  </a:lnTo>
                  <a:lnTo>
                    <a:pt x="33464" y="234188"/>
                  </a:lnTo>
                  <a:lnTo>
                    <a:pt x="66916" y="234188"/>
                  </a:lnTo>
                  <a:lnTo>
                    <a:pt x="100368" y="234188"/>
                  </a:lnTo>
                  <a:lnTo>
                    <a:pt x="133819" y="234188"/>
                  </a:lnTo>
                  <a:lnTo>
                    <a:pt x="133819" y="200736"/>
                  </a:lnTo>
                  <a:close/>
                </a:path>
                <a:path w="234315" h="1238250">
                  <a:moveTo>
                    <a:pt x="133819" y="66916"/>
                  </a:moveTo>
                  <a:lnTo>
                    <a:pt x="100368" y="66916"/>
                  </a:lnTo>
                  <a:lnTo>
                    <a:pt x="66916" y="66916"/>
                  </a:lnTo>
                  <a:lnTo>
                    <a:pt x="66916" y="167284"/>
                  </a:lnTo>
                  <a:lnTo>
                    <a:pt x="100368" y="167284"/>
                  </a:lnTo>
                  <a:lnTo>
                    <a:pt x="133819" y="167284"/>
                  </a:lnTo>
                  <a:lnTo>
                    <a:pt x="133819" y="66916"/>
                  </a:lnTo>
                  <a:close/>
                </a:path>
                <a:path w="234315" h="1238250">
                  <a:moveTo>
                    <a:pt x="133819" y="0"/>
                  </a:moveTo>
                  <a:lnTo>
                    <a:pt x="100368" y="0"/>
                  </a:lnTo>
                  <a:lnTo>
                    <a:pt x="66916" y="0"/>
                  </a:lnTo>
                  <a:lnTo>
                    <a:pt x="33464" y="0"/>
                  </a:lnTo>
                  <a:lnTo>
                    <a:pt x="33464" y="33451"/>
                  </a:lnTo>
                  <a:lnTo>
                    <a:pt x="66916" y="33451"/>
                  </a:lnTo>
                  <a:lnTo>
                    <a:pt x="100368" y="33451"/>
                  </a:lnTo>
                  <a:lnTo>
                    <a:pt x="133819" y="33451"/>
                  </a:lnTo>
                  <a:lnTo>
                    <a:pt x="133819" y="0"/>
                  </a:lnTo>
                  <a:close/>
                </a:path>
                <a:path w="234315" h="1238250">
                  <a:moveTo>
                    <a:pt x="167284" y="1070584"/>
                  </a:moveTo>
                  <a:lnTo>
                    <a:pt x="133832" y="1070584"/>
                  </a:lnTo>
                  <a:lnTo>
                    <a:pt x="133832" y="1170965"/>
                  </a:lnTo>
                  <a:lnTo>
                    <a:pt x="167284" y="1170965"/>
                  </a:lnTo>
                  <a:lnTo>
                    <a:pt x="167284" y="1070584"/>
                  </a:lnTo>
                  <a:close/>
                </a:path>
                <a:path w="234315" h="1238250">
                  <a:moveTo>
                    <a:pt x="167284" y="267652"/>
                  </a:moveTo>
                  <a:lnTo>
                    <a:pt x="133832" y="267652"/>
                  </a:lnTo>
                  <a:lnTo>
                    <a:pt x="133832" y="301104"/>
                  </a:lnTo>
                  <a:lnTo>
                    <a:pt x="167284" y="301104"/>
                  </a:lnTo>
                  <a:lnTo>
                    <a:pt x="167284" y="267652"/>
                  </a:lnTo>
                  <a:close/>
                </a:path>
                <a:path w="234315" h="1238250">
                  <a:moveTo>
                    <a:pt x="167284" y="66916"/>
                  </a:moveTo>
                  <a:lnTo>
                    <a:pt x="133832" y="66916"/>
                  </a:lnTo>
                  <a:lnTo>
                    <a:pt x="133832" y="167284"/>
                  </a:lnTo>
                  <a:lnTo>
                    <a:pt x="167284" y="167284"/>
                  </a:lnTo>
                  <a:lnTo>
                    <a:pt x="167284" y="66916"/>
                  </a:lnTo>
                  <a:close/>
                </a:path>
                <a:path w="234315" h="1238250">
                  <a:moveTo>
                    <a:pt x="200736" y="1204417"/>
                  </a:moveTo>
                  <a:lnTo>
                    <a:pt x="167284" y="1204417"/>
                  </a:lnTo>
                  <a:lnTo>
                    <a:pt x="133832" y="1204417"/>
                  </a:lnTo>
                  <a:lnTo>
                    <a:pt x="133832" y="1237869"/>
                  </a:lnTo>
                  <a:lnTo>
                    <a:pt x="167284" y="1237869"/>
                  </a:lnTo>
                  <a:lnTo>
                    <a:pt x="200736" y="1237869"/>
                  </a:lnTo>
                  <a:lnTo>
                    <a:pt x="200736" y="1204417"/>
                  </a:lnTo>
                  <a:close/>
                </a:path>
                <a:path w="234315" h="1238250">
                  <a:moveTo>
                    <a:pt x="200736" y="1003681"/>
                  </a:moveTo>
                  <a:lnTo>
                    <a:pt x="167284" y="1003681"/>
                  </a:lnTo>
                  <a:lnTo>
                    <a:pt x="133832" y="1003681"/>
                  </a:lnTo>
                  <a:lnTo>
                    <a:pt x="133832" y="1037132"/>
                  </a:lnTo>
                  <a:lnTo>
                    <a:pt x="167284" y="1037132"/>
                  </a:lnTo>
                  <a:lnTo>
                    <a:pt x="200736" y="1037132"/>
                  </a:lnTo>
                  <a:lnTo>
                    <a:pt x="200736" y="1003681"/>
                  </a:lnTo>
                  <a:close/>
                </a:path>
                <a:path w="234315" h="1238250">
                  <a:moveTo>
                    <a:pt x="200736" y="936764"/>
                  </a:moveTo>
                  <a:lnTo>
                    <a:pt x="167284" y="936764"/>
                  </a:lnTo>
                  <a:lnTo>
                    <a:pt x="133832" y="936764"/>
                  </a:lnTo>
                  <a:lnTo>
                    <a:pt x="133832" y="970216"/>
                  </a:lnTo>
                  <a:lnTo>
                    <a:pt x="167284" y="970216"/>
                  </a:lnTo>
                  <a:lnTo>
                    <a:pt x="200736" y="970216"/>
                  </a:lnTo>
                  <a:lnTo>
                    <a:pt x="200736" y="936764"/>
                  </a:lnTo>
                  <a:close/>
                </a:path>
                <a:path w="234315" h="1238250">
                  <a:moveTo>
                    <a:pt x="200736" y="869861"/>
                  </a:moveTo>
                  <a:lnTo>
                    <a:pt x="167284" y="869861"/>
                  </a:lnTo>
                  <a:lnTo>
                    <a:pt x="167284" y="836396"/>
                  </a:lnTo>
                  <a:lnTo>
                    <a:pt x="133832" y="836396"/>
                  </a:lnTo>
                  <a:lnTo>
                    <a:pt x="133832" y="903325"/>
                  </a:lnTo>
                  <a:lnTo>
                    <a:pt x="167284" y="903325"/>
                  </a:lnTo>
                  <a:lnTo>
                    <a:pt x="200736" y="903312"/>
                  </a:lnTo>
                  <a:lnTo>
                    <a:pt x="200736" y="869861"/>
                  </a:lnTo>
                  <a:close/>
                </a:path>
                <a:path w="234315" h="1238250">
                  <a:moveTo>
                    <a:pt x="200736" y="802944"/>
                  </a:moveTo>
                  <a:lnTo>
                    <a:pt x="167284" y="802944"/>
                  </a:lnTo>
                  <a:lnTo>
                    <a:pt x="167284" y="836396"/>
                  </a:lnTo>
                  <a:lnTo>
                    <a:pt x="200736" y="836396"/>
                  </a:lnTo>
                  <a:lnTo>
                    <a:pt x="200736" y="802944"/>
                  </a:lnTo>
                  <a:close/>
                </a:path>
                <a:path w="234315" h="1238250">
                  <a:moveTo>
                    <a:pt x="200736" y="568756"/>
                  </a:moveTo>
                  <a:lnTo>
                    <a:pt x="167284" y="568756"/>
                  </a:lnTo>
                  <a:lnTo>
                    <a:pt x="167284" y="635660"/>
                  </a:lnTo>
                  <a:lnTo>
                    <a:pt x="133832" y="635660"/>
                  </a:lnTo>
                  <a:lnTo>
                    <a:pt x="133832" y="736028"/>
                  </a:lnTo>
                  <a:lnTo>
                    <a:pt x="167284" y="736028"/>
                  </a:lnTo>
                  <a:lnTo>
                    <a:pt x="167284" y="702576"/>
                  </a:lnTo>
                  <a:lnTo>
                    <a:pt x="200736" y="702576"/>
                  </a:lnTo>
                  <a:lnTo>
                    <a:pt x="200736" y="568756"/>
                  </a:lnTo>
                  <a:close/>
                </a:path>
                <a:path w="234315" h="1238250">
                  <a:moveTo>
                    <a:pt x="200736" y="368020"/>
                  </a:moveTo>
                  <a:lnTo>
                    <a:pt x="167284" y="368020"/>
                  </a:lnTo>
                  <a:lnTo>
                    <a:pt x="133832" y="368020"/>
                  </a:lnTo>
                  <a:lnTo>
                    <a:pt x="133832" y="434936"/>
                  </a:lnTo>
                  <a:lnTo>
                    <a:pt x="167284" y="434936"/>
                  </a:lnTo>
                  <a:lnTo>
                    <a:pt x="167284" y="468388"/>
                  </a:lnTo>
                  <a:lnTo>
                    <a:pt x="133832" y="468388"/>
                  </a:lnTo>
                  <a:lnTo>
                    <a:pt x="133832" y="501840"/>
                  </a:lnTo>
                  <a:lnTo>
                    <a:pt x="167284" y="501840"/>
                  </a:lnTo>
                  <a:lnTo>
                    <a:pt x="167284" y="535305"/>
                  </a:lnTo>
                  <a:lnTo>
                    <a:pt x="200736" y="535305"/>
                  </a:lnTo>
                  <a:lnTo>
                    <a:pt x="200736" y="368020"/>
                  </a:lnTo>
                  <a:close/>
                </a:path>
                <a:path w="234315" h="1238250">
                  <a:moveTo>
                    <a:pt x="200736" y="301104"/>
                  </a:moveTo>
                  <a:lnTo>
                    <a:pt x="167284" y="301104"/>
                  </a:lnTo>
                  <a:lnTo>
                    <a:pt x="167284" y="334556"/>
                  </a:lnTo>
                  <a:lnTo>
                    <a:pt x="200736" y="334556"/>
                  </a:lnTo>
                  <a:lnTo>
                    <a:pt x="200736" y="301104"/>
                  </a:lnTo>
                  <a:close/>
                </a:path>
                <a:path w="234315" h="1238250">
                  <a:moveTo>
                    <a:pt x="234188" y="0"/>
                  </a:moveTo>
                  <a:lnTo>
                    <a:pt x="200736" y="0"/>
                  </a:lnTo>
                  <a:lnTo>
                    <a:pt x="167284" y="0"/>
                  </a:lnTo>
                  <a:lnTo>
                    <a:pt x="133832" y="0"/>
                  </a:lnTo>
                  <a:lnTo>
                    <a:pt x="133832" y="33451"/>
                  </a:lnTo>
                  <a:lnTo>
                    <a:pt x="167284" y="33451"/>
                  </a:lnTo>
                  <a:lnTo>
                    <a:pt x="200736" y="33451"/>
                  </a:lnTo>
                  <a:lnTo>
                    <a:pt x="200736" y="200736"/>
                  </a:lnTo>
                  <a:lnTo>
                    <a:pt x="167284" y="200736"/>
                  </a:lnTo>
                  <a:lnTo>
                    <a:pt x="133832" y="200736"/>
                  </a:lnTo>
                  <a:lnTo>
                    <a:pt x="133832" y="234188"/>
                  </a:lnTo>
                  <a:lnTo>
                    <a:pt x="167284" y="234188"/>
                  </a:lnTo>
                  <a:lnTo>
                    <a:pt x="200736" y="234188"/>
                  </a:lnTo>
                  <a:lnTo>
                    <a:pt x="234188" y="234188"/>
                  </a:lnTo>
                  <a:lnTo>
                    <a:pt x="234188" y="0"/>
                  </a:lnTo>
                  <a:close/>
                </a:path>
              </a:pathLst>
            </a:custGeom>
            <a:solidFill>
              <a:srgbClr val="231F20"/>
            </a:solidFill>
          </p:spPr>
          <p:txBody>
            <a:bodyPr wrap="square" lIns="0" tIns="0" rIns="0" bIns="0" rtlCol="0"/>
            <a:lstStyle/>
            <a:p>
              <a:endParaRPr/>
            </a:p>
          </p:txBody>
        </p:sp>
        <p:sp>
          <p:nvSpPr>
            <p:cNvPr id="11" name="object 11"/>
            <p:cNvSpPr/>
            <p:nvPr/>
          </p:nvSpPr>
          <p:spPr>
            <a:xfrm>
              <a:off x="1594865" y="5819292"/>
              <a:ext cx="0" cy="702945"/>
            </a:xfrm>
            <a:custGeom>
              <a:avLst/>
              <a:gdLst/>
              <a:ahLst/>
              <a:cxnLst/>
              <a:rect l="l" t="t" r="r" b="b"/>
              <a:pathLst>
                <a:path h="702945">
                  <a:moveTo>
                    <a:pt x="0" y="0"/>
                  </a:moveTo>
                  <a:lnTo>
                    <a:pt x="0" y="702564"/>
                  </a:lnTo>
                </a:path>
              </a:pathLst>
            </a:custGeom>
            <a:ln w="33451">
              <a:solidFill>
                <a:srgbClr val="231F20"/>
              </a:solidFill>
              <a:prstDash val="sysDot"/>
            </a:ln>
          </p:spPr>
          <p:txBody>
            <a:bodyPr wrap="square" lIns="0" tIns="0" rIns="0" bIns="0" rtlCol="0"/>
            <a:lstStyle/>
            <a:p>
              <a:endParaRPr/>
            </a:p>
          </p:txBody>
        </p:sp>
        <p:sp>
          <p:nvSpPr>
            <p:cNvPr id="12" name="object 12"/>
            <p:cNvSpPr/>
            <p:nvPr/>
          </p:nvSpPr>
          <p:spPr>
            <a:xfrm>
              <a:off x="1578140" y="5551639"/>
              <a:ext cx="301625" cy="1238250"/>
            </a:xfrm>
            <a:custGeom>
              <a:avLst/>
              <a:gdLst/>
              <a:ahLst/>
              <a:cxnLst/>
              <a:rect l="l" t="t" r="r" b="b"/>
              <a:pathLst>
                <a:path w="301625" h="1238250">
                  <a:moveTo>
                    <a:pt x="33451" y="1003681"/>
                  </a:moveTo>
                  <a:lnTo>
                    <a:pt x="0" y="1003681"/>
                  </a:lnTo>
                  <a:lnTo>
                    <a:pt x="0" y="1237869"/>
                  </a:lnTo>
                  <a:lnTo>
                    <a:pt x="33451" y="1237869"/>
                  </a:lnTo>
                  <a:lnTo>
                    <a:pt x="33451" y="1003681"/>
                  </a:lnTo>
                  <a:close/>
                </a:path>
                <a:path w="301625" h="1238250">
                  <a:moveTo>
                    <a:pt x="66903" y="802944"/>
                  </a:moveTo>
                  <a:lnTo>
                    <a:pt x="33451" y="802944"/>
                  </a:lnTo>
                  <a:lnTo>
                    <a:pt x="33451" y="869873"/>
                  </a:lnTo>
                  <a:lnTo>
                    <a:pt x="66903" y="869873"/>
                  </a:lnTo>
                  <a:lnTo>
                    <a:pt x="66903" y="802944"/>
                  </a:lnTo>
                  <a:close/>
                </a:path>
                <a:path w="301625" h="1238250">
                  <a:moveTo>
                    <a:pt x="66903" y="669124"/>
                  </a:moveTo>
                  <a:lnTo>
                    <a:pt x="33451" y="669124"/>
                  </a:lnTo>
                  <a:lnTo>
                    <a:pt x="33451" y="702576"/>
                  </a:lnTo>
                  <a:lnTo>
                    <a:pt x="66903" y="702576"/>
                  </a:lnTo>
                  <a:lnTo>
                    <a:pt x="66903" y="669124"/>
                  </a:lnTo>
                  <a:close/>
                </a:path>
                <a:path w="301625" h="1238250">
                  <a:moveTo>
                    <a:pt x="66903" y="602208"/>
                  </a:moveTo>
                  <a:lnTo>
                    <a:pt x="33451" y="602208"/>
                  </a:lnTo>
                  <a:lnTo>
                    <a:pt x="33451" y="635660"/>
                  </a:lnTo>
                  <a:lnTo>
                    <a:pt x="66903" y="635660"/>
                  </a:lnTo>
                  <a:lnTo>
                    <a:pt x="66903" y="602208"/>
                  </a:lnTo>
                  <a:close/>
                </a:path>
                <a:path w="301625" h="1238250">
                  <a:moveTo>
                    <a:pt x="66903" y="501840"/>
                  </a:moveTo>
                  <a:lnTo>
                    <a:pt x="33451" y="501840"/>
                  </a:lnTo>
                  <a:lnTo>
                    <a:pt x="33451" y="568756"/>
                  </a:lnTo>
                  <a:lnTo>
                    <a:pt x="66903" y="568756"/>
                  </a:lnTo>
                  <a:lnTo>
                    <a:pt x="66903" y="501840"/>
                  </a:lnTo>
                  <a:close/>
                </a:path>
                <a:path w="301625" h="1238250">
                  <a:moveTo>
                    <a:pt x="66903" y="434924"/>
                  </a:moveTo>
                  <a:lnTo>
                    <a:pt x="33451" y="434924"/>
                  </a:lnTo>
                  <a:lnTo>
                    <a:pt x="33451" y="468376"/>
                  </a:lnTo>
                  <a:lnTo>
                    <a:pt x="66903" y="468376"/>
                  </a:lnTo>
                  <a:lnTo>
                    <a:pt x="66903" y="434924"/>
                  </a:lnTo>
                  <a:close/>
                </a:path>
                <a:path w="301625" h="1238250">
                  <a:moveTo>
                    <a:pt x="66903" y="267652"/>
                  </a:moveTo>
                  <a:lnTo>
                    <a:pt x="33451" y="267652"/>
                  </a:lnTo>
                  <a:lnTo>
                    <a:pt x="33451" y="368020"/>
                  </a:lnTo>
                  <a:lnTo>
                    <a:pt x="66903" y="368020"/>
                  </a:lnTo>
                  <a:lnTo>
                    <a:pt x="66903" y="267652"/>
                  </a:lnTo>
                  <a:close/>
                </a:path>
                <a:path w="301625" h="1238250">
                  <a:moveTo>
                    <a:pt x="100368" y="1070584"/>
                  </a:moveTo>
                  <a:lnTo>
                    <a:pt x="66916" y="1070584"/>
                  </a:lnTo>
                  <a:lnTo>
                    <a:pt x="66916" y="1104036"/>
                  </a:lnTo>
                  <a:lnTo>
                    <a:pt x="100368" y="1104036"/>
                  </a:lnTo>
                  <a:lnTo>
                    <a:pt x="100368" y="1070584"/>
                  </a:lnTo>
                  <a:close/>
                </a:path>
                <a:path w="301625" h="1238250">
                  <a:moveTo>
                    <a:pt x="100368" y="368020"/>
                  </a:moveTo>
                  <a:lnTo>
                    <a:pt x="66916" y="368020"/>
                  </a:lnTo>
                  <a:lnTo>
                    <a:pt x="66916" y="468388"/>
                  </a:lnTo>
                  <a:lnTo>
                    <a:pt x="100368" y="468388"/>
                  </a:lnTo>
                  <a:lnTo>
                    <a:pt x="100368" y="368020"/>
                  </a:lnTo>
                  <a:close/>
                </a:path>
                <a:path w="301625" h="1238250">
                  <a:moveTo>
                    <a:pt x="133807" y="1204417"/>
                  </a:moveTo>
                  <a:lnTo>
                    <a:pt x="100368" y="1204417"/>
                  </a:lnTo>
                  <a:lnTo>
                    <a:pt x="66916" y="1204417"/>
                  </a:lnTo>
                  <a:lnTo>
                    <a:pt x="66916" y="1237869"/>
                  </a:lnTo>
                  <a:lnTo>
                    <a:pt x="100368" y="1237869"/>
                  </a:lnTo>
                  <a:lnTo>
                    <a:pt x="133807" y="1237869"/>
                  </a:lnTo>
                  <a:lnTo>
                    <a:pt x="133807" y="1204417"/>
                  </a:lnTo>
                  <a:close/>
                </a:path>
                <a:path w="301625" h="1238250">
                  <a:moveTo>
                    <a:pt x="133807" y="1003681"/>
                  </a:moveTo>
                  <a:lnTo>
                    <a:pt x="100368" y="1003681"/>
                  </a:lnTo>
                  <a:lnTo>
                    <a:pt x="100368" y="970229"/>
                  </a:lnTo>
                  <a:lnTo>
                    <a:pt x="66916" y="970229"/>
                  </a:lnTo>
                  <a:lnTo>
                    <a:pt x="66916" y="1037145"/>
                  </a:lnTo>
                  <a:lnTo>
                    <a:pt x="100368" y="1037145"/>
                  </a:lnTo>
                  <a:lnTo>
                    <a:pt x="133807" y="1037132"/>
                  </a:lnTo>
                  <a:lnTo>
                    <a:pt x="133807" y="1003681"/>
                  </a:lnTo>
                  <a:close/>
                </a:path>
                <a:path w="301625" h="1238250">
                  <a:moveTo>
                    <a:pt x="133807" y="836396"/>
                  </a:moveTo>
                  <a:lnTo>
                    <a:pt x="100368" y="836396"/>
                  </a:lnTo>
                  <a:lnTo>
                    <a:pt x="66916" y="836396"/>
                  </a:lnTo>
                  <a:lnTo>
                    <a:pt x="66916" y="936777"/>
                  </a:lnTo>
                  <a:lnTo>
                    <a:pt x="100368" y="936777"/>
                  </a:lnTo>
                  <a:lnTo>
                    <a:pt x="100368" y="903325"/>
                  </a:lnTo>
                  <a:lnTo>
                    <a:pt x="133807" y="903325"/>
                  </a:lnTo>
                  <a:lnTo>
                    <a:pt x="133807" y="836396"/>
                  </a:lnTo>
                  <a:close/>
                </a:path>
                <a:path w="301625" h="1238250">
                  <a:moveTo>
                    <a:pt x="133807" y="602208"/>
                  </a:moveTo>
                  <a:lnTo>
                    <a:pt x="100368" y="602208"/>
                  </a:lnTo>
                  <a:lnTo>
                    <a:pt x="100368" y="669124"/>
                  </a:lnTo>
                  <a:lnTo>
                    <a:pt x="66916" y="669124"/>
                  </a:lnTo>
                  <a:lnTo>
                    <a:pt x="66916" y="702576"/>
                  </a:lnTo>
                  <a:lnTo>
                    <a:pt x="100368" y="702576"/>
                  </a:lnTo>
                  <a:lnTo>
                    <a:pt x="133807" y="702589"/>
                  </a:lnTo>
                  <a:lnTo>
                    <a:pt x="133807" y="602208"/>
                  </a:lnTo>
                  <a:close/>
                </a:path>
                <a:path w="301625" h="1238250">
                  <a:moveTo>
                    <a:pt x="133807" y="501840"/>
                  </a:moveTo>
                  <a:lnTo>
                    <a:pt x="100368" y="501840"/>
                  </a:lnTo>
                  <a:lnTo>
                    <a:pt x="100368" y="535292"/>
                  </a:lnTo>
                  <a:lnTo>
                    <a:pt x="66916" y="535292"/>
                  </a:lnTo>
                  <a:lnTo>
                    <a:pt x="66916" y="568744"/>
                  </a:lnTo>
                  <a:lnTo>
                    <a:pt x="100368" y="568744"/>
                  </a:lnTo>
                  <a:lnTo>
                    <a:pt x="133807" y="568756"/>
                  </a:lnTo>
                  <a:lnTo>
                    <a:pt x="133807" y="501840"/>
                  </a:lnTo>
                  <a:close/>
                </a:path>
                <a:path w="301625" h="1238250">
                  <a:moveTo>
                    <a:pt x="133807" y="334556"/>
                  </a:moveTo>
                  <a:lnTo>
                    <a:pt x="100368" y="334556"/>
                  </a:lnTo>
                  <a:lnTo>
                    <a:pt x="100368" y="368007"/>
                  </a:lnTo>
                  <a:lnTo>
                    <a:pt x="133807" y="368007"/>
                  </a:lnTo>
                  <a:lnTo>
                    <a:pt x="133807" y="334556"/>
                  </a:lnTo>
                  <a:close/>
                </a:path>
                <a:path w="301625" h="1238250">
                  <a:moveTo>
                    <a:pt x="133807" y="167284"/>
                  </a:moveTo>
                  <a:lnTo>
                    <a:pt x="100368" y="167284"/>
                  </a:lnTo>
                  <a:lnTo>
                    <a:pt x="100368" y="100368"/>
                  </a:lnTo>
                  <a:lnTo>
                    <a:pt x="66916" y="100368"/>
                  </a:lnTo>
                  <a:lnTo>
                    <a:pt x="66916" y="301104"/>
                  </a:lnTo>
                  <a:lnTo>
                    <a:pt x="100368" y="301104"/>
                  </a:lnTo>
                  <a:lnTo>
                    <a:pt x="133807" y="301117"/>
                  </a:lnTo>
                  <a:lnTo>
                    <a:pt x="133807" y="234200"/>
                  </a:lnTo>
                  <a:lnTo>
                    <a:pt x="100368" y="234200"/>
                  </a:lnTo>
                  <a:lnTo>
                    <a:pt x="100368" y="200736"/>
                  </a:lnTo>
                  <a:lnTo>
                    <a:pt x="133807" y="200736"/>
                  </a:lnTo>
                  <a:lnTo>
                    <a:pt x="133807" y="167284"/>
                  </a:lnTo>
                  <a:close/>
                </a:path>
                <a:path w="301625" h="1238250">
                  <a:moveTo>
                    <a:pt x="133807" y="0"/>
                  </a:moveTo>
                  <a:lnTo>
                    <a:pt x="100368" y="0"/>
                  </a:lnTo>
                  <a:lnTo>
                    <a:pt x="66916" y="0"/>
                  </a:lnTo>
                  <a:lnTo>
                    <a:pt x="66916" y="33451"/>
                  </a:lnTo>
                  <a:lnTo>
                    <a:pt x="100368" y="33451"/>
                  </a:lnTo>
                  <a:lnTo>
                    <a:pt x="100368" y="100368"/>
                  </a:lnTo>
                  <a:lnTo>
                    <a:pt x="133807" y="100368"/>
                  </a:lnTo>
                  <a:lnTo>
                    <a:pt x="133807" y="0"/>
                  </a:lnTo>
                  <a:close/>
                </a:path>
                <a:path w="301625" h="1238250">
                  <a:moveTo>
                    <a:pt x="167271" y="1104049"/>
                  </a:moveTo>
                  <a:lnTo>
                    <a:pt x="133819" y="1104049"/>
                  </a:lnTo>
                  <a:lnTo>
                    <a:pt x="133819" y="1137500"/>
                  </a:lnTo>
                  <a:lnTo>
                    <a:pt x="167271" y="1137500"/>
                  </a:lnTo>
                  <a:lnTo>
                    <a:pt x="167271" y="1104049"/>
                  </a:lnTo>
                  <a:close/>
                </a:path>
                <a:path w="301625" h="1238250">
                  <a:moveTo>
                    <a:pt x="167271" y="1003681"/>
                  </a:moveTo>
                  <a:lnTo>
                    <a:pt x="133819" y="1003681"/>
                  </a:lnTo>
                  <a:lnTo>
                    <a:pt x="133819" y="1070597"/>
                  </a:lnTo>
                  <a:lnTo>
                    <a:pt x="167271" y="1070597"/>
                  </a:lnTo>
                  <a:lnTo>
                    <a:pt x="167271" y="1003681"/>
                  </a:lnTo>
                  <a:close/>
                </a:path>
                <a:path w="301625" h="1238250">
                  <a:moveTo>
                    <a:pt x="167271" y="903312"/>
                  </a:moveTo>
                  <a:lnTo>
                    <a:pt x="133819" y="903312"/>
                  </a:lnTo>
                  <a:lnTo>
                    <a:pt x="133819" y="970229"/>
                  </a:lnTo>
                  <a:lnTo>
                    <a:pt x="167271" y="970229"/>
                  </a:lnTo>
                  <a:lnTo>
                    <a:pt x="167271" y="903312"/>
                  </a:lnTo>
                  <a:close/>
                </a:path>
                <a:path w="301625" h="1238250">
                  <a:moveTo>
                    <a:pt x="167271" y="802944"/>
                  </a:moveTo>
                  <a:lnTo>
                    <a:pt x="133819" y="802944"/>
                  </a:lnTo>
                  <a:lnTo>
                    <a:pt x="133819" y="836396"/>
                  </a:lnTo>
                  <a:lnTo>
                    <a:pt x="167271" y="836396"/>
                  </a:lnTo>
                  <a:lnTo>
                    <a:pt x="167271" y="802944"/>
                  </a:lnTo>
                  <a:close/>
                </a:path>
                <a:path w="301625" h="1238250">
                  <a:moveTo>
                    <a:pt x="167271" y="736028"/>
                  </a:moveTo>
                  <a:lnTo>
                    <a:pt x="133819" y="736028"/>
                  </a:lnTo>
                  <a:lnTo>
                    <a:pt x="133819" y="769480"/>
                  </a:lnTo>
                  <a:lnTo>
                    <a:pt x="167271" y="769480"/>
                  </a:lnTo>
                  <a:lnTo>
                    <a:pt x="167271" y="736028"/>
                  </a:lnTo>
                  <a:close/>
                </a:path>
                <a:path w="301625" h="1238250">
                  <a:moveTo>
                    <a:pt x="167271" y="669124"/>
                  </a:moveTo>
                  <a:lnTo>
                    <a:pt x="133819" y="669124"/>
                  </a:lnTo>
                  <a:lnTo>
                    <a:pt x="133819" y="702576"/>
                  </a:lnTo>
                  <a:lnTo>
                    <a:pt x="167271" y="702576"/>
                  </a:lnTo>
                  <a:lnTo>
                    <a:pt x="167271" y="669124"/>
                  </a:lnTo>
                  <a:close/>
                </a:path>
                <a:path w="301625" h="1238250">
                  <a:moveTo>
                    <a:pt x="167271" y="568756"/>
                  </a:moveTo>
                  <a:lnTo>
                    <a:pt x="133819" y="568756"/>
                  </a:lnTo>
                  <a:lnTo>
                    <a:pt x="133819" y="602208"/>
                  </a:lnTo>
                  <a:lnTo>
                    <a:pt x="167271" y="602208"/>
                  </a:lnTo>
                  <a:lnTo>
                    <a:pt x="167271" y="568756"/>
                  </a:lnTo>
                  <a:close/>
                </a:path>
                <a:path w="301625" h="1238250">
                  <a:moveTo>
                    <a:pt x="167271" y="434924"/>
                  </a:moveTo>
                  <a:lnTo>
                    <a:pt x="133819" y="434924"/>
                  </a:lnTo>
                  <a:lnTo>
                    <a:pt x="133819" y="535292"/>
                  </a:lnTo>
                  <a:lnTo>
                    <a:pt x="167271" y="535292"/>
                  </a:lnTo>
                  <a:lnTo>
                    <a:pt x="167271" y="434924"/>
                  </a:lnTo>
                  <a:close/>
                </a:path>
                <a:path w="301625" h="1238250">
                  <a:moveTo>
                    <a:pt x="167271" y="334556"/>
                  </a:moveTo>
                  <a:lnTo>
                    <a:pt x="133819" y="334556"/>
                  </a:lnTo>
                  <a:lnTo>
                    <a:pt x="133819" y="368007"/>
                  </a:lnTo>
                  <a:lnTo>
                    <a:pt x="167271" y="368007"/>
                  </a:lnTo>
                  <a:lnTo>
                    <a:pt x="167271" y="334556"/>
                  </a:lnTo>
                  <a:close/>
                </a:path>
                <a:path w="301625" h="1238250">
                  <a:moveTo>
                    <a:pt x="167271" y="267652"/>
                  </a:moveTo>
                  <a:lnTo>
                    <a:pt x="133819" y="267652"/>
                  </a:lnTo>
                  <a:lnTo>
                    <a:pt x="133819" y="301104"/>
                  </a:lnTo>
                  <a:lnTo>
                    <a:pt x="167271" y="301104"/>
                  </a:lnTo>
                  <a:lnTo>
                    <a:pt x="167271" y="267652"/>
                  </a:lnTo>
                  <a:close/>
                </a:path>
                <a:path w="301625" h="1238250">
                  <a:moveTo>
                    <a:pt x="167271" y="133832"/>
                  </a:moveTo>
                  <a:lnTo>
                    <a:pt x="133819" y="133832"/>
                  </a:lnTo>
                  <a:lnTo>
                    <a:pt x="133819" y="234200"/>
                  </a:lnTo>
                  <a:lnTo>
                    <a:pt x="167271" y="234200"/>
                  </a:lnTo>
                  <a:lnTo>
                    <a:pt x="167271" y="133832"/>
                  </a:lnTo>
                  <a:close/>
                </a:path>
                <a:path w="301625" h="1238250">
                  <a:moveTo>
                    <a:pt x="167271" y="66916"/>
                  </a:moveTo>
                  <a:lnTo>
                    <a:pt x="133819" y="66916"/>
                  </a:lnTo>
                  <a:lnTo>
                    <a:pt x="133819" y="100368"/>
                  </a:lnTo>
                  <a:lnTo>
                    <a:pt x="167271" y="100368"/>
                  </a:lnTo>
                  <a:lnTo>
                    <a:pt x="167271" y="66916"/>
                  </a:lnTo>
                  <a:close/>
                </a:path>
                <a:path w="301625" h="1238250">
                  <a:moveTo>
                    <a:pt x="167271" y="0"/>
                  </a:moveTo>
                  <a:lnTo>
                    <a:pt x="133819" y="0"/>
                  </a:lnTo>
                  <a:lnTo>
                    <a:pt x="133819" y="33451"/>
                  </a:lnTo>
                  <a:lnTo>
                    <a:pt x="167271" y="33451"/>
                  </a:lnTo>
                  <a:lnTo>
                    <a:pt x="167271" y="0"/>
                  </a:lnTo>
                  <a:close/>
                </a:path>
                <a:path w="301625" h="1238250">
                  <a:moveTo>
                    <a:pt x="200736" y="1204417"/>
                  </a:moveTo>
                  <a:lnTo>
                    <a:pt x="167284" y="1204417"/>
                  </a:lnTo>
                  <a:lnTo>
                    <a:pt x="167284" y="1237869"/>
                  </a:lnTo>
                  <a:lnTo>
                    <a:pt x="200736" y="1237869"/>
                  </a:lnTo>
                  <a:lnTo>
                    <a:pt x="200736" y="1204417"/>
                  </a:lnTo>
                  <a:close/>
                </a:path>
                <a:path w="301625" h="1238250">
                  <a:moveTo>
                    <a:pt x="200736" y="1137500"/>
                  </a:moveTo>
                  <a:lnTo>
                    <a:pt x="167284" y="1137500"/>
                  </a:lnTo>
                  <a:lnTo>
                    <a:pt x="167284" y="1170952"/>
                  </a:lnTo>
                  <a:lnTo>
                    <a:pt x="200736" y="1170952"/>
                  </a:lnTo>
                  <a:lnTo>
                    <a:pt x="200736" y="1137500"/>
                  </a:lnTo>
                  <a:close/>
                </a:path>
                <a:path w="301625" h="1238250">
                  <a:moveTo>
                    <a:pt x="200736" y="1037132"/>
                  </a:moveTo>
                  <a:lnTo>
                    <a:pt x="167284" y="1037132"/>
                  </a:lnTo>
                  <a:lnTo>
                    <a:pt x="167284" y="1070584"/>
                  </a:lnTo>
                  <a:lnTo>
                    <a:pt x="200736" y="1070584"/>
                  </a:lnTo>
                  <a:lnTo>
                    <a:pt x="200736" y="1037132"/>
                  </a:lnTo>
                  <a:close/>
                </a:path>
                <a:path w="301625" h="1238250">
                  <a:moveTo>
                    <a:pt x="200736" y="970229"/>
                  </a:moveTo>
                  <a:lnTo>
                    <a:pt x="167284" y="970229"/>
                  </a:lnTo>
                  <a:lnTo>
                    <a:pt x="167284" y="1003681"/>
                  </a:lnTo>
                  <a:lnTo>
                    <a:pt x="200736" y="1003681"/>
                  </a:lnTo>
                  <a:lnTo>
                    <a:pt x="200736" y="970229"/>
                  </a:lnTo>
                  <a:close/>
                </a:path>
                <a:path w="301625" h="1238250">
                  <a:moveTo>
                    <a:pt x="200736" y="669124"/>
                  </a:moveTo>
                  <a:lnTo>
                    <a:pt x="167284" y="669124"/>
                  </a:lnTo>
                  <a:lnTo>
                    <a:pt x="167284" y="736041"/>
                  </a:lnTo>
                  <a:lnTo>
                    <a:pt x="200736" y="736041"/>
                  </a:lnTo>
                  <a:lnTo>
                    <a:pt x="200736" y="669124"/>
                  </a:lnTo>
                  <a:close/>
                </a:path>
                <a:path w="301625" h="1238250">
                  <a:moveTo>
                    <a:pt x="234175" y="1170952"/>
                  </a:moveTo>
                  <a:lnTo>
                    <a:pt x="200736" y="1170952"/>
                  </a:lnTo>
                  <a:lnTo>
                    <a:pt x="200736" y="1204404"/>
                  </a:lnTo>
                  <a:lnTo>
                    <a:pt x="234175" y="1204404"/>
                  </a:lnTo>
                  <a:lnTo>
                    <a:pt x="234175" y="1170952"/>
                  </a:lnTo>
                  <a:close/>
                </a:path>
                <a:path w="301625" h="1238250">
                  <a:moveTo>
                    <a:pt x="234175" y="1104049"/>
                  </a:moveTo>
                  <a:lnTo>
                    <a:pt x="200736" y="1104049"/>
                  </a:lnTo>
                  <a:lnTo>
                    <a:pt x="200736" y="1137500"/>
                  </a:lnTo>
                  <a:lnTo>
                    <a:pt x="234175" y="1137500"/>
                  </a:lnTo>
                  <a:lnTo>
                    <a:pt x="234175" y="1104049"/>
                  </a:lnTo>
                  <a:close/>
                </a:path>
                <a:path w="301625" h="1238250">
                  <a:moveTo>
                    <a:pt x="234175" y="769493"/>
                  </a:moveTo>
                  <a:lnTo>
                    <a:pt x="200736" y="769493"/>
                  </a:lnTo>
                  <a:lnTo>
                    <a:pt x="167284" y="769493"/>
                  </a:lnTo>
                  <a:lnTo>
                    <a:pt x="167284" y="802944"/>
                  </a:lnTo>
                  <a:lnTo>
                    <a:pt x="200736" y="802944"/>
                  </a:lnTo>
                  <a:lnTo>
                    <a:pt x="200736" y="836396"/>
                  </a:lnTo>
                  <a:lnTo>
                    <a:pt x="167284" y="836396"/>
                  </a:lnTo>
                  <a:lnTo>
                    <a:pt x="167284" y="903325"/>
                  </a:lnTo>
                  <a:lnTo>
                    <a:pt x="200736" y="903325"/>
                  </a:lnTo>
                  <a:lnTo>
                    <a:pt x="200736" y="936777"/>
                  </a:lnTo>
                  <a:lnTo>
                    <a:pt x="234175" y="936777"/>
                  </a:lnTo>
                  <a:lnTo>
                    <a:pt x="234175" y="869861"/>
                  </a:lnTo>
                  <a:lnTo>
                    <a:pt x="200736" y="869861"/>
                  </a:lnTo>
                  <a:lnTo>
                    <a:pt x="200736" y="836422"/>
                  </a:lnTo>
                  <a:lnTo>
                    <a:pt x="234175" y="836422"/>
                  </a:lnTo>
                  <a:lnTo>
                    <a:pt x="234175" y="769493"/>
                  </a:lnTo>
                  <a:close/>
                </a:path>
                <a:path w="301625" h="1238250">
                  <a:moveTo>
                    <a:pt x="234175" y="635660"/>
                  </a:moveTo>
                  <a:lnTo>
                    <a:pt x="200736" y="635660"/>
                  </a:lnTo>
                  <a:lnTo>
                    <a:pt x="200736" y="669112"/>
                  </a:lnTo>
                  <a:lnTo>
                    <a:pt x="234175" y="669112"/>
                  </a:lnTo>
                  <a:lnTo>
                    <a:pt x="234175" y="635660"/>
                  </a:lnTo>
                  <a:close/>
                </a:path>
                <a:path w="301625" h="1238250">
                  <a:moveTo>
                    <a:pt x="234175" y="501840"/>
                  </a:moveTo>
                  <a:lnTo>
                    <a:pt x="200736" y="501840"/>
                  </a:lnTo>
                  <a:lnTo>
                    <a:pt x="167284" y="501840"/>
                  </a:lnTo>
                  <a:lnTo>
                    <a:pt x="167284" y="535292"/>
                  </a:lnTo>
                  <a:lnTo>
                    <a:pt x="200736" y="535292"/>
                  </a:lnTo>
                  <a:lnTo>
                    <a:pt x="200736" y="568756"/>
                  </a:lnTo>
                  <a:lnTo>
                    <a:pt x="167284" y="568756"/>
                  </a:lnTo>
                  <a:lnTo>
                    <a:pt x="167284" y="602208"/>
                  </a:lnTo>
                  <a:lnTo>
                    <a:pt x="200736" y="602208"/>
                  </a:lnTo>
                  <a:lnTo>
                    <a:pt x="234175" y="602208"/>
                  </a:lnTo>
                  <a:lnTo>
                    <a:pt x="234175" y="501840"/>
                  </a:lnTo>
                  <a:close/>
                </a:path>
                <a:path w="301625" h="1238250">
                  <a:moveTo>
                    <a:pt x="234175" y="200736"/>
                  </a:moveTo>
                  <a:lnTo>
                    <a:pt x="200736" y="200736"/>
                  </a:lnTo>
                  <a:lnTo>
                    <a:pt x="200736" y="267652"/>
                  </a:lnTo>
                  <a:lnTo>
                    <a:pt x="167284" y="267652"/>
                  </a:lnTo>
                  <a:lnTo>
                    <a:pt x="167284" y="334568"/>
                  </a:lnTo>
                  <a:lnTo>
                    <a:pt x="200736" y="334568"/>
                  </a:lnTo>
                  <a:lnTo>
                    <a:pt x="200736" y="368020"/>
                  </a:lnTo>
                  <a:lnTo>
                    <a:pt x="167284" y="368020"/>
                  </a:lnTo>
                  <a:lnTo>
                    <a:pt x="167284" y="401472"/>
                  </a:lnTo>
                  <a:lnTo>
                    <a:pt x="200736" y="401472"/>
                  </a:lnTo>
                  <a:lnTo>
                    <a:pt x="200736" y="434924"/>
                  </a:lnTo>
                  <a:lnTo>
                    <a:pt x="167284" y="434924"/>
                  </a:lnTo>
                  <a:lnTo>
                    <a:pt x="167284" y="468376"/>
                  </a:lnTo>
                  <a:lnTo>
                    <a:pt x="200736" y="468376"/>
                  </a:lnTo>
                  <a:lnTo>
                    <a:pt x="234175" y="468388"/>
                  </a:lnTo>
                  <a:lnTo>
                    <a:pt x="234175" y="301104"/>
                  </a:lnTo>
                  <a:lnTo>
                    <a:pt x="200736" y="301104"/>
                  </a:lnTo>
                  <a:lnTo>
                    <a:pt x="200736" y="267665"/>
                  </a:lnTo>
                  <a:lnTo>
                    <a:pt x="234175" y="267665"/>
                  </a:lnTo>
                  <a:lnTo>
                    <a:pt x="234175" y="200736"/>
                  </a:lnTo>
                  <a:close/>
                </a:path>
                <a:path w="301625" h="1238250">
                  <a:moveTo>
                    <a:pt x="234175" y="100368"/>
                  </a:moveTo>
                  <a:lnTo>
                    <a:pt x="200736" y="100368"/>
                  </a:lnTo>
                  <a:lnTo>
                    <a:pt x="167284" y="100368"/>
                  </a:lnTo>
                  <a:lnTo>
                    <a:pt x="167284" y="167284"/>
                  </a:lnTo>
                  <a:lnTo>
                    <a:pt x="200736" y="167284"/>
                  </a:lnTo>
                  <a:lnTo>
                    <a:pt x="200736" y="133819"/>
                  </a:lnTo>
                  <a:lnTo>
                    <a:pt x="234175" y="133819"/>
                  </a:lnTo>
                  <a:lnTo>
                    <a:pt x="234175" y="100368"/>
                  </a:lnTo>
                  <a:close/>
                </a:path>
                <a:path w="301625" h="1238250">
                  <a:moveTo>
                    <a:pt x="234175" y="33464"/>
                  </a:moveTo>
                  <a:lnTo>
                    <a:pt x="200736" y="33464"/>
                  </a:lnTo>
                  <a:lnTo>
                    <a:pt x="200736" y="0"/>
                  </a:lnTo>
                  <a:lnTo>
                    <a:pt x="167284" y="0"/>
                  </a:lnTo>
                  <a:lnTo>
                    <a:pt x="167284" y="66916"/>
                  </a:lnTo>
                  <a:lnTo>
                    <a:pt x="200736" y="66916"/>
                  </a:lnTo>
                  <a:lnTo>
                    <a:pt x="234175" y="66916"/>
                  </a:lnTo>
                  <a:lnTo>
                    <a:pt x="234175" y="33464"/>
                  </a:lnTo>
                  <a:close/>
                </a:path>
                <a:path w="301625" h="1238250">
                  <a:moveTo>
                    <a:pt x="267639" y="1070584"/>
                  </a:moveTo>
                  <a:lnTo>
                    <a:pt x="234188" y="1070584"/>
                  </a:lnTo>
                  <a:lnTo>
                    <a:pt x="234188" y="1237869"/>
                  </a:lnTo>
                  <a:lnTo>
                    <a:pt x="267639" y="1237869"/>
                  </a:lnTo>
                  <a:lnTo>
                    <a:pt x="267639" y="1070584"/>
                  </a:lnTo>
                  <a:close/>
                </a:path>
                <a:path w="301625" h="1238250">
                  <a:moveTo>
                    <a:pt x="267639" y="970229"/>
                  </a:moveTo>
                  <a:lnTo>
                    <a:pt x="234188" y="970229"/>
                  </a:lnTo>
                  <a:lnTo>
                    <a:pt x="234188" y="1037145"/>
                  </a:lnTo>
                  <a:lnTo>
                    <a:pt x="267639" y="1037145"/>
                  </a:lnTo>
                  <a:lnTo>
                    <a:pt x="267639" y="970229"/>
                  </a:lnTo>
                  <a:close/>
                </a:path>
                <a:path w="301625" h="1238250">
                  <a:moveTo>
                    <a:pt x="267639" y="802944"/>
                  </a:moveTo>
                  <a:lnTo>
                    <a:pt x="234188" y="802944"/>
                  </a:lnTo>
                  <a:lnTo>
                    <a:pt x="234188" y="836396"/>
                  </a:lnTo>
                  <a:lnTo>
                    <a:pt x="267639" y="836396"/>
                  </a:lnTo>
                  <a:lnTo>
                    <a:pt x="267639" y="802944"/>
                  </a:lnTo>
                  <a:close/>
                </a:path>
                <a:path w="301625" h="1238250">
                  <a:moveTo>
                    <a:pt x="267639" y="669124"/>
                  </a:moveTo>
                  <a:lnTo>
                    <a:pt x="234188" y="669124"/>
                  </a:lnTo>
                  <a:lnTo>
                    <a:pt x="234188" y="769493"/>
                  </a:lnTo>
                  <a:lnTo>
                    <a:pt x="267639" y="769493"/>
                  </a:lnTo>
                  <a:lnTo>
                    <a:pt x="267639" y="669124"/>
                  </a:lnTo>
                  <a:close/>
                </a:path>
                <a:path w="301625" h="1238250">
                  <a:moveTo>
                    <a:pt x="267639" y="568756"/>
                  </a:moveTo>
                  <a:lnTo>
                    <a:pt x="234188" y="568756"/>
                  </a:lnTo>
                  <a:lnTo>
                    <a:pt x="234188" y="635673"/>
                  </a:lnTo>
                  <a:lnTo>
                    <a:pt x="267639" y="635673"/>
                  </a:lnTo>
                  <a:lnTo>
                    <a:pt x="267639" y="568756"/>
                  </a:lnTo>
                  <a:close/>
                </a:path>
                <a:path w="301625" h="1238250">
                  <a:moveTo>
                    <a:pt x="267639" y="401472"/>
                  </a:moveTo>
                  <a:lnTo>
                    <a:pt x="234188" y="401472"/>
                  </a:lnTo>
                  <a:lnTo>
                    <a:pt x="234188" y="535292"/>
                  </a:lnTo>
                  <a:lnTo>
                    <a:pt x="267639" y="535292"/>
                  </a:lnTo>
                  <a:lnTo>
                    <a:pt x="267639" y="401472"/>
                  </a:lnTo>
                  <a:close/>
                </a:path>
                <a:path w="301625" h="1238250">
                  <a:moveTo>
                    <a:pt x="267639" y="267652"/>
                  </a:moveTo>
                  <a:lnTo>
                    <a:pt x="234188" y="267652"/>
                  </a:lnTo>
                  <a:lnTo>
                    <a:pt x="234188" y="368020"/>
                  </a:lnTo>
                  <a:lnTo>
                    <a:pt x="267639" y="368020"/>
                  </a:lnTo>
                  <a:lnTo>
                    <a:pt x="267639" y="267652"/>
                  </a:lnTo>
                  <a:close/>
                </a:path>
                <a:path w="301625" h="1238250">
                  <a:moveTo>
                    <a:pt x="267639" y="33464"/>
                  </a:moveTo>
                  <a:lnTo>
                    <a:pt x="234188" y="33464"/>
                  </a:lnTo>
                  <a:lnTo>
                    <a:pt x="234188" y="167284"/>
                  </a:lnTo>
                  <a:lnTo>
                    <a:pt x="267639" y="167284"/>
                  </a:lnTo>
                  <a:lnTo>
                    <a:pt x="267639" y="33464"/>
                  </a:lnTo>
                  <a:close/>
                </a:path>
                <a:path w="301625" h="1238250">
                  <a:moveTo>
                    <a:pt x="301091" y="33464"/>
                  </a:moveTo>
                  <a:lnTo>
                    <a:pt x="267652" y="33464"/>
                  </a:lnTo>
                  <a:lnTo>
                    <a:pt x="267652" y="66916"/>
                  </a:lnTo>
                  <a:lnTo>
                    <a:pt x="301091" y="66916"/>
                  </a:lnTo>
                  <a:lnTo>
                    <a:pt x="301091" y="33464"/>
                  </a:lnTo>
                  <a:close/>
                </a:path>
              </a:pathLst>
            </a:custGeom>
            <a:solidFill>
              <a:srgbClr val="231F20"/>
            </a:solidFill>
          </p:spPr>
          <p:txBody>
            <a:bodyPr wrap="square" lIns="0" tIns="0" rIns="0" bIns="0" rtlCol="0"/>
            <a:lstStyle/>
            <a:p>
              <a:endParaRPr/>
            </a:p>
          </p:txBody>
        </p:sp>
        <p:sp>
          <p:nvSpPr>
            <p:cNvPr id="13" name="object 13"/>
            <p:cNvSpPr/>
            <p:nvPr/>
          </p:nvSpPr>
          <p:spPr>
            <a:xfrm>
              <a:off x="1845792" y="5551639"/>
              <a:ext cx="234315" cy="1238250"/>
            </a:xfrm>
            <a:custGeom>
              <a:avLst/>
              <a:gdLst/>
              <a:ahLst/>
              <a:cxnLst/>
              <a:rect l="l" t="t" r="r" b="b"/>
              <a:pathLst>
                <a:path w="234314" h="1238250">
                  <a:moveTo>
                    <a:pt x="33439" y="1170952"/>
                  </a:moveTo>
                  <a:lnTo>
                    <a:pt x="0" y="1170952"/>
                  </a:lnTo>
                  <a:lnTo>
                    <a:pt x="0" y="1204404"/>
                  </a:lnTo>
                  <a:lnTo>
                    <a:pt x="33439" y="1204404"/>
                  </a:lnTo>
                  <a:lnTo>
                    <a:pt x="33439" y="1170952"/>
                  </a:lnTo>
                  <a:close/>
                </a:path>
                <a:path w="234314" h="1238250">
                  <a:moveTo>
                    <a:pt x="33439" y="1037132"/>
                  </a:moveTo>
                  <a:lnTo>
                    <a:pt x="0" y="1037132"/>
                  </a:lnTo>
                  <a:lnTo>
                    <a:pt x="0" y="1070584"/>
                  </a:lnTo>
                  <a:lnTo>
                    <a:pt x="33439" y="1070584"/>
                  </a:lnTo>
                  <a:lnTo>
                    <a:pt x="33439" y="1037132"/>
                  </a:lnTo>
                  <a:close/>
                </a:path>
                <a:path w="234314" h="1238250">
                  <a:moveTo>
                    <a:pt x="33439" y="936764"/>
                  </a:moveTo>
                  <a:lnTo>
                    <a:pt x="0" y="936764"/>
                  </a:lnTo>
                  <a:lnTo>
                    <a:pt x="0" y="1003681"/>
                  </a:lnTo>
                  <a:lnTo>
                    <a:pt x="33439" y="1003681"/>
                  </a:lnTo>
                  <a:lnTo>
                    <a:pt x="33439" y="936764"/>
                  </a:lnTo>
                  <a:close/>
                </a:path>
                <a:path w="234314" h="1238250">
                  <a:moveTo>
                    <a:pt x="33439" y="802944"/>
                  </a:moveTo>
                  <a:lnTo>
                    <a:pt x="0" y="802944"/>
                  </a:lnTo>
                  <a:lnTo>
                    <a:pt x="0" y="903325"/>
                  </a:lnTo>
                  <a:lnTo>
                    <a:pt x="33439" y="903325"/>
                  </a:lnTo>
                  <a:lnTo>
                    <a:pt x="33439" y="802944"/>
                  </a:lnTo>
                  <a:close/>
                </a:path>
                <a:path w="234314" h="1238250">
                  <a:moveTo>
                    <a:pt x="33439" y="669124"/>
                  </a:moveTo>
                  <a:lnTo>
                    <a:pt x="0" y="669124"/>
                  </a:lnTo>
                  <a:lnTo>
                    <a:pt x="0" y="736041"/>
                  </a:lnTo>
                  <a:lnTo>
                    <a:pt x="33439" y="736041"/>
                  </a:lnTo>
                  <a:lnTo>
                    <a:pt x="33439" y="669124"/>
                  </a:lnTo>
                  <a:close/>
                </a:path>
                <a:path w="234314" h="1238250">
                  <a:moveTo>
                    <a:pt x="33439" y="602208"/>
                  </a:moveTo>
                  <a:lnTo>
                    <a:pt x="0" y="602208"/>
                  </a:lnTo>
                  <a:lnTo>
                    <a:pt x="0" y="635660"/>
                  </a:lnTo>
                  <a:lnTo>
                    <a:pt x="33439" y="635660"/>
                  </a:lnTo>
                  <a:lnTo>
                    <a:pt x="33439" y="602208"/>
                  </a:lnTo>
                  <a:close/>
                </a:path>
                <a:path w="234314" h="1238250">
                  <a:moveTo>
                    <a:pt x="33439" y="468388"/>
                  </a:moveTo>
                  <a:lnTo>
                    <a:pt x="0" y="468388"/>
                  </a:lnTo>
                  <a:lnTo>
                    <a:pt x="0" y="535305"/>
                  </a:lnTo>
                  <a:lnTo>
                    <a:pt x="33439" y="535305"/>
                  </a:lnTo>
                  <a:lnTo>
                    <a:pt x="33439" y="468388"/>
                  </a:lnTo>
                  <a:close/>
                </a:path>
                <a:path w="234314" h="1238250">
                  <a:moveTo>
                    <a:pt x="33439" y="368020"/>
                  </a:moveTo>
                  <a:lnTo>
                    <a:pt x="0" y="368020"/>
                  </a:lnTo>
                  <a:lnTo>
                    <a:pt x="0" y="434936"/>
                  </a:lnTo>
                  <a:lnTo>
                    <a:pt x="33439" y="434936"/>
                  </a:lnTo>
                  <a:lnTo>
                    <a:pt x="33439" y="368020"/>
                  </a:lnTo>
                  <a:close/>
                </a:path>
                <a:path w="234314" h="1238250">
                  <a:moveTo>
                    <a:pt x="33439" y="267652"/>
                  </a:moveTo>
                  <a:lnTo>
                    <a:pt x="0" y="267652"/>
                  </a:lnTo>
                  <a:lnTo>
                    <a:pt x="0" y="334568"/>
                  </a:lnTo>
                  <a:lnTo>
                    <a:pt x="33439" y="334568"/>
                  </a:lnTo>
                  <a:lnTo>
                    <a:pt x="33439" y="267652"/>
                  </a:lnTo>
                  <a:close/>
                </a:path>
                <a:path w="234314" h="1238250">
                  <a:moveTo>
                    <a:pt x="33439" y="200736"/>
                  </a:moveTo>
                  <a:lnTo>
                    <a:pt x="0" y="200736"/>
                  </a:lnTo>
                  <a:lnTo>
                    <a:pt x="0" y="234188"/>
                  </a:lnTo>
                  <a:lnTo>
                    <a:pt x="33439" y="234188"/>
                  </a:lnTo>
                  <a:lnTo>
                    <a:pt x="33439" y="200736"/>
                  </a:lnTo>
                  <a:close/>
                </a:path>
                <a:path w="234314" h="1238250">
                  <a:moveTo>
                    <a:pt x="33439" y="133832"/>
                  </a:moveTo>
                  <a:lnTo>
                    <a:pt x="0" y="133832"/>
                  </a:lnTo>
                  <a:lnTo>
                    <a:pt x="0" y="167284"/>
                  </a:lnTo>
                  <a:lnTo>
                    <a:pt x="33439" y="167284"/>
                  </a:lnTo>
                  <a:lnTo>
                    <a:pt x="33439" y="133832"/>
                  </a:lnTo>
                  <a:close/>
                </a:path>
                <a:path w="234314" h="1238250">
                  <a:moveTo>
                    <a:pt x="33439" y="33464"/>
                  </a:moveTo>
                  <a:lnTo>
                    <a:pt x="0" y="33464"/>
                  </a:lnTo>
                  <a:lnTo>
                    <a:pt x="0" y="66916"/>
                  </a:lnTo>
                  <a:lnTo>
                    <a:pt x="33439" y="66916"/>
                  </a:lnTo>
                  <a:lnTo>
                    <a:pt x="33439" y="33464"/>
                  </a:lnTo>
                  <a:close/>
                </a:path>
                <a:path w="234314" h="1238250">
                  <a:moveTo>
                    <a:pt x="66903" y="1003681"/>
                  </a:moveTo>
                  <a:lnTo>
                    <a:pt x="33451" y="1003681"/>
                  </a:lnTo>
                  <a:lnTo>
                    <a:pt x="33451" y="1037132"/>
                  </a:lnTo>
                  <a:lnTo>
                    <a:pt x="66903" y="1037132"/>
                  </a:lnTo>
                  <a:lnTo>
                    <a:pt x="66903" y="1003681"/>
                  </a:lnTo>
                  <a:close/>
                </a:path>
                <a:path w="234314" h="1238250">
                  <a:moveTo>
                    <a:pt x="66903" y="936764"/>
                  </a:moveTo>
                  <a:lnTo>
                    <a:pt x="33451" y="936764"/>
                  </a:lnTo>
                  <a:lnTo>
                    <a:pt x="33451" y="970216"/>
                  </a:lnTo>
                  <a:lnTo>
                    <a:pt x="66903" y="970216"/>
                  </a:lnTo>
                  <a:lnTo>
                    <a:pt x="66903" y="936764"/>
                  </a:lnTo>
                  <a:close/>
                </a:path>
                <a:path w="234314" h="1238250">
                  <a:moveTo>
                    <a:pt x="66903" y="702576"/>
                  </a:moveTo>
                  <a:lnTo>
                    <a:pt x="33451" y="702576"/>
                  </a:lnTo>
                  <a:lnTo>
                    <a:pt x="33451" y="769493"/>
                  </a:lnTo>
                  <a:lnTo>
                    <a:pt x="66903" y="769493"/>
                  </a:lnTo>
                  <a:lnTo>
                    <a:pt x="66903" y="702576"/>
                  </a:lnTo>
                  <a:close/>
                </a:path>
                <a:path w="234314" h="1238250">
                  <a:moveTo>
                    <a:pt x="66903" y="267652"/>
                  </a:moveTo>
                  <a:lnTo>
                    <a:pt x="33451" y="267652"/>
                  </a:lnTo>
                  <a:lnTo>
                    <a:pt x="33451" y="301104"/>
                  </a:lnTo>
                  <a:lnTo>
                    <a:pt x="66903" y="301104"/>
                  </a:lnTo>
                  <a:lnTo>
                    <a:pt x="66903" y="267652"/>
                  </a:lnTo>
                  <a:close/>
                </a:path>
                <a:path w="234314" h="1238250">
                  <a:moveTo>
                    <a:pt x="66903" y="66916"/>
                  </a:moveTo>
                  <a:lnTo>
                    <a:pt x="33451" y="66916"/>
                  </a:lnTo>
                  <a:lnTo>
                    <a:pt x="33451" y="100368"/>
                  </a:lnTo>
                  <a:lnTo>
                    <a:pt x="66903" y="100368"/>
                  </a:lnTo>
                  <a:lnTo>
                    <a:pt x="66903" y="66916"/>
                  </a:lnTo>
                  <a:close/>
                </a:path>
                <a:path w="234314" h="1238250">
                  <a:moveTo>
                    <a:pt x="66903" y="0"/>
                  </a:moveTo>
                  <a:lnTo>
                    <a:pt x="33451" y="0"/>
                  </a:lnTo>
                  <a:lnTo>
                    <a:pt x="33451" y="33451"/>
                  </a:lnTo>
                  <a:lnTo>
                    <a:pt x="66903" y="33451"/>
                  </a:lnTo>
                  <a:lnTo>
                    <a:pt x="66903" y="0"/>
                  </a:lnTo>
                  <a:close/>
                </a:path>
                <a:path w="234314" h="1238250">
                  <a:moveTo>
                    <a:pt x="100342" y="1170952"/>
                  </a:moveTo>
                  <a:lnTo>
                    <a:pt x="66903" y="1170952"/>
                  </a:lnTo>
                  <a:lnTo>
                    <a:pt x="66903" y="1137500"/>
                  </a:lnTo>
                  <a:lnTo>
                    <a:pt x="33451" y="1137500"/>
                  </a:lnTo>
                  <a:lnTo>
                    <a:pt x="33451" y="1204417"/>
                  </a:lnTo>
                  <a:lnTo>
                    <a:pt x="66903" y="1204417"/>
                  </a:lnTo>
                  <a:lnTo>
                    <a:pt x="66903" y="1237869"/>
                  </a:lnTo>
                  <a:lnTo>
                    <a:pt x="100342" y="1237869"/>
                  </a:lnTo>
                  <a:lnTo>
                    <a:pt x="100342" y="1170952"/>
                  </a:lnTo>
                  <a:close/>
                </a:path>
                <a:path w="234314" h="1238250">
                  <a:moveTo>
                    <a:pt x="100342" y="1037132"/>
                  </a:moveTo>
                  <a:lnTo>
                    <a:pt x="66903" y="1037132"/>
                  </a:lnTo>
                  <a:lnTo>
                    <a:pt x="66903" y="1104061"/>
                  </a:lnTo>
                  <a:lnTo>
                    <a:pt x="100342" y="1104061"/>
                  </a:lnTo>
                  <a:lnTo>
                    <a:pt x="100342" y="1037132"/>
                  </a:lnTo>
                  <a:close/>
                </a:path>
                <a:path w="234314" h="1238250">
                  <a:moveTo>
                    <a:pt x="100342" y="970229"/>
                  </a:moveTo>
                  <a:lnTo>
                    <a:pt x="66903" y="970229"/>
                  </a:lnTo>
                  <a:lnTo>
                    <a:pt x="66903" y="1003681"/>
                  </a:lnTo>
                  <a:lnTo>
                    <a:pt x="100342" y="1003681"/>
                  </a:lnTo>
                  <a:lnTo>
                    <a:pt x="100342" y="970229"/>
                  </a:lnTo>
                  <a:close/>
                </a:path>
                <a:path w="234314" h="1238250">
                  <a:moveTo>
                    <a:pt x="100342" y="836396"/>
                  </a:moveTo>
                  <a:lnTo>
                    <a:pt x="66903" y="836396"/>
                  </a:lnTo>
                  <a:lnTo>
                    <a:pt x="66903" y="903325"/>
                  </a:lnTo>
                  <a:lnTo>
                    <a:pt x="100342" y="903325"/>
                  </a:lnTo>
                  <a:lnTo>
                    <a:pt x="100342" y="836396"/>
                  </a:lnTo>
                  <a:close/>
                </a:path>
                <a:path w="234314" h="1238250">
                  <a:moveTo>
                    <a:pt x="100342" y="635660"/>
                  </a:moveTo>
                  <a:lnTo>
                    <a:pt x="66903" y="635660"/>
                  </a:lnTo>
                  <a:lnTo>
                    <a:pt x="66903" y="602208"/>
                  </a:lnTo>
                  <a:lnTo>
                    <a:pt x="33451" y="602208"/>
                  </a:lnTo>
                  <a:lnTo>
                    <a:pt x="33451" y="669137"/>
                  </a:lnTo>
                  <a:lnTo>
                    <a:pt x="66903" y="669137"/>
                  </a:lnTo>
                  <a:lnTo>
                    <a:pt x="100342" y="669112"/>
                  </a:lnTo>
                  <a:lnTo>
                    <a:pt x="100342" y="635660"/>
                  </a:lnTo>
                  <a:close/>
                </a:path>
                <a:path w="234314" h="1238250">
                  <a:moveTo>
                    <a:pt x="100342" y="401472"/>
                  </a:moveTo>
                  <a:lnTo>
                    <a:pt x="66903" y="401472"/>
                  </a:lnTo>
                  <a:lnTo>
                    <a:pt x="33451" y="401472"/>
                  </a:lnTo>
                  <a:lnTo>
                    <a:pt x="33451" y="568756"/>
                  </a:lnTo>
                  <a:lnTo>
                    <a:pt x="66903" y="568756"/>
                  </a:lnTo>
                  <a:lnTo>
                    <a:pt x="100342" y="568744"/>
                  </a:lnTo>
                  <a:lnTo>
                    <a:pt x="100342" y="535292"/>
                  </a:lnTo>
                  <a:lnTo>
                    <a:pt x="66903" y="535292"/>
                  </a:lnTo>
                  <a:lnTo>
                    <a:pt x="66903" y="434924"/>
                  </a:lnTo>
                  <a:lnTo>
                    <a:pt x="100342" y="434924"/>
                  </a:lnTo>
                  <a:lnTo>
                    <a:pt x="100342" y="401472"/>
                  </a:lnTo>
                  <a:close/>
                </a:path>
                <a:path w="234314" h="1238250">
                  <a:moveTo>
                    <a:pt x="100342" y="301104"/>
                  </a:moveTo>
                  <a:lnTo>
                    <a:pt x="66903" y="301104"/>
                  </a:lnTo>
                  <a:lnTo>
                    <a:pt x="66903" y="368020"/>
                  </a:lnTo>
                  <a:lnTo>
                    <a:pt x="100342" y="368020"/>
                  </a:lnTo>
                  <a:lnTo>
                    <a:pt x="100342" y="301104"/>
                  </a:lnTo>
                  <a:close/>
                </a:path>
                <a:path w="234314" h="1238250">
                  <a:moveTo>
                    <a:pt x="100342" y="167284"/>
                  </a:moveTo>
                  <a:lnTo>
                    <a:pt x="66903" y="167284"/>
                  </a:lnTo>
                  <a:lnTo>
                    <a:pt x="33451" y="167284"/>
                  </a:lnTo>
                  <a:lnTo>
                    <a:pt x="33451" y="200736"/>
                  </a:lnTo>
                  <a:lnTo>
                    <a:pt x="66903" y="200736"/>
                  </a:lnTo>
                  <a:lnTo>
                    <a:pt x="66903" y="234200"/>
                  </a:lnTo>
                  <a:lnTo>
                    <a:pt x="100342" y="234200"/>
                  </a:lnTo>
                  <a:lnTo>
                    <a:pt x="100342" y="167284"/>
                  </a:lnTo>
                  <a:close/>
                </a:path>
                <a:path w="234314" h="1238250">
                  <a:moveTo>
                    <a:pt x="100342" y="100368"/>
                  </a:moveTo>
                  <a:lnTo>
                    <a:pt x="66903" y="100368"/>
                  </a:lnTo>
                  <a:lnTo>
                    <a:pt x="66903" y="133819"/>
                  </a:lnTo>
                  <a:lnTo>
                    <a:pt x="100342" y="133819"/>
                  </a:lnTo>
                  <a:lnTo>
                    <a:pt x="100342" y="100368"/>
                  </a:lnTo>
                  <a:close/>
                </a:path>
                <a:path w="234314" h="1238250">
                  <a:moveTo>
                    <a:pt x="133819" y="970229"/>
                  </a:moveTo>
                  <a:lnTo>
                    <a:pt x="100368" y="970229"/>
                  </a:lnTo>
                  <a:lnTo>
                    <a:pt x="100368" y="1003681"/>
                  </a:lnTo>
                  <a:lnTo>
                    <a:pt x="133819" y="1003681"/>
                  </a:lnTo>
                  <a:lnTo>
                    <a:pt x="133819" y="970229"/>
                  </a:lnTo>
                  <a:close/>
                </a:path>
                <a:path w="234314" h="1238250">
                  <a:moveTo>
                    <a:pt x="133819" y="434924"/>
                  </a:moveTo>
                  <a:lnTo>
                    <a:pt x="100368" y="434924"/>
                  </a:lnTo>
                  <a:lnTo>
                    <a:pt x="100368" y="468376"/>
                  </a:lnTo>
                  <a:lnTo>
                    <a:pt x="133819" y="468376"/>
                  </a:lnTo>
                  <a:lnTo>
                    <a:pt x="133819" y="434924"/>
                  </a:lnTo>
                  <a:close/>
                </a:path>
                <a:path w="234314" h="1238250">
                  <a:moveTo>
                    <a:pt x="167271" y="1003681"/>
                  </a:moveTo>
                  <a:lnTo>
                    <a:pt x="133819" y="1003681"/>
                  </a:lnTo>
                  <a:lnTo>
                    <a:pt x="133819" y="1037132"/>
                  </a:lnTo>
                  <a:lnTo>
                    <a:pt x="167271" y="1037132"/>
                  </a:lnTo>
                  <a:lnTo>
                    <a:pt x="167271" y="1003681"/>
                  </a:lnTo>
                  <a:close/>
                </a:path>
                <a:path w="234314" h="1238250">
                  <a:moveTo>
                    <a:pt x="167271" y="702576"/>
                  </a:moveTo>
                  <a:lnTo>
                    <a:pt x="133819" y="702576"/>
                  </a:lnTo>
                  <a:lnTo>
                    <a:pt x="133819" y="736028"/>
                  </a:lnTo>
                  <a:lnTo>
                    <a:pt x="167271" y="736028"/>
                  </a:lnTo>
                  <a:lnTo>
                    <a:pt x="167271" y="702576"/>
                  </a:lnTo>
                  <a:close/>
                </a:path>
                <a:path w="234314" h="1238250">
                  <a:moveTo>
                    <a:pt x="167271" y="468388"/>
                  </a:moveTo>
                  <a:lnTo>
                    <a:pt x="133819" y="468388"/>
                  </a:lnTo>
                  <a:lnTo>
                    <a:pt x="133819" y="501840"/>
                  </a:lnTo>
                  <a:lnTo>
                    <a:pt x="167271" y="501840"/>
                  </a:lnTo>
                  <a:lnTo>
                    <a:pt x="167271" y="468388"/>
                  </a:lnTo>
                  <a:close/>
                </a:path>
                <a:path w="234314" h="1238250">
                  <a:moveTo>
                    <a:pt x="200710" y="1104049"/>
                  </a:moveTo>
                  <a:lnTo>
                    <a:pt x="167271" y="1104049"/>
                  </a:lnTo>
                  <a:lnTo>
                    <a:pt x="133819" y="1104049"/>
                  </a:lnTo>
                  <a:lnTo>
                    <a:pt x="100368" y="1104049"/>
                  </a:lnTo>
                  <a:lnTo>
                    <a:pt x="100368" y="1137500"/>
                  </a:lnTo>
                  <a:lnTo>
                    <a:pt x="133819" y="1137500"/>
                  </a:lnTo>
                  <a:lnTo>
                    <a:pt x="133819" y="1170952"/>
                  </a:lnTo>
                  <a:lnTo>
                    <a:pt x="100368" y="1170952"/>
                  </a:lnTo>
                  <a:lnTo>
                    <a:pt x="100368" y="1204404"/>
                  </a:lnTo>
                  <a:lnTo>
                    <a:pt x="133819" y="1204404"/>
                  </a:lnTo>
                  <a:lnTo>
                    <a:pt x="167271" y="1204417"/>
                  </a:lnTo>
                  <a:lnTo>
                    <a:pt x="200710" y="1204417"/>
                  </a:lnTo>
                  <a:lnTo>
                    <a:pt x="200710" y="1104049"/>
                  </a:lnTo>
                  <a:close/>
                </a:path>
                <a:path w="234314" h="1238250">
                  <a:moveTo>
                    <a:pt x="200710" y="1037132"/>
                  </a:moveTo>
                  <a:lnTo>
                    <a:pt x="167271" y="1037132"/>
                  </a:lnTo>
                  <a:lnTo>
                    <a:pt x="167271" y="1070584"/>
                  </a:lnTo>
                  <a:lnTo>
                    <a:pt x="200710" y="1070584"/>
                  </a:lnTo>
                  <a:lnTo>
                    <a:pt x="200710" y="1037132"/>
                  </a:lnTo>
                  <a:close/>
                </a:path>
                <a:path w="234314" h="1238250">
                  <a:moveTo>
                    <a:pt x="200710" y="802944"/>
                  </a:moveTo>
                  <a:lnTo>
                    <a:pt x="167271" y="802944"/>
                  </a:lnTo>
                  <a:lnTo>
                    <a:pt x="167271" y="769493"/>
                  </a:lnTo>
                  <a:lnTo>
                    <a:pt x="133819" y="769493"/>
                  </a:lnTo>
                  <a:lnTo>
                    <a:pt x="133819" y="736028"/>
                  </a:lnTo>
                  <a:lnTo>
                    <a:pt x="100368" y="736028"/>
                  </a:lnTo>
                  <a:lnTo>
                    <a:pt x="100368" y="802944"/>
                  </a:lnTo>
                  <a:lnTo>
                    <a:pt x="133819" y="802944"/>
                  </a:lnTo>
                  <a:lnTo>
                    <a:pt x="133819" y="836422"/>
                  </a:lnTo>
                  <a:lnTo>
                    <a:pt x="167271" y="836422"/>
                  </a:lnTo>
                  <a:lnTo>
                    <a:pt x="167271" y="869861"/>
                  </a:lnTo>
                  <a:lnTo>
                    <a:pt x="133819" y="869861"/>
                  </a:lnTo>
                  <a:lnTo>
                    <a:pt x="133819" y="903312"/>
                  </a:lnTo>
                  <a:lnTo>
                    <a:pt x="100368" y="903312"/>
                  </a:lnTo>
                  <a:lnTo>
                    <a:pt x="100368" y="936764"/>
                  </a:lnTo>
                  <a:lnTo>
                    <a:pt x="133819" y="936764"/>
                  </a:lnTo>
                  <a:lnTo>
                    <a:pt x="167271" y="936777"/>
                  </a:lnTo>
                  <a:lnTo>
                    <a:pt x="167271" y="970216"/>
                  </a:lnTo>
                  <a:lnTo>
                    <a:pt x="200710" y="970216"/>
                  </a:lnTo>
                  <a:lnTo>
                    <a:pt x="200710" y="936764"/>
                  </a:lnTo>
                  <a:lnTo>
                    <a:pt x="167271" y="936764"/>
                  </a:lnTo>
                  <a:lnTo>
                    <a:pt x="167271" y="869873"/>
                  </a:lnTo>
                  <a:lnTo>
                    <a:pt x="200710" y="869873"/>
                  </a:lnTo>
                  <a:lnTo>
                    <a:pt x="200710" y="802944"/>
                  </a:lnTo>
                  <a:close/>
                </a:path>
                <a:path w="234314" h="1238250">
                  <a:moveTo>
                    <a:pt x="200710" y="535292"/>
                  </a:moveTo>
                  <a:lnTo>
                    <a:pt x="167271" y="535292"/>
                  </a:lnTo>
                  <a:lnTo>
                    <a:pt x="167271" y="568756"/>
                  </a:lnTo>
                  <a:lnTo>
                    <a:pt x="133819" y="568756"/>
                  </a:lnTo>
                  <a:lnTo>
                    <a:pt x="133819" y="635660"/>
                  </a:lnTo>
                  <a:lnTo>
                    <a:pt x="100368" y="635660"/>
                  </a:lnTo>
                  <a:lnTo>
                    <a:pt x="100368" y="669112"/>
                  </a:lnTo>
                  <a:lnTo>
                    <a:pt x="133819" y="669112"/>
                  </a:lnTo>
                  <a:lnTo>
                    <a:pt x="167271" y="669124"/>
                  </a:lnTo>
                  <a:lnTo>
                    <a:pt x="200710" y="669124"/>
                  </a:lnTo>
                  <a:lnTo>
                    <a:pt x="200710" y="535292"/>
                  </a:lnTo>
                  <a:close/>
                </a:path>
                <a:path w="234314" h="1238250">
                  <a:moveTo>
                    <a:pt x="200710" y="401472"/>
                  </a:moveTo>
                  <a:lnTo>
                    <a:pt x="167271" y="401472"/>
                  </a:lnTo>
                  <a:lnTo>
                    <a:pt x="167271" y="434924"/>
                  </a:lnTo>
                  <a:lnTo>
                    <a:pt x="200710" y="434924"/>
                  </a:lnTo>
                  <a:lnTo>
                    <a:pt x="200710" y="401472"/>
                  </a:lnTo>
                  <a:close/>
                </a:path>
                <a:path w="234314" h="1238250">
                  <a:moveTo>
                    <a:pt x="200710" y="0"/>
                  </a:moveTo>
                  <a:lnTo>
                    <a:pt x="167271" y="0"/>
                  </a:lnTo>
                  <a:lnTo>
                    <a:pt x="133819" y="0"/>
                  </a:lnTo>
                  <a:lnTo>
                    <a:pt x="100368" y="0"/>
                  </a:lnTo>
                  <a:lnTo>
                    <a:pt x="100368" y="133819"/>
                  </a:lnTo>
                  <a:lnTo>
                    <a:pt x="133819" y="133819"/>
                  </a:lnTo>
                  <a:lnTo>
                    <a:pt x="133819" y="234200"/>
                  </a:lnTo>
                  <a:lnTo>
                    <a:pt x="100368" y="234200"/>
                  </a:lnTo>
                  <a:lnTo>
                    <a:pt x="100368" y="267652"/>
                  </a:lnTo>
                  <a:lnTo>
                    <a:pt x="133819" y="267652"/>
                  </a:lnTo>
                  <a:lnTo>
                    <a:pt x="133819" y="301104"/>
                  </a:lnTo>
                  <a:lnTo>
                    <a:pt x="167271" y="301104"/>
                  </a:lnTo>
                  <a:lnTo>
                    <a:pt x="167271" y="334556"/>
                  </a:lnTo>
                  <a:lnTo>
                    <a:pt x="133819" y="334556"/>
                  </a:lnTo>
                  <a:lnTo>
                    <a:pt x="100368" y="334556"/>
                  </a:lnTo>
                  <a:lnTo>
                    <a:pt x="100368" y="401472"/>
                  </a:lnTo>
                  <a:lnTo>
                    <a:pt x="133819" y="401472"/>
                  </a:lnTo>
                  <a:lnTo>
                    <a:pt x="167271" y="401472"/>
                  </a:lnTo>
                  <a:lnTo>
                    <a:pt x="167271" y="334568"/>
                  </a:lnTo>
                  <a:lnTo>
                    <a:pt x="200710" y="334568"/>
                  </a:lnTo>
                  <a:lnTo>
                    <a:pt x="200710" y="234200"/>
                  </a:lnTo>
                  <a:lnTo>
                    <a:pt x="167271" y="234200"/>
                  </a:lnTo>
                  <a:lnTo>
                    <a:pt x="167271" y="200736"/>
                  </a:lnTo>
                  <a:lnTo>
                    <a:pt x="200710" y="200736"/>
                  </a:lnTo>
                  <a:lnTo>
                    <a:pt x="200710" y="167284"/>
                  </a:lnTo>
                  <a:lnTo>
                    <a:pt x="167271" y="167284"/>
                  </a:lnTo>
                  <a:lnTo>
                    <a:pt x="167271" y="133832"/>
                  </a:lnTo>
                  <a:lnTo>
                    <a:pt x="200710" y="133832"/>
                  </a:lnTo>
                  <a:lnTo>
                    <a:pt x="200710" y="66916"/>
                  </a:lnTo>
                  <a:lnTo>
                    <a:pt x="167271" y="66916"/>
                  </a:lnTo>
                  <a:lnTo>
                    <a:pt x="133819" y="66916"/>
                  </a:lnTo>
                  <a:lnTo>
                    <a:pt x="133819" y="33451"/>
                  </a:lnTo>
                  <a:lnTo>
                    <a:pt x="167271" y="33451"/>
                  </a:lnTo>
                  <a:lnTo>
                    <a:pt x="200710" y="33451"/>
                  </a:lnTo>
                  <a:lnTo>
                    <a:pt x="200710" y="0"/>
                  </a:lnTo>
                  <a:close/>
                </a:path>
                <a:path w="234314" h="1238250">
                  <a:moveTo>
                    <a:pt x="234188" y="1170952"/>
                  </a:moveTo>
                  <a:lnTo>
                    <a:pt x="200736" y="1170952"/>
                  </a:lnTo>
                  <a:lnTo>
                    <a:pt x="200736" y="1237869"/>
                  </a:lnTo>
                  <a:lnTo>
                    <a:pt x="234188" y="1237869"/>
                  </a:lnTo>
                  <a:lnTo>
                    <a:pt x="234188" y="1170952"/>
                  </a:lnTo>
                  <a:close/>
                </a:path>
                <a:path w="234314" h="1238250">
                  <a:moveTo>
                    <a:pt x="234188" y="1003681"/>
                  </a:moveTo>
                  <a:lnTo>
                    <a:pt x="200736" y="1003681"/>
                  </a:lnTo>
                  <a:lnTo>
                    <a:pt x="200736" y="1104061"/>
                  </a:lnTo>
                  <a:lnTo>
                    <a:pt x="234188" y="1104061"/>
                  </a:lnTo>
                  <a:lnTo>
                    <a:pt x="234188" y="1003681"/>
                  </a:lnTo>
                  <a:close/>
                </a:path>
                <a:path w="234314" h="1238250">
                  <a:moveTo>
                    <a:pt x="234188" y="836396"/>
                  </a:moveTo>
                  <a:lnTo>
                    <a:pt x="200736" y="836396"/>
                  </a:lnTo>
                  <a:lnTo>
                    <a:pt x="200736" y="903325"/>
                  </a:lnTo>
                  <a:lnTo>
                    <a:pt x="234188" y="903325"/>
                  </a:lnTo>
                  <a:lnTo>
                    <a:pt x="234188" y="836396"/>
                  </a:lnTo>
                  <a:close/>
                </a:path>
                <a:path w="234314" h="1238250">
                  <a:moveTo>
                    <a:pt x="234188" y="635660"/>
                  </a:moveTo>
                  <a:lnTo>
                    <a:pt x="200736" y="635660"/>
                  </a:lnTo>
                  <a:lnTo>
                    <a:pt x="200736" y="702576"/>
                  </a:lnTo>
                  <a:lnTo>
                    <a:pt x="234188" y="702576"/>
                  </a:lnTo>
                  <a:lnTo>
                    <a:pt x="234188" y="635660"/>
                  </a:lnTo>
                  <a:close/>
                </a:path>
                <a:path w="234314" h="1238250">
                  <a:moveTo>
                    <a:pt x="234188" y="501840"/>
                  </a:moveTo>
                  <a:lnTo>
                    <a:pt x="200736" y="501840"/>
                  </a:lnTo>
                  <a:lnTo>
                    <a:pt x="200736" y="568756"/>
                  </a:lnTo>
                  <a:lnTo>
                    <a:pt x="234188" y="568756"/>
                  </a:lnTo>
                  <a:lnTo>
                    <a:pt x="234188" y="501840"/>
                  </a:lnTo>
                  <a:close/>
                </a:path>
                <a:path w="234314" h="1238250">
                  <a:moveTo>
                    <a:pt x="234188" y="401472"/>
                  </a:moveTo>
                  <a:lnTo>
                    <a:pt x="200736" y="401472"/>
                  </a:lnTo>
                  <a:lnTo>
                    <a:pt x="200736" y="434924"/>
                  </a:lnTo>
                  <a:lnTo>
                    <a:pt x="234188" y="434924"/>
                  </a:lnTo>
                  <a:lnTo>
                    <a:pt x="234188" y="401472"/>
                  </a:lnTo>
                  <a:close/>
                </a:path>
                <a:path w="234314" h="1238250">
                  <a:moveTo>
                    <a:pt x="234188" y="301104"/>
                  </a:moveTo>
                  <a:lnTo>
                    <a:pt x="200736" y="301104"/>
                  </a:lnTo>
                  <a:lnTo>
                    <a:pt x="200736" y="368020"/>
                  </a:lnTo>
                  <a:lnTo>
                    <a:pt x="234188" y="368020"/>
                  </a:lnTo>
                  <a:lnTo>
                    <a:pt x="234188" y="301104"/>
                  </a:lnTo>
                  <a:close/>
                </a:path>
                <a:path w="234314" h="1238250">
                  <a:moveTo>
                    <a:pt x="234188" y="133832"/>
                  </a:moveTo>
                  <a:lnTo>
                    <a:pt x="200736" y="133832"/>
                  </a:lnTo>
                  <a:lnTo>
                    <a:pt x="200736" y="267665"/>
                  </a:lnTo>
                  <a:lnTo>
                    <a:pt x="234188" y="267665"/>
                  </a:lnTo>
                  <a:lnTo>
                    <a:pt x="234188" y="133832"/>
                  </a:lnTo>
                  <a:close/>
                </a:path>
                <a:path w="234314" h="1238250">
                  <a:moveTo>
                    <a:pt x="234188" y="33464"/>
                  </a:moveTo>
                  <a:lnTo>
                    <a:pt x="200736" y="33464"/>
                  </a:lnTo>
                  <a:lnTo>
                    <a:pt x="200736" y="100380"/>
                  </a:lnTo>
                  <a:lnTo>
                    <a:pt x="234188" y="100380"/>
                  </a:lnTo>
                  <a:lnTo>
                    <a:pt x="234188" y="33464"/>
                  </a:lnTo>
                  <a:close/>
                </a:path>
              </a:pathLst>
            </a:custGeom>
            <a:solidFill>
              <a:srgbClr val="231F20"/>
            </a:solidFill>
          </p:spPr>
          <p:txBody>
            <a:bodyPr wrap="square" lIns="0" tIns="0" rIns="0" bIns="0" rtlCol="0"/>
            <a:lstStyle/>
            <a:p>
              <a:endParaRPr/>
            </a:p>
          </p:txBody>
        </p:sp>
        <p:sp>
          <p:nvSpPr>
            <p:cNvPr id="14" name="object 14"/>
            <p:cNvSpPr/>
            <p:nvPr/>
          </p:nvSpPr>
          <p:spPr>
            <a:xfrm>
              <a:off x="2046528" y="5551639"/>
              <a:ext cx="301625" cy="1238250"/>
            </a:xfrm>
            <a:custGeom>
              <a:avLst/>
              <a:gdLst/>
              <a:ahLst/>
              <a:cxnLst/>
              <a:rect l="l" t="t" r="r" b="b"/>
              <a:pathLst>
                <a:path w="301625" h="1238250">
                  <a:moveTo>
                    <a:pt x="66890" y="1137500"/>
                  </a:moveTo>
                  <a:lnTo>
                    <a:pt x="33451" y="1137500"/>
                  </a:lnTo>
                  <a:lnTo>
                    <a:pt x="33451" y="1170952"/>
                  </a:lnTo>
                  <a:lnTo>
                    <a:pt x="0" y="1170952"/>
                  </a:lnTo>
                  <a:lnTo>
                    <a:pt x="0" y="1237869"/>
                  </a:lnTo>
                  <a:lnTo>
                    <a:pt x="33451" y="1237869"/>
                  </a:lnTo>
                  <a:lnTo>
                    <a:pt x="66890" y="1237869"/>
                  </a:lnTo>
                  <a:lnTo>
                    <a:pt x="66890" y="1137500"/>
                  </a:lnTo>
                  <a:close/>
                </a:path>
                <a:path w="301625" h="1238250">
                  <a:moveTo>
                    <a:pt x="66890" y="1003681"/>
                  </a:moveTo>
                  <a:lnTo>
                    <a:pt x="33451" y="1003681"/>
                  </a:lnTo>
                  <a:lnTo>
                    <a:pt x="33451" y="1070597"/>
                  </a:lnTo>
                  <a:lnTo>
                    <a:pt x="66890" y="1070597"/>
                  </a:lnTo>
                  <a:lnTo>
                    <a:pt x="66890" y="1003681"/>
                  </a:lnTo>
                  <a:close/>
                </a:path>
                <a:path w="301625" h="1238250">
                  <a:moveTo>
                    <a:pt x="66890" y="869861"/>
                  </a:moveTo>
                  <a:lnTo>
                    <a:pt x="33451" y="869861"/>
                  </a:lnTo>
                  <a:lnTo>
                    <a:pt x="33451" y="970229"/>
                  </a:lnTo>
                  <a:lnTo>
                    <a:pt x="66890" y="970229"/>
                  </a:lnTo>
                  <a:lnTo>
                    <a:pt x="66890" y="869861"/>
                  </a:lnTo>
                  <a:close/>
                </a:path>
                <a:path w="301625" h="1238250">
                  <a:moveTo>
                    <a:pt x="66890" y="635660"/>
                  </a:moveTo>
                  <a:lnTo>
                    <a:pt x="33451" y="635660"/>
                  </a:lnTo>
                  <a:lnTo>
                    <a:pt x="33451" y="736028"/>
                  </a:lnTo>
                  <a:lnTo>
                    <a:pt x="66890" y="736028"/>
                  </a:lnTo>
                  <a:lnTo>
                    <a:pt x="66890" y="635660"/>
                  </a:lnTo>
                  <a:close/>
                </a:path>
                <a:path w="301625" h="1238250">
                  <a:moveTo>
                    <a:pt x="66890" y="568756"/>
                  </a:moveTo>
                  <a:lnTo>
                    <a:pt x="33451" y="568756"/>
                  </a:lnTo>
                  <a:lnTo>
                    <a:pt x="33451" y="602208"/>
                  </a:lnTo>
                  <a:lnTo>
                    <a:pt x="66890" y="602208"/>
                  </a:lnTo>
                  <a:lnTo>
                    <a:pt x="66890" y="568756"/>
                  </a:lnTo>
                  <a:close/>
                </a:path>
                <a:path w="301625" h="1238250">
                  <a:moveTo>
                    <a:pt x="66890" y="468388"/>
                  </a:moveTo>
                  <a:lnTo>
                    <a:pt x="33451" y="468388"/>
                  </a:lnTo>
                  <a:lnTo>
                    <a:pt x="33451" y="535305"/>
                  </a:lnTo>
                  <a:lnTo>
                    <a:pt x="66890" y="535305"/>
                  </a:lnTo>
                  <a:lnTo>
                    <a:pt x="66890" y="468388"/>
                  </a:lnTo>
                  <a:close/>
                </a:path>
                <a:path w="301625" h="1238250">
                  <a:moveTo>
                    <a:pt x="66890" y="301104"/>
                  </a:moveTo>
                  <a:lnTo>
                    <a:pt x="33451" y="301104"/>
                  </a:lnTo>
                  <a:lnTo>
                    <a:pt x="33451" y="434924"/>
                  </a:lnTo>
                  <a:lnTo>
                    <a:pt x="66890" y="434924"/>
                  </a:lnTo>
                  <a:lnTo>
                    <a:pt x="66890" y="301104"/>
                  </a:lnTo>
                  <a:close/>
                </a:path>
                <a:path w="301625" h="1238250">
                  <a:moveTo>
                    <a:pt x="66890" y="133832"/>
                  </a:moveTo>
                  <a:lnTo>
                    <a:pt x="33451" y="133832"/>
                  </a:lnTo>
                  <a:lnTo>
                    <a:pt x="33451" y="200761"/>
                  </a:lnTo>
                  <a:lnTo>
                    <a:pt x="66890" y="200761"/>
                  </a:lnTo>
                  <a:lnTo>
                    <a:pt x="66890" y="133832"/>
                  </a:lnTo>
                  <a:close/>
                </a:path>
                <a:path w="301625" h="1238250">
                  <a:moveTo>
                    <a:pt x="66890" y="66916"/>
                  </a:moveTo>
                  <a:lnTo>
                    <a:pt x="33451" y="66916"/>
                  </a:lnTo>
                  <a:lnTo>
                    <a:pt x="33451" y="100368"/>
                  </a:lnTo>
                  <a:lnTo>
                    <a:pt x="66890" y="100368"/>
                  </a:lnTo>
                  <a:lnTo>
                    <a:pt x="66890" y="66916"/>
                  </a:lnTo>
                  <a:close/>
                </a:path>
                <a:path w="301625" h="1238250">
                  <a:moveTo>
                    <a:pt x="100355" y="1170952"/>
                  </a:moveTo>
                  <a:lnTo>
                    <a:pt x="66903" y="1170952"/>
                  </a:lnTo>
                  <a:lnTo>
                    <a:pt x="66903" y="1204404"/>
                  </a:lnTo>
                  <a:lnTo>
                    <a:pt x="100355" y="1204404"/>
                  </a:lnTo>
                  <a:lnTo>
                    <a:pt x="100355" y="1170952"/>
                  </a:lnTo>
                  <a:close/>
                </a:path>
                <a:path w="301625" h="1238250">
                  <a:moveTo>
                    <a:pt x="100355" y="1104049"/>
                  </a:moveTo>
                  <a:lnTo>
                    <a:pt x="66903" y="1104049"/>
                  </a:lnTo>
                  <a:lnTo>
                    <a:pt x="66903" y="1137500"/>
                  </a:lnTo>
                  <a:lnTo>
                    <a:pt x="100355" y="1137500"/>
                  </a:lnTo>
                  <a:lnTo>
                    <a:pt x="100355" y="1104049"/>
                  </a:lnTo>
                  <a:close/>
                </a:path>
                <a:path w="301625" h="1238250">
                  <a:moveTo>
                    <a:pt x="100355" y="1003681"/>
                  </a:moveTo>
                  <a:lnTo>
                    <a:pt x="66903" y="1003681"/>
                  </a:lnTo>
                  <a:lnTo>
                    <a:pt x="66903" y="1037132"/>
                  </a:lnTo>
                  <a:lnTo>
                    <a:pt x="100355" y="1037132"/>
                  </a:lnTo>
                  <a:lnTo>
                    <a:pt x="100355" y="1003681"/>
                  </a:lnTo>
                  <a:close/>
                </a:path>
                <a:path w="301625" h="1238250">
                  <a:moveTo>
                    <a:pt x="100355" y="936764"/>
                  </a:moveTo>
                  <a:lnTo>
                    <a:pt x="66903" y="936764"/>
                  </a:lnTo>
                  <a:lnTo>
                    <a:pt x="66903" y="970216"/>
                  </a:lnTo>
                  <a:lnTo>
                    <a:pt x="100355" y="970216"/>
                  </a:lnTo>
                  <a:lnTo>
                    <a:pt x="100355" y="936764"/>
                  </a:lnTo>
                  <a:close/>
                </a:path>
                <a:path w="301625" h="1238250">
                  <a:moveTo>
                    <a:pt x="100355" y="869861"/>
                  </a:moveTo>
                  <a:lnTo>
                    <a:pt x="66903" y="869861"/>
                  </a:lnTo>
                  <a:lnTo>
                    <a:pt x="66903" y="903312"/>
                  </a:lnTo>
                  <a:lnTo>
                    <a:pt x="100355" y="903312"/>
                  </a:lnTo>
                  <a:lnTo>
                    <a:pt x="100355" y="869861"/>
                  </a:lnTo>
                  <a:close/>
                </a:path>
                <a:path w="301625" h="1238250">
                  <a:moveTo>
                    <a:pt x="100355" y="769493"/>
                  </a:moveTo>
                  <a:lnTo>
                    <a:pt x="66903" y="769493"/>
                  </a:lnTo>
                  <a:lnTo>
                    <a:pt x="66903" y="836422"/>
                  </a:lnTo>
                  <a:lnTo>
                    <a:pt x="100355" y="836422"/>
                  </a:lnTo>
                  <a:lnTo>
                    <a:pt x="100355" y="769493"/>
                  </a:lnTo>
                  <a:close/>
                </a:path>
                <a:path w="301625" h="1238250">
                  <a:moveTo>
                    <a:pt x="100355" y="669124"/>
                  </a:moveTo>
                  <a:lnTo>
                    <a:pt x="66903" y="669124"/>
                  </a:lnTo>
                  <a:lnTo>
                    <a:pt x="66903" y="702576"/>
                  </a:lnTo>
                  <a:lnTo>
                    <a:pt x="100355" y="702576"/>
                  </a:lnTo>
                  <a:lnTo>
                    <a:pt x="100355" y="669124"/>
                  </a:lnTo>
                  <a:close/>
                </a:path>
                <a:path w="301625" h="1238250">
                  <a:moveTo>
                    <a:pt x="100355" y="568756"/>
                  </a:moveTo>
                  <a:lnTo>
                    <a:pt x="66903" y="568756"/>
                  </a:lnTo>
                  <a:lnTo>
                    <a:pt x="66903" y="602208"/>
                  </a:lnTo>
                  <a:lnTo>
                    <a:pt x="100355" y="602208"/>
                  </a:lnTo>
                  <a:lnTo>
                    <a:pt x="100355" y="568756"/>
                  </a:lnTo>
                  <a:close/>
                </a:path>
                <a:path w="301625" h="1238250">
                  <a:moveTo>
                    <a:pt x="100355" y="468388"/>
                  </a:moveTo>
                  <a:lnTo>
                    <a:pt x="66903" y="468388"/>
                  </a:lnTo>
                  <a:lnTo>
                    <a:pt x="66903" y="501840"/>
                  </a:lnTo>
                  <a:lnTo>
                    <a:pt x="100355" y="501840"/>
                  </a:lnTo>
                  <a:lnTo>
                    <a:pt x="100355" y="468388"/>
                  </a:lnTo>
                  <a:close/>
                </a:path>
                <a:path w="301625" h="1238250">
                  <a:moveTo>
                    <a:pt x="100355" y="368020"/>
                  </a:moveTo>
                  <a:lnTo>
                    <a:pt x="66903" y="368020"/>
                  </a:lnTo>
                  <a:lnTo>
                    <a:pt x="66903" y="434936"/>
                  </a:lnTo>
                  <a:lnTo>
                    <a:pt x="100355" y="434936"/>
                  </a:lnTo>
                  <a:lnTo>
                    <a:pt x="100355" y="368020"/>
                  </a:lnTo>
                  <a:close/>
                </a:path>
                <a:path w="301625" h="1238250">
                  <a:moveTo>
                    <a:pt x="100355" y="167284"/>
                  </a:moveTo>
                  <a:lnTo>
                    <a:pt x="66903" y="167284"/>
                  </a:lnTo>
                  <a:lnTo>
                    <a:pt x="66903" y="301104"/>
                  </a:lnTo>
                  <a:lnTo>
                    <a:pt x="100355" y="301104"/>
                  </a:lnTo>
                  <a:lnTo>
                    <a:pt x="100355" y="167284"/>
                  </a:lnTo>
                  <a:close/>
                </a:path>
                <a:path w="301625" h="1238250">
                  <a:moveTo>
                    <a:pt x="100355" y="66916"/>
                  </a:moveTo>
                  <a:lnTo>
                    <a:pt x="66903" y="66916"/>
                  </a:lnTo>
                  <a:lnTo>
                    <a:pt x="66903" y="100368"/>
                  </a:lnTo>
                  <a:lnTo>
                    <a:pt x="100355" y="100368"/>
                  </a:lnTo>
                  <a:lnTo>
                    <a:pt x="100355" y="66916"/>
                  </a:lnTo>
                  <a:close/>
                </a:path>
                <a:path w="301625" h="1238250">
                  <a:moveTo>
                    <a:pt x="100355" y="0"/>
                  </a:moveTo>
                  <a:lnTo>
                    <a:pt x="66903" y="0"/>
                  </a:lnTo>
                  <a:lnTo>
                    <a:pt x="66903" y="33451"/>
                  </a:lnTo>
                  <a:lnTo>
                    <a:pt x="100355" y="33451"/>
                  </a:lnTo>
                  <a:lnTo>
                    <a:pt x="100355" y="0"/>
                  </a:lnTo>
                  <a:close/>
                </a:path>
                <a:path w="301625" h="1238250">
                  <a:moveTo>
                    <a:pt x="133807" y="1104049"/>
                  </a:moveTo>
                  <a:lnTo>
                    <a:pt x="100368" y="1104049"/>
                  </a:lnTo>
                  <a:lnTo>
                    <a:pt x="100368" y="1204417"/>
                  </a:lnTo>
                  <a:lnTo>
                    <a:pt x="133807" y="1204417"/>
                  </a:lnTo>
                  <a:lnTo>
                    <a:pt x="133807" y="1104049"/>
                  </a:lnTo>
                  <a:close/>
                </a:path>
                <a:path w="301625" h="1238250">
                  <a:moveTo>
                    <a:pt x="133807" y="970229"/>
                  </a:moveTo>
                  <a:lnTo>
                    <a:pt x="100368" y="970229"/>
                  </a:lnTo>
                  <a:lnTo>
                    <a:pt x="100368" y="1037145"/>
                  </a:lnTo>
                  <a:lnTo>
                    <a:pt x="133807" y="1037145"/>
                  </a:lnTo>
                  <a:lnTo>
                    <a:pt x="133807" y="970229"/>
                  </a:lnTo>
                  <a:close/>
                </a:path>
                <a:path w="301625" h="1238250">
                  <a:moveTo>
                    <a:pt x="133807" y="836396"/>
                  </a:moveTo>
                  <a:lnTo>
                    <a:pt x="100368" y="836396"/>
                  </a:lnTo>
                  <a:lnTo>
                    <a:pt x="100368" y="936777"/>
                  </a:lnTo>
                  <a:lnTo>
                    <a:pt x="133807" y="936777"/>
                  </a:lnTo>
                  <a:lnTo>
                    <a:pt x="133807" y="836396"/>
                  </a:lnTo>
                  <a:close/>
                </a:path>
                <a:path w="301625" h="1238250">
                  <a:moveTo>
                    <a:pt x="133807" y="702576"/>
                  </a:moveTo>
                  <a:lnTo>
                    <a:pt x="100368" y="702576"/>
                  </a:lnTo>
                  <a:lnTo>
                    <a:pt x="100368" y="769493"/>
                  </a:lnTo>
                  <a:lnTo>
                    <a:pt x="133807" y="769493"/>
                  </a:lnTo>
                  <a:lnTo>
                    <a:pt x="133807" y="702576"/>
                  </a:lnTo>
                  <a:close/>
                </a:path>
                <a:path w="301625" h="1238250">
                  <a:moveTo>
                    <a:pt x="133807" y="602208"/>
                  </a:moveTo>
                  <a:lnTo>
                    <a:pt x="100368" y="602208"/>
                  </a:lnTo>
                  <a:lnTo>
                    <a:pt x="100368" y="635660"/>
                  </a:lnTo>
                  <a:lnTo>
                    <a:pt x="133807" y="635660"/>
                  </a:lnTo>
                  <a:lnTo>
                    <a:pt x="133807" y="602208"/>
                  </a:lnTo>
                  <a:close/>
                </a:path>
                <a:path w="301625" h="1238250">
                  <a:moveTo>
                    <a:pt x="133807" y="535292"/>
                  </a:moveTo>
                  <a:lnTo>
                    <a:pt x="100368" y="535292"/>
                  </a:lnTo>
                  <a:lnTo>
                    <a:pt x="100368" y="568744"/>
                  </a:lnTo>
                  <a:lnTo>
                    <a:pt x="133807" y="568744"/>
                  </a:lnTo>
                  <a:lnTo>
                    <a:pt x="133807" y="535292"/>
                  </a:lnTo>
                  <a:close/>
                </a:path>
                <a:path w="301625" h="1238250">
                  <a:moveTo>
                    <a:pt x="133807" y="401472"/>
                  </a:moveTo>
                  <a:lnTo>
                    <a:pt x="100368" y="401472"/>
                  </a:lnTo>
                  <a:lnTo>
                    <a:pt x="100368" y="501840"/>
                  </a:lnTo>
                  <a:lnTo>
                    <a:pt x="133807" y="501840"/>
                  </a:lnTo>
                  <a:lnTo>
                    <a:pt x="133807" y="401472"/>
                  </a:lnTo>
                  <a:close/>
                </a:path>
                <a:path w="301625" h="1238250">
                  <a:moveTo>
                    <a:pt x="133807" y="234200"/>
                  </a:moveTo>
                  <a:lnTo>
                    <a:pt x="100368" y="234200"/>
                  </a:lnTo>
                  <a:lnTo>
                    <a:pt x="100368" y="267652"/>
                  </a:lnTo>
                  <a:lnTo>
                    <a:pt x="133807" y="267652"/>
                  </a:lnTo>
                  <a:lnTo>
                    <a:pt x="133807" y="234200"/>
                  </a:lnTo>
                  <a:close/>
                </a:path>
                <a:path w="301625" h="1238250">
                  <a:moveTo>
                    <a:pt x="133807" y="66916"/>
                  </a:moveTo>
                  <a:lnTo>
                    <a:pt x="100368" y="66916"/>
                  </a:lnTo>
                  <a:lnTo>
                    <a:pt x="100368" y="167284"/>
                  </a:lnTo>
                  <a:lnTo>
                    <a:pt x="133807" y="167284"/>
                  </a:lnTo>
                  <a:lnTo>
                    <a:pt x="133807" y="66916"/>
                  </a:lnTo>
                  <a:close/>
                </a:path>
                <a:path w="301625" h="1238250">
                  <a:moveTo>
                    <a:pt x="167271" y="1070584"/>
                  </a:moveTo>
                  <a:lnTo>
                    <a:pt x="133819" y="1070584"/>
                  </a:lnTo>
                  <a:lnTo>
                    <a:pt x="133819" y="1104036"/>
                  </a:lnTo>
                  <a:lnTo>
                    <a:pt x="167271" y="1104036"/>
                  </a:lnTo>
                  <a:lnTo>
                    <a:pt x="167271" y="1070584"/>
                  </a:lnTo>
                  <a:close/>
                </a:path>
                <a:path w="301625" h="1238250">
                  <a:moveTo>
                    <a:pt x="167271" y="903312"/>
                  </a:moveTo>
                  <a:lnTo>
                    <a:pt x="133819" y="903312"/>
                  </a:lnTo>
                  <a:lnTo>
                    <a:pt x="133819" y="970229"/>
                  </a:lnTo>
                  <a:lnTo>
                    <a:pt x="167271" y="970229"/>
                  </a:lnTo>
                  <a:lnTo>
                    <a:pt x="167271" y="903312"/>
                  </a:lnTo>
                  <a:close/>
                </a:path>
                <a:path w="301625" h="1238250">
                  <a:moveTo>
                    <a:pt x="167271" y="368020"/>
                  </a:moveTo>
                  <a:lnTo>
                    <a:pt x="133819" y="368020"/>
                  </a:lnTo>
                  <a:lnTo>
                    <a:pt x="133819" y="401472"/>
                  </a:lnTo>
                  <a:lnTo>
                    <a:pt x="167271" y="401472"/>
                  </a:lnTo>
                  <a:lnTo>
                    <a:pt x="167271" y="368020"/>
                  </a:lnTo>
                  <a:close/>
                </a:path>
                <a:path w="301625" h="1238250">
                  <a:moveTo>
                    <a:pt x="167271" y="200736"/>
                  </a:moveTo>
                  <a:lnTo>
                    <a:pt x="133819" y="200736"/>
                  </a:lnTo>
                  <a:lnTo>
                    <a:pt x="133819" y="301104"/>
                  </a:lnTo>
                  <a:lnTo>
                    <a:pt x="167271" y="301104"/>
                  </a:lnTo>
                  <a:lnTo>
                    <a:pt x="167271" y="200736"/>
                  </a:lnTo>
                  <a:close/>
                </a:path>
                <a:path w="301625" h="1238250">
                  <a:moveTo>
                    <a:pt x="200710" y="1137500"/>
                  </a:moveTo>
                  <a:lnTo>
                    <a:pt x="167271" y="1137500"/>
                  </a:lnTo>
                  <a:lnTo>
                    <a:pt x="167271" y="1170952"/>
                  </a:lnTo>
                  <a:lnTo>
                    <a:pt x="200710" y="1170952"/>
                  </a:lnTo>
                  <a:lnTo>
                    <a:pt x="200710" y="1137500"/>
                  </a:lnTo>
                  <a:close/>
                </a:path>
                <a:path w="301625" h="1238250">
                  <a:moveTo>
                    <a:pt x="200710" y="1003681"/>
                  </a:moveTo>
                  <a:lnTo>
                    <a:pt x="167271" y="1003681"/>
                  </a:lnTo>
                  <a:lnTo>
                    <a:pt x="167271" y="1037132"/>
                  </a:lnTo>
                  <a:lnTo>
                    <a:pt x="200710" y="1037132"/>
                  </a:lnTo>
                  <a:lnTo>
                    <a:pt x="200710" y="1003681"/>
                  </a:lnTo>
                  <a:close/>
                </a:path>
                <a:path w="301625" h="1238250">
                  <a:moveTo>
                    <a:pt x="200710" y="869861"/>
                  </a:moveTo>
                  <a:lnTo>
                    <a:pt x="167271" y="869861"/>
                  </a:lnTo>
                  <a:lnTo>
                    <a:pt x="167271" y="903312"/>
                  </a:lnTo>
                  <a:lnTo>
                    <a:pt x="200710" y="903312"/>
                  </a:lnTo>
                  <a:lnTo>
                    <a:pt x="200710" y="869861"/>
                  </a:lnTo>
                  <a:close/>
                </a:path>
                <a:path w="301625" h="1238250">
                  <a:moveTo>
                    <a:pt x="200710" y="568756"/>
                  </a:moveTo>
                  <a:lnTo>
                    <a:pt x="167271" y="568756"/>
                  </a:lnTo>
                  <a:lnTo>
                    <a:pt x="167271" y="468388"/>
                  </a:lnTo>
                  <a:lnTo>
                    <a:pt x="133819" y="468388"/>
                  </a:lnTo>
                  <a:lnTo>
                    <a:pt x="133819" y="602208"/>
                  </a:lnTo>
                  <a:lnTo>
                    <a:pt x="167271" y="602208"/>
                  </a:lnTo>
                  <a:lnTo>
                    <a:pt x="167271" y="635660"/>
                  </a:lnTo>
                  <a:lnTo>
                    <a:pt x="133819" y="635660"/>
                  </a:lnTo>
                  <a:lnTo>
                    <a:pt x="133819" y="836396"/>
                  </a:lnTo>
                  <a:lnTo>
                    <a:pt x="167271" y="836396"/>
                  </a:lnTo>
                  <a:lnTo>
                    <a:pt x="167271" y="736028"/>
                  </a:lnTo>
                  <a:lnTo>
                    <a:pt x="200710" y="736028"/>
                  </a:lnTo>
                  <a:lnTo>
                    <a:pt x="200710" y="702576"/>
                  </a:lnTo>
                  <a:lnTo>
                    <a:pt x="167271" y="702576"/>
                  </a:lnTo>
                  <a:lnTo>
                    <a:pt x="167271" y="635673"/>
                  </a:lnTo>
                  <a:lnTo>
                    <a:pt x="200710" y="635673"/>
                  </a:lnTo>
                  <a:lnTo>
                    <a:pt x="200710" y="568756"/>
                  </a:lnTo>
                  <a:close/>
                </a:path>
                <a:path w="301625" h="1238250">
                  <a:moveTo>
                    <a:pt x="200710" y="434924"/>
                  </a:moveTo>
                  <a:lnTo>
                    <a:pt x="167271" y="434924"/>
                  </a:lnTo>
                  <a:lnTo>
                    <a:pt x="167271" y="468376"/>
                  </a:lnTo>
                  <a:lnTo>
                    <a:pt x="200710" y="468376"/>
                  </a:lnTo>
                  <a:lnTo>
                    <a:pt x="200710" y="434924"/>
                  </a:lnTo>
                  <a:close/>
                </a:path>
                <a:path w="301625" h="1238250">
                  <a:moveTo>
                    <a:pt x="200710" y="301104"/>
                  </a:moveTo>
                  <a:lnTo>
                    <a:pt x="167271" y="301104"/>
                  </a:lnTo>
                  <a:lnTo>
                    <a:pt x="167271" y="368020"/>
                  </a:lnTo>
                  <a:lnTo>
                    <a:pt x="200710" y="368020"/>
                  </a:lnTo>
                  <a:lnTo>
                    <a:pt x="200710" y="301104"/>
                  </a:lnTo>
                  <a:close/>
                </a:path>
                <a:path w="301625" h="1238250">
                  <a:moveTo>
                    <a:pt x="200710" y="100368"/>
                  </a:moveTo>
                  <a:lnTo>
                    <a:pt x="167271" y="100368"/>
                  </a:lnTo>
                  <a:lnTo>
                    <a:pt x="133819" y="100368"/>
                  </a:lnTo>
                  <a:lnTo>
                    <a:pt x="133819" y="133819"/>
                  </a:lnTo>
                  <a:lnTo>
                    <a:pt x="167271" y="133819"/>
                  </a:lnTo>
                  <a:lnTo>
                    <a:pt x="167271" y="167284"/>
                  </a:lnTo>
                  <a:lnTo>
                    <a:pt x="200710" y="167284"/>
                  </a:lnTo>
                  <a:lnTo>
                    <a:pt x="200710" y="100368"/>
                  </a:lnTo>
                  <a:close/>
                </a:path>
                <a:path w="301625" h="1238250">
                  <a:moveTo>
                    <a:pt x="200710" y="0"/>
                  </a:moveTo>
                  <a:lnTo>
                    <a:pt x="167271" y="0"/>
                  </a:lnTo>
                  <a:lnTo>
                    <a:pt x="133819" y="0"/>
                  </a:lnTo>
                  <a:lnTo>
                    <a:pt x="133819" y="33451"/>
                  </a:lnTo>
                  <a:lnTo>
                    <a:pt x="167271" y="33451"/>
                  </a:lnTo>
                  <a:lnTo>
                    <a:pt x="167271" y="66916"/>
                  </a:lnTo>
                  <a:lnTo>
                    <a:pt x="200710" y="66916"/>
                  </a:lnTo>
                  <a:lnTo>
                    <a:pt x="200710" y="0"/>
                  </a:lnTo>
                  <a:close/>
                </a:path>
                <a:path w="301625" h="1238250">
                  <a:moveTo>
                    <a:pt x="234175" y="1137500"/>
                  </a:moveTo>
                  <a:lnTo>
                    <a:pt x="200736" y="1137500"/>
                  </a:lnTo>
                  <a:lnTo>
                    <a:pt x="200736" y="1204417"/>
                  </a:lnTo>
                  <a:lnTo>
                    <a:pt x="234175" y="1204417"/>
                  </a:lnTo>
                  <a:lnTo>
                    <a:pt x="234175" y="1137500"/>
                  </a:lnTo>
                  <a:close/>
                </a:path>
                <a:path w="301625" h="1238250">
                  <a:moveTo>
                    <a:pt x="234175" y="970229"/>
                  </a:moveTo>
                  <a:lnTo>
                    <a:pt x="200736" y="970229"/>
                  </a:lnTo>
                  <a:lnTo>
                    <a:pt x="200736" y="1037145"/>
                  </a:lnTo>
                  <a:lnTo>
                    <a:pt x="234175" y="1037145"/>
                  </a:lnTo>
                  <a:lnTo>
                    <a:pt x="234175" y="970229"/>
                  </a:lnTo>
                  <a:close/>
                </a:path>
                <a:path w="301625" h="1238250">
                  <a:moveTo>
                    <a:pt x="234175" y="769493"/>
                  </a:moveTo>
                  <a:lnTo>
                    <a:pt x="200736" y="769493"/>
                  </a:lnTo>
                  <a:lnTo>
                    <a:pt x="200736" y="903325"/>
                  </a:lnTo>
                  <a:lnTo>
                    <a:pt x="234175" y="903325"/>
                  </a:lnTo>
                  <a:lnTo>
                    <a:pt x="234175" y="769493"/>
                  </a:lnTo>
                  <a:close/>
                </a:path>
                <a:path w="301625" h="1238250">
                  <a:moveTo>
                    <a:pt x="234175" y="602208"/>
                  </a:moveTo>
                  <a:lnTo>
                    <a:pt x="200736" y="602208"/>
                  </a:lnTo>
                  <a:lnTo>
                    <a:pt x="200736" y="736041"/>
                  </a:lnTo>
                  <a:lnTo>
                    <a:pt x="234175" y="736041"/>
                  </a:lnTo>
                  <a:lnTo>
                    <a:pt x="234175" y="602208"/>
                  </a:lnTo>
                  <a:close/>
                </a:path>
                <a:path w="301625" h="1238250">
                  <a:moveTo>
                    <a:pt x="234175" y="535292"/>
                  </a:moveTo>
                  <a:lnTo>
                    <a:pt x="200736" y="535292"/>
                  </a:lnTo>
                  <a:lnTo>
                    <a:pt x="200736" y="568744"/>
                  </a:lnTo>
                  <a:lnTo>
                    <a:pt x="234175" y="568744"/>
                  </a:lnTo>
                  <a:lnTo>
                    <a:pt x="234175" y="535292"/>
                  </a:lnTo>
                  <a:close/>
                </a:path>
                <a:path w="301625" h="1238250">
                  <a:moveTo>
                    <a:pt x="234175" y="434924"/>
                  </a:moveTo>
                  <a:lnTo>
                    <a:pt x="200736" y="434924"/>
                  </a:lnTo>
                  <a:lnTo>
                    <a:pt x="200736" y="468376"/>
                  </a:lnTo>
                  <a:lnTo>
                    <a:pt x="234175" y="468376"/>
                  </a:lnTo>
                  <a:lnTo>
                    <a:pt x="234175" y="434924"/>
                  </a:lnTo>
                  <a:close/>
                </a:path>
                <a:path w="301625" h="1238250">
                  <a:moveTo>
                    <a:pt x="234175" y="334556"/>
                  </a:moveTo>
                  <a:lnTo>
                    <a:pt x="200736" y="334556"/>
                  </a:lnTo>
                  <a:lnTo>
                    <a:pt x="200736" y="401472"/>
                  </a:lnTo>
                  <a:lnTo>
                    <a:pt x="234175" y="401472"/>
                  </a:lnTo>
                  <a:lnTo>
                    <a:pt x="234175" y="334556"/>
                  </a:lnTo>
                  <a:close/>
                </a:path>
                <a:path w="301625" h="1238250">
                  <a:moveTo>
                    <a:pt x="234175" y="167284"/>
                  </a:moveTo>
                  <a:lnTo>
                    <a:pt x="200736" y="167284"/>
                  </a:lnTo>
                  <a:lnTo>
                    <a:pt x="200736" y="301104"/>
                  </a:lnTo>
                  <a:lnTo>
                    <a:pt x="234175" y="301104"/>
                  </a:lnTo>
                  <a:lnTo>
                    <a:pt x="234175" y="167284"/>
                  </a:lnTo>
                  <a:close/>
                </a:path>
                <a:path w="301625" h="1238250">
                  <a:moveTo>
                    <a:pt x="234175" y="66916"/>
                  </a:moveTo>
                  <a:lnTo>
                    <a:pt x="200736" y="66916"/>
                  </a:lnTo>
                  <a:lnTo>
                    <a:pt x="200736" y="133832"/>
                  </a:lnTo>
                  <a:lnTo>
                    <a:pt x="234175" y="133832"/>
                  </a:lnTo>
                  <a:lnTo>
                    <a:pt x="234175" y="66916"/>
                  </a:lnTo>
                  <a:close/>
                </a:path>
                <a:path w="301625" h="1238250">
                  <a:moveTo>
                    <a:pt x="234175" y="0"/>
                  </a:moveTo>
                  <a:lnTo>
                    <a:pt x="200736" y="0"/>
                  </a:lnTo>
                  <a:lnTo>
                    <a:pt x="200736" y="33451"/>
                  </a:lnTo>
                  <a:lnTo>
                    <a:pt x="234175" y="33451"/>
                  </a:lnTo>
                  <a:lnTo>
                    <a:pt x="234175" y="0"/>
                  </a:lnTo>
                  <a:close/>
                </a:path>
                <a:path w="301625" h="1238250">
                  <a:moveTo>
                    <a:pt x="267639" y="1170952"/>
                  </a:moveTo>
                  <a:lnTo>
                    <a:pt x="234188" y="1170952"/>
                  </a:lnTo>
                  <a:lnTo>
                    <a:pt x="234188" y="1237869"/>
                  </a:lnTo>
                  <a:lnTo>
                    <a:pt x="267639" y="1237869"/>
                  </a:lnTo>
                  <a:lnTo>
                    <a:pt x="267639" y="1170952"/>
                  </a:lnTo>
                  <a:close/>
                </a:path>
                <a:path w="301625" h="1238250">
                  <a:moveTo>
                    <a:pt x="267639" y="669124"/>
                  </a:moveTo>
                  <a:lnTo>
                    <a:pt x="234188" y="669124"/>
                  </a:lnTo>
                  <a:lnTo>
                    <a:pt x="234188" y="970229"/>
                  </a:lnTo>
                  <a:lnTo>
                    <a:pt x="267639" y="970229"/>
                  </a:lnTo>
                  <a:lnTo>
                    <a:pt x="267639" y="669124"/>
                  </a:lnTo>
                  <a:close/>
                </a:path>
                <a:path w="301625" h="1238250">
                  <a:moveTo>
                    <a:pt x="301078" y="501840"/>
                  </a:moveTo>
                  <a:lnTo>
                    <a:pt x="267639" y="501840"/>
                  </a:lnTo>
                  <a:lnTo>
                    <a:pt x="267639" y="434924"/>
                  </a:lnTo>
                  <a:lnTo>
                    <a:pt x="234188" y="434924"/>
                  </a:lnTo>
                  <a:lnTo>
                    <a:pt x="234188" y="501853"/>
                  </a:lnTo>
                  <a:lnTo>
                    <a:pt x="267639" y="501853"/>
                  </a:lnTo>
                  <a:lnTo>
                    <a:pt x="267639" y="568756"/>
                  </a:lnTo>
                  <a:lnTo>
                    <a:pt x="234188" y="568756"/>
                  </a:lnTo>
                  <a:lnTo>
                    <a:pt x="234188" y="635673"/>
                  </a:lnTo>
                  <a:lnTo>
                    <a:pt x="267639" y="635673"/>
                  </a:lnTo>
                  <a:lnTo>
                    <a:pt x="301078" y="635660"/>
                  </a:lnTo>
                  <a:lnTo>
                    <a:pt x="301078" y="501840"/>
                  </a:lnTo>
                  <a:close/>
                </a:path>
                <a:path w="301625" h="1238250">
                  <a:moveTo>
                    <a:pt x="301078" y="267652"/>
                  </a:moveTo>
                  <a:lnTo>
                    <a:pt x="267639" y="267652"/>
                  </a:lnTo>
                  <a:lnTo>
                    <a:pt x="234188" y="267652"/>
                  </a:lnTo>
                  <a:lnTo>
                    <a:pt x="234188" y="301104"/>
                  </a:lnTo>
                  <a:lnTo>
                    <a:pt x="267639" y="301104"/>
                  </a:lnTo>
                  <a:lnTo>
                    <a:pt x="267639" y="334556"/>
                  </a:lnTo>
                  <a:lnTo>
                    <a:pt x="234188" y="334556"/>
                  </a:lnTo>
                  <a:lnTo>
                    <a:pt x="234188" y="401472"/>
                  </a:lnTo>
                  <a:lnTo>
                    <a:pt x="267639" y="401472"/>
                  </a:lnTo>
                  <a:lnTo>
                    <a:pt x="267639" y="368020"/>
                  </a:lnTo>
                  <a:lnTo>
                    <a:pt x="301078" y="368020"/>
                  </a:lnTo>
                  <a:lnTo>
                    <a:pt x="301078" y="267652"/>
                  </a:lnTo>
                  <a:close/>
                </a:path>
                <a:path w="301625" h="1238250">
                  <a:moveTo>
                    <a:pt x="301078" y="200736"/>
                  </a:moveTo>
                  <a:lnTo>
                    <a:pt x="267639" y="200736"/>
                  </a:lnTo>
                  <a:lnTo>
                    <a:pt x="267639" y="234188"/>
                  </a:lnTo>
                  <a:lnTo>
                    <a:pt x="301078" y="234188"/>
                  </a:lnTo>
                  <a:lnTo>
                    <a:pt x="301078" y="200736"/>
                  </a:lnTo>
                  <a:close/>
                </a:path>
                <a:path w="301625" h="1238250">
                  <a:moveTo>
                    <a:pt x="301078" y="100368"/>
                  </a:moveTo>
                  <a:lnTo>
                    <a:pt x="267639" y="100368"/>
                  </a:lnTo>
                  <a:lnTo>
                    <a:pt x="267639" y="133832"/>
                  </a:lnTo>
                  <a:lnTo>
                    <a:pt x="234188" y="133832"/>
                  </a:lnTo>
                  <a:lnTo>
                    <a:pt x="234188" y="167284"/>
                  </a:lnTo>
                  <a:lnTo>
                    <a:pt x="267639" y="167284"/>
                  </a:lnTo>
                  <a:lnTo>
                    <a:pt x="301078" y="167284"/>
                  </a:lnTo>
                  <a:lnTo>
                    <a:pt x="301078" y="100368"/>
                  </a:lnTo>
                  <a:close/>
                </a:path>
                <a:path w="301625" h="1238250">
                  <a:moveTo>
                    <a:pt x="301078" y="0"/>
                  </a:moveTo>
                  <a:lnTo>
                    <a:pt x="267639" y="0"/>
                  </a:lnTo>
                  <a:lnTo>
                    <a:pt x="267639" y="66916"/>
                  </a:lnTo>
                  <a:lnTo>
                    <a:pt x="301078" y="66916"/>
                  </a:lnTo>
                  <a:lnTo>
                    <a:pt x="301078" y="0"/>
                  </a:lnTo>
                  <a:close/>
                </a:path>
              </a:pathLst>
            </a:custGeom>
            <a:solidFill>
              <a:srgbClr val="231F20"/>
            </a:solidFill>
          </p:spPr>
          <p:txBody>
            <a:bodyPr wrap="square" lIns="0" tIns="0" rIns="0" bIns="0" rtlCol="0"/>
            <a:lstStyle/>
            <a:p>
              <a:endParaRPr/>
            </a:p>
          </p:txBody>
        </p:sp>
        <p:sp>
          <p:nvSpPr>
            <p:cNvPr id="15" name="object 15"/>
            <p:cNvSpPr/>
            <p:nvPr/>
          </p:nvSpPr>
          <p:spPr>
            <a:xfrm>
              <a:off x="2314168" y="5551639"/>
              <a:ext cx="267970" cy="1238250"/>
            </a:xfrm>
            <a:custGeom>
              <a:avLst/>
              <a:gdLst/>
              <a:ahLst/>
              <a:cxnLst/>
              <a:rect l="l" t="t" r="r" b="b"/>
              <a:pathLst>
                <a:path w="267969" h="1238250">
                  <a:moveTo>
                    <a:pt x="33439" y="1137500"/>
                  </a:moveTo>
                  <a:lnTo>
                    <a:pt x="0" y="1137500"/>
                  </a:lnTo>
                  <a:lnTo>
                    <a:pt x="0" y="1170952"/>
                  </a:lnTo>
                  <a:lnTo>
                    <a:pt x="33439" y="1170952"/>
                  </a:lnTo>
                  <a:lnTo>
                    <a:pt x="33439" y="1137500"/>
                  </a:lnTo>
                  <a:close/>
                </a:path>
                <a:path w="267969" h="1238250">
                  <a:moveTo>
                    <a:pt x="33439" y="903312"/>
                  </a:moveTo>
                  <a:lnTo>
                    <a:pt x="0" y="903312"/>
                  </a:lnTo>
                  <a:lnTo>
                    <a:pt x="0" y="1104049"/>
                  </a:lnTo>
                  <a:lnTo>
                    <a:pt x="33439" y="1104049"/>
                  </a:lnTo>
                  <a:lnTo>
                    <a:pt x="33439" y="903312"/>
                  </a:lnTo>
                  <a:close/>
                </a:path>
                <a:path w="267969" h="1238250">
                  <a:moveTo>
                    <a:pt x="33439" y="836396"/>
                  </a:moveTo>
                  <a:lnTo>
                    <a:pt x="0" y="836396"/>
                  </a:lnTo>
                  <a:lnTo>
                    <a:pt x="0" y="869848"/>
                  </a:lnTo>
                  <a:lnTo>
                    <a:pt x="33439" y="869848"/>
                  </a:lnTo>
                  <a:lnTo>
                    <a:pt x="33439" y="836396"/>
                  </a:lnTo>
                  <a:close/>
                </a:path>
                <a:path w="267969" h="1238250">
                  <a:moveTo>
                    <a:pt x="33439" y="769493"/>
                  </a:moveTo>
                  <a:lnTo>
                    <a:pt x="0" y="769493"/>
                  </a:lnTo>
                  <a:lnTo>
                    <a:pt x="0" y="802944"/>
                  </a:lnTo>
                  <a:lnTo>
                    <a:pt x="33439" y="802944"/>
                  </a:lnTo>
                  <a:lnTo>
                    <a:pt x="33439" y="769493"/>
                  </a:lnTo>
                  <a:close/>
                </a:path>
                <a:path w="267969" h="1238250">
                  <a:moveTo>
                    <a:pt x="33439" y="702576"/>
                  </a:moveTo>
                  <a:lnTo>
                    <a:pt x="0" y="702576"/>
                  </a:lnTo>
                  <a:lnTo>
                    <a:pt x="0" y="736028"/>
                  </a:lnTo>
                  <a:lnTo>
                    <a:pt x="33439" y="736028"/>
                  </a:lnTo>
                  <a:lnTo>
                    <a:pt x="33439" y="702576"/>
                  </a:lnTo>
                  <a:close/>
                </a:path>
                <a:path w="267969" h="1238250">
                  <a:moveTo>
                    <a:pt x="33439" y="501840"/>
                  </a:moveTo>
                  <a:lnTo>
                    <a:pt x="0" y="501840"/>
                  </a:lnTo>
                  <a:lnTo>
                    <a:pt x="0" y="635660"/>
                  </a:lnTo>
                  <a:lnTo>
                    <a:pt x="33439" y="635660"/>
                  </a:lnTo>
                  <a:lnTo>
                    <a:pt x="33439" y="501840"/>
                  </a:lnTo>
                  <a:close/>
                </a:path>
                <a:path w="267969" h="1238250">
                  <a:moveTo>
                    <a:pt x="66916" y="334556"/>
                  </a:moveTo>
                  <a:lnTo>
                    <a:pt x="33464" y="334556"/>
                  </a:lnTo>
                  <a:lnTo>
                    <a:pt x="33464" y="368007"/>
                  </a:lnTo>
                  <a:lnTo>
                    <a:pt x="66916" y="368007"/>
                  </a:lnTo>
                  <a:lnTo>
                    <a:pt x="66916" y="334556"/>
                  </a:lnTo>
                  <a:close/>
                </a:path>
                <a:path w="267969" h="1238250">
                  <a:moveTo>
                    <a:pt x="100355" y="1070584"/>
                  </a:moveTo>
                  <a:lnTo>
                    <a:pt x="66916" y="1070584"/>
                  </a:lnTo>
                  <a:lnTo>
                    <a:pt x="33464" y="1070584"/>
                  </a:lnTo>
                  <a:lnTo>
                    <a:pt x="33464" y="1137513"/>
                  </a:lnTo>
                  <a:lnTo>
                    <a:pt x="66916" y="1137513"/>
                  </a:lnTo>
                  <a:lnTo>
                    <a:pt x="66916" y="1170952"/>
                  </a:lnTo>
                  <a:lnTo>
                    <a:pt x="33464" y="1170952"/>
                  </a:lnTo>
                  <a:lnTo>
                    <a:pt x="33464" y="1204404"/>
                  </a:lnTo>
                  <a:lnTo>
                    <a:pt x="66916" y="1204404"/>
                  </a:lnTo>
                  <a:lnTo>
                    <a:pt x="66916" y="1170965"/>
                  </a:lnTo>
                  <a:lnTo>
                    <a:pt x="100355" y="1170965"/>
                  </a:lnTo>
                  <a:lnTo>
                    <a:pt x="100355" y="1070584"/>
                  </a:lnTo>
                  <a:close/>
                </a:path>
                <a:path w="267969" h="1238250">
                  <a:moveTo>
                    <a:pt x="100355" y="1003681"/>
                  </a:moveTo>
                  <a:lnTo>
                    <a:pt x="66916" y="1003681"/>
                  </a:lnTo>
                  <a:lnTo>
                    <a:pt x="66916" y="1037132"/>
                  </a:lnTo>
                  <a:lnTo>
                    <a:pt x="100355" y="1037132"/>
                  </a:lnTo>
                  <a:lnTo>
                    <a:pt x="100355" y="1003681"/>
                  </a:lnTo>
                  <a:close/>
                </a:path>
                <a:path w="267969" h="1238250">
                  <a:moveTo>
                    <a:pt x="100355" y="936764"/>
                  </a:moveTo>
                  <a:lnTo>
                    <a:pt x="66916" y="936764"/>
                  </a:lnTo>
                  <a:lnTo>
                    <a:pt x="33464" y="936764"/>
                  </a:lnTo>
                  <a:lnTo>
                    <a:pt x="33464" y="970216"/>
                  </a:lnTo>
                  <a:lnTo>
                    <a:pt x="66916" y="970216"/>
                  </a:lnTo>
                  <a:lnTo>
                    <a:pt x="100355" y="970216"/>
                  </a:lnTo>
                  <a:lnTo>
                    <a:pt x="100355" y="936764"/>
                  </a:lnTo>
                  <a:close/>
                </a:path>
                <a:path w="267969" h="1238250">
                  <a:moveTo>
                    <a:pt x="100355" y="802944"/>
                  </a:moveTo>
                  <a:lnTo>
                    <a:pt x="66916" y="802944"/>
                  </a:lnTo>
                  <a:lnTo>
                    <a:pt x="66916" y="736028"/>
                  </a:lnTo>
                  <a:lnTo>
                    <a:pt x="33464" y="736028"/>
                  </a:lnTo>
                  <a:lnTo>
                    <a:pt x="33464" y="903312"/>
                  </a:lnTo>
                  <a:lnTo>
                    <a:pt x="66916" y="903312"/>
                  </a:lnTo>
                  <a:lnTo>
                    <a:pt x="66916" y="836396"/>
                  </a:lnTo>
                  <a:lnTo>
                    <a:pt x="100355" y="836396"/>
                  </a:lnTo>
                  <a:lnTo>
                    <a:pt x="100355" y="802944"/>
                  </a:lnTo>
                  <a:close/>
                </a:path>
                <a:path w="267969" h="1238250">
                  <a:moveTo>
                    <a:pt x="100355" y="669124"/>
                  </a:moveTo>
                  <a:lnTo>
                    <a:pt x="66916" y="669124"/>
                  </a:lnTo>
                  <a:lnTo>
                    <a:pt x="66916" y="635660"/>
                  </a:lnTo>
                  <a:lnTo>
                    <a:pt x="33464" y="635660"/>
                  </a:lnTo>
                  <a:lnTo>
                    <a:pt x="33464" y="702576"/>
                  </a:lnTo>
                  <a:lnTo>
                    <a:pt x="66916" y="702576"/>
                  </a:lnTo>
                  <a:lnTo>
                    <a:pt x="100355" y="702576"/>
                  </a:lnTo>
                  <a:lnTo>
                    <a:pt x="100355" y="669124"/>
                  </a:lnTo>
                  <a:close/>
                </a:path>
                <a:path w="267969" h="1238250">
                  <a:moveTo>
                    <a:pt x="100355" y="535292"/>
                  </a:moveTo>
                  <a:lnTo>
                    <a:pt x="66916" y="535292"/>
                  </a:lnTo>
                  <a:lnTo>
                    <a:pt x="33464" y="535292"/>
                  </a:lnTo>
                  <a:lnTo>
                    <a:pt x="33464" y="602208"/>
                  </a:lnTo>
                  <a:lnTo>
                    <a:pt x="66916" y="602208"/>
                  </a:lnTo>
                  <a:lnTo>
                    <a:pt x="100355" y="602208"/>
                  </a:lnTo>
                  <a:lnTo>
                    <a:pt x="100355" y="535292"/>
                  </a:lnTo>
                  <a:close/>
                </a:path>
                <a:path w="267969" h="1238250">
                  <a:moveTo>
                    <a:pt x="100355" y="468388"/>
                  </a:moveTo>
                  <a:lnTo>
                    <a:pt x="66916" y="468388"/>
                  </a:lnTo>
                  <a:lnTo>
                    <a:pt x="66916" y="501840"/>
                  </a:lnTo>
                  <a:lnTo>
                    <a:pt x="100355" y="501840"/>
                  </a:lnTo>
                  <a:lnTo>
                    <a:pt x="100355" y="468388"/>
                  </a:lnTo>
                  <a:close/>
                </a:path>
                <a:path w="267969" h="1238250">
                  <a:moveTo>
                    <a:pt x="100355" y="368020"/>
                  </a:moveTo>
                  <a:lnTo>
                    <a:pt x="66916" y="368020"/>
                  </a:lnTo>
                  <a:lnTo>
                    <a:pt x="66916" y="401472"/>
                  </a:lnTo>
                  <a:lnTo>
                    <a:pt x="33464" y="401472"/>
                  </a:lnTo>
                  <a:lnTo>
                    <a:pt x="33464" y="468388"/>
                  </a:lnTo>
                  <a:lnTo>
                    <a:pt x="66916" y="468388"/>
                  </a:lnTo>
                  <a:lnTo>
                    <a:pt x="66916" y="434936"/>
                  </a:lnTo>
                  <a:lnTo>
                    <a:pt x="100355" y="434936"/>
                  </a:lnTo>
                  <a:lnTo>
                    <a:pt x="100355" y="368020"/>
                  </a:lnTo>
                  <a:close/>
                </a:path>
                <a:path w="267969" h="1238250">
                  <a:moveTo>
                    <a:pt x="100355" y="267652"/>
                  </a:moveTo>
                  <a:lnTo>
                    <a:pt x="66916" y="267652"/>
                  </a:lnTo>
                  <a:lnTo>
                    <a:pt x="33464" y="267652"/>
                  </a:lnTo>
                  <a:lnTo>
                    <a:pt x="33464" y="301104"/>
                  </a:lnTo>
                  <a:lnTo>
                    <a:pt x="66916" y="301104"/>
                  </a:lnTo>
                  <a:lnTo>
                    <a:pt x="100355" y="301104"/>
                  </a:lnTo>
                  <a:lnTo>
                    <a:pt x="100355" y="267652"/>
                  </a:lnTo>
                  <a:close/>
                </a:path>
                <a:path w="267969" h="1238250">
                  <a:moveTo>
                    <a:pt x="100355" y="0"/>
                  </a:moveTo>
                  <a:lnTo>
                    <a:pt x="66916" y="0"/>
                  </a:lnTo>
                  <a:lnTo>
                    <a:pt x="66916" y="234188"/>
                  </a:lnTo>
                  <a:lnTo>
                    <a:pt x="100355" y="234188"/>
                  </a:lnTo>
                  <a:lnTo>
                    <a:pt x="100355" y="0"/>
                  </a:lnTo>
                  <a:close/>
                </a:path>
                <a:path w="267969" h="1238250">
                  <a:moveTo>
                    <a:pt x="133819" y="1204417"/>
                  </a:moveTo>
                  <a:lnTo>
                    <a:pt x="100368" y="1204417"/>
                  </a:lnTo>
                  <a:lnTo>
                    <a:pt x="100368" y="1237869"/>
                  </a:lnTo>
                  <a:lnTo>
                    <a:pt x="133819" y="1237869"/>
                  </a:lnTo>
                  <a:lnTo>
                    <a:pt x="133819" y="1204417"/>
                  </a:lnTo>
                  <a:close/>
                </a:path>
                <a:path w="267969" h="1238250">
                  <a:moveTo>
                    <a:pt x="133819" y="869861"/>
                  </a:moveTo>
                  <a:lnTo>
                    <a:pt x="100368" y="869861"/>
                  </a:lnTo>
                  <a:lnTo>
                    <a:pt x="100368" y="903312"/>
                  </a:lnTo>
                  <a:lnTo>
                    <a:pt x="133819" y="903312"/>
                  </a:lnTo>
                  <a:lnTo>
                    <a:pt x="133819" y="869861"/>
                  </a:lnTo>
                  <a:close/>
                </a:path>
                <a:path w="267969" h="1238250">
                  <a:moveTo>
                    <a:pt x="167259" y="1170952"/>
                  </a:moveTo>
                  <a:lnTo>
                    <a:pt x="133819" y="1170952"/>
                  </a:lnTo>
                  <a:lnTo>
                    <a:pt x="133819" y="1204404"/>
                  </a:lnTo>
                  <a:lnTo>
                    <a:pt x="167259" y="1204404"/>
                  </a:lnTo>
                  <a:lnTo>
                    <a:pt x="167259" y="1170952"/>
                  </a:lnTo>
                  <a:close/>
                </a:path>
                <a:path w="267969" h="1238250">
                  <a:moveTo>
                    <a:pt x="167259" y="903312"/>
                  </a:moveTo>
                  <a:lnTo>
                    <a:pt x="133819" y="903312"/>
                  </a:lnTo>
                  <a:lnTo>
                    <a:pt x="133819" y="936764"/>
                  </a:lnTo>
                  <a:lnTo>
                    <a:pt x="100368" y="936764"/>
                  </a:lnTo>
                  <a:lnTo>
                    <a:pt x="100368" y="970216"/>
                  </a:lnTo>
                  <a:lnTo>
                    <a:pt x="133819" y="970216"/>
                  </a:lnTo>
                  <a:lnTo>
                    <a:pt x="133819" y="1070584"/>
                  </a:lnTo>
                  <a:lnTo>
                    <a:pt x="100368" y="1070584"/>
                  </a:lnTo>
                  <a:lnTo>
                    <a:pt x="100368" y="1137513"/>
                  </a:lnTo>
                  <a:lnTo>
                    <a:pt x="133819" y="1137513"/>
                  </a:lnTo>
                  <a:lnTo>
                    <a:pt x="133819" y="1104049"/>
                  </a:lnTo>
                  <a:lnTo>
                    <a:pt x="167259" y="1104049"/>
                  </a:lnTo>
                  <a:lnTo>
                    <a:pt x="167259" y="903312"/>
                  </a:lnTo>
                  <a:close/>
                </a:path>
                <a:path w="267969" h="1238250">
                  <a:moveTo>
                    <a:pt x="167259" y="836396"/>
                  </a:moveTo>
                  <a:lnTo>
                    <a:pt x="133819" y="836396"/>
                  </a:lnTo>
                  <a:lnTo>
                    <a:pt x="133819" y="869848"/>
                  </a:lnTo>
                  <a:lnTo>
                    <a:pt x="167259" y="869848"/>
                  </a:lnTo>
                  <a:lnTo>
                    <a:pt x="167259" y="836396"/>
                  </a:lnTo>
                  <a:close/>
                </a:path>
                <a:path w="267969" h="1238250">
                  <a:moveTo>
                    <a:pt x="167259" y="702576"/>
                  </a:moveTo>
                  <a:lnTo>
                    <a:pt x="133819" y="702576"/>
                  </a:lnTo>
                  <a:lnTo>
                    <a:pt x="133819" y="635660"/>
                  </a:lnTo>
                  <a:lnTo>
                    <a:pt x="100368" y="635660"/>
                  </a:lnTo>
                  <a:lnTo>
                    <a:pt x="100368" y="836396"/>
                  </a:lnTo>
                  <a:lnTo>
                    <a:pt x="133819" y="836396"/>
                  </a:lnTo>
                  <a:lnTo>
                    <a:pt x="133819" y="802944"/>
                  </a:lnTo>
                  <a:lnTo>
                    <a:pt x="167259" y="802944"/>
                  </a:lnTo>
                  <a:lnTo>
                    <a:pt x="167259" y="702576"/>
                  </a:lnTo>
                  <a:close/>
                </a:path>
                <a:path w="267969" h="1238250">
                  <a:moveTo>
                    <a:pt x="167259" y="568756"/>
                  </a:moveTo>
                  <a:lnTo>
                    <a:pt x="133819" y="568756"/>
                  </a:lnTo>
                  <a:lnTo>
                    <a:pt x="133819" y="602208"/>
                  </a:lnTo>
                  <a:lnTo>
                    <a:pt x="167259" y="602208"/>
                  </a:lnTo>
                  <a:lnTo>
                    <a:pt x="167259" y="568756"/>
                  </a:lnTo>
                  <a:close/>
                </a:path>
                <a:path w="267969" h="1238250">
                  <a:moveTo>
                    <a:pt x="167259" y="434924"/>
                  </a:moveTo>
                  <a:lnTo>
                    <a:pt x="133819" y="434924"/>
                  </a:lnTo>
                  <a:lnTo>
                    <a:pt x="133819" y="468388"/>
                  </a:lnTo>
                  <a:lnTo>
                    <a:pt x="100368" y="468388"/>
                  </a:lnTo>
                  <a:lnTo>
                    <a:pt x="100368" y="568756"/>
                  </a:lnTo>
                  <a:lnTo>
                    <a:pt x="133819" y="568756"/>
                  </a:lnTo>
                  <a:lnTo>
                    <a:pt x="133819" y="535292"/>
                  </a:lnTo>
                  <a:lnTo>
                    <a:pt x="167259" y="535292"/>
                  </a:lnTo>
                  <a:lnTo>
                    <a:pt x="167259" y="434924"/>
                  </a:lnTo>
                  <a:close/>
                </a:path>
                <a:path w="267969" h="1238250">
                  <a:moveTo>
                    <a:pt x="167259" y="267652"/>
                  </a:moveTo>
                  <a:lnTo>
                    <a:pt x="133819" y="267652"/>
                  </a:lnTo>
                  <a:lnTo>
                    <a:pt x="100368" y="267652"/>
                  </a:lnTo>
                  <a:lnTo>
                    <a:pt x="100368" y="401472"/>
                  </a:lnTo>
                  <a:lnTo>
                    <a:pt x="133819" y="401472"/>
                  </a:lnTo>
                  <a:lnTo>
                    <a:pt x="133819" y="334568"/>
                  </a:lnTo>
                  <a:lnTo>
                    <a:pt x="167259" y="334568"/>
                  </a:lnTo>
                  <a:lnTo>
                    <a:pt x="167259" y="267652"/>
                  </a:lnTo>
                  <a:close/>
                </a:path>
                <a:path w="267969" h="1238250">
                  <a:moveTo>
                    <a:pt x="167259" y="200736"/>
                  </a:moveTo>
                  <a:lnTo>
                    <a:pt x="133819" y="200736"/>
                  </a:lnTo>
                  <a:lnTo>
                    <a:pt x="100368" y="200736"/>
                  </a:lnTo>
                  <a:lnTo>
                    <a:pt x="100368" y="234188"/>
                  </a:lnTo>
                  <a:lnTo>
                    <a:pt x="133819" y="234188"/>
                  </a:lnTo>
                  <a:lnTo>
                    <a:pt x="167259" y="234188"/>
                  </a:lnTo>
                  <a:lnTo>
                    <a:pt x="167259" y="200736"/>
                  </a:lnTo>
                  <a:close/>
                </a:path>
                <a:path w="267969" h="1238250">
                  <a:moveTo>
                    <a:pt x="167259" y="66916"/>
                  </a:moveTo>
                  <a:lnTo>
                    <a:pt x="133819" y="66916"/>
                  </a:lnTo>
                  <a:lnTo>
                    <a:pt x="133819" y="167284"/>
                  </a:lnTo>
                  <a:lnTo>
                    <a:pt x="167259" y="167284"/>
                  </a:lnTo>
                  <a:lnTo>
                    <a:pt x="167259" y="66916"/>
                  </a:lnTo>
                  <a:close/>
                </a:path>
                <a:path w="267969" h="1238250">
                  <a:moveTo>
                    <a:pt x="167259" y="0"/>
                  </a:moveTo>
                  <a:lnTo>
                    <a:pt x="133819" y="0"/>
                  </a:lnTo>
                  <a:lnTo>
                    <a:pt x="100368" y="0"/>
                  </a:lnTo>
                  <a:lnTo>
                    <a:pt x="100368" y="33451"/>
                  </a:lnTo>
                  <a:lnTo>
                    <a:pt x="133819" y="33451"/>
                  </a:lnTo>
                  <a:lnTo>
                    <a:pt x="167259" y="33451"/>
                  </a:lnTo>
                  <a:lnTo>
                    <a:pt x="167259" y="0"/>
                  </a:lnTo>
                  <a:close/>
                </a:path>
                <a:path w="267969" h="1238250">
                  <a:moveTo>
                    <a:pt x="200723" y="1037132"/>
                  </a:moveTo>
                  <a:lnTo>
                    <a:pt x="167284" y="1037132"/>
                  </a:lnTo>
                  <a:lnTo>
                    <a:pt x="167284" y="1137513"/>
                  </a:lnTo>
                  <a:lnTo>
                    <a:pt x="200723" y="1137513"/>
                  </a:lnTo>
                  <a:lnTo>
                    <a:pt x="200723" y="1037132"/>
                  </a:lnTo>
                  <a:close/>
                </a:path>
                <a:path w="267969" h="1238250">
                  <a:moveTo>
                    <a:pt x="200723" y="936764"/>
                  </a:moveTo>
                  <a:lnTo>
                    <a:pt x="167284" y="936764"/>
                  </a:lnTo>
                  <a:lnTo>
                    <a:pt x="167284" y="970216"/>
                  </a:lnTo>
                  <a:lnTo>
                    <a:pt x="200723" y="970216"/>
                  </a:lnTo>
                  <a:lnTo>
                    <a:pt x="200723" y="936764"/>
                  </a:lnTo>
                  <a:close/>
                </a:path>
                <a:path w="267969" h="1238250">
                  <a:moveTo>
                    <a:pt x="200723" y="802944"/>
                  </a:moveTo>
                  <a:lnTo>
                    <a:pt x="167284" y="802944"/>
                  </a:lnTo>
                  <a:lnTo>
                    <a:pt x="167284" y="869873"/>
                  </a:lnTo>
                  <a:lnTo>
                    <a:pt x="200723" y="869873"/>
                  </a:lnTo>
                  <a:lnTo>
                    <a:pt x="200723" y="802944"/>
                  </a:lnTo>
                  <a:close/>
                </a:path>
                <a:path w="267969" h="1238250">
                  <a:moveTo>
                    <a:pt x="200723" y="736028"/>
                  </a:moveTo>
                  <a:lnTo>
                    <a:pt x="167284" y="736028"/>
                  </a:lnTo>
                  <a:lnTo>
                    <a:pt x="167284" y="769480"/>
                  </a:lnTo>
                  <a:lnTo>
                    <a:pt x="200723" y="769480"/>
                  </a:lnTo>
                  <a:lnTo>
                    <a:pt x="200723" y="736028"/>
                  </a:lnTo>
                  <a:close/>
                </a:path>
                <a:path w="267969" h="1238250">
                  <a:moveTo>
                    <a:pt x="200723" y="535292"/>
                  </a:moveTo>
                  <a:lnTo>
                    <a:pt x="167284" y="535292"/>
                  </a:lnTo>
                  <a:lnTo>
                    <a:pt x="167284" y="602208"/>
                  </a:lnTo>
                  <a:lnTo>
                    <a:pt x="200723" y="602208"/>
                  </a:lnTo>
                  <a:lnTo>
                    <a:pt x="200723" y="535292"/>
                  </a:lnTo>
                  <a:close/>
                </a:path>
                <a:path w="267969" h="1238250">
                  <a:moveTo>
                    <a:pt x="200723" y="401472"/>
                  </a:moveTo>
                  <a:lnTo>
                    <a:pt x="167284" y="401472"/>
                  </a:lnTo>
                  <a:lnTo>
                    <a:pt x="167284" y="501840"/>
                  </a:lnTo>
                  <a:lnTo>
                    <a:pt x="200723" y="501840"/>
                  </a:lnTo>
                  <a:lnTo>
                    <a:pt x="200723" y="401472"/>
                  </a:lnTo>
                  <a:close/>
                </a:path>
                <a:path w="267969" h="1238250">
                  <a:moveTo>
                    <a:pt x="200723" y="267652"/>
                  </a:moveTo>
                  <a:lnTo>
                    <a:pt x="167284" y="267652"/>
                  </a:lnTo>
                  <a:lnTo>
                    <a:pt x="167284" y="301104"/>
                  </a:lnTo>
                  <a:lnTo>
                    <a:pt x="200723" y="301104"/>
                  </a:lnTo>
                  <a:lnTo>
                    <a:pt x="200723" y="267652"/>
                  </a:lnTo>
                  <a:close/>
                </a:path>
                <a:path w="267969" h="1238250">
                  <a:moveTo>
                    <a:pt x="200723" y="200736"/>
                  </a:moveTo>
                  <a:lnTo>
                    <a:pt x="167284" y="200736"/>
                  </a:lnTo>
                  <a:lnTo>
                    <a:pt x="167284" y="234188"/>
                  </a:lnTo>
                  <a:lnTo>
                    <a:pt x="200723" y="234188"/>
                  </a:lnTo>
                  <a:lnTo>
                    <a:pt x="200723" y="200736"/>
                  </a:lnTo>
                  <a:close/>
                </a:path>
                <a:path w="267969" h="1238250">
                  <a:moveTo>
                    <a:pt x="200723" y="66916"/>
                  </a:moveTo>
                  <a:lnTo>
                    <a:pt x="167284" y="66916"/>
                  </a:lnTo>
                  <a:lnTo>
                    <a:pt x="167284" y="167284"/>
                  </a:lnTo>
                  <a:lnTo>
                    <a:pt x="200723" y="167284"/>
                  </a:lnTo>
                  <a:lnTo>
                    <a:pt x="200723" y="66916"/>
                  </a:lnTo>
                  <a:close/>
                </a:path>
                <a:path w="267969" h="1238250">
                  <a:moveTo>
                    <a:pt x="200723" y="0"/>
                  </a:moveTo>
                  <a:lnTo>
                    <a:pt x="167284" y="0"/>
                  </a:lnTo>
                  <a:lnTo>
                    <a:pt x="167284" y="33451"/>
                  </a:lnTo>
                  <a:lnTo>
                    <a:pt x="200723" y="33451"/>
                  </a:lnTo>
                  <a:lnTo>
                    <a:pt x="200723" y="0"/>
                  </a:lnTo>
                  <a:close/>
                </a:path>
                <a:path w="267969" h="1238250">
                  <a:moveTo>
                    <a:pt x="234188" y="1137500"/>
                  </a:moveTo>
                  <a:lnTo>
                    <a:pt x="200736" y="1137500"/>
                  </a:lnTo>
                  <a:lnTo>
                    <a:pt x="200736" y="1237869"/>
                  </a:lnTo>
                  <a:lnTo>
                    <a:pt x="234188" y="1237869"/>
                  </a:lnTo>
                  <a:lnTo>
                    <a:pt x="234188" y="1137500"/>
                  </a:lnTo>
                  <a:close/>
                </a:path>
                <a:path w="267969" h="1238250">
                  <a:moveTo>
                    <a:pt x="234188" y="1037132"/>
                  </a:moveTo>
                  <a:lnTo>
                    <a:pt x="200736" y="1037132"/>
                  </a:lnTo>
                  <a:lnTo>
                    <a:pt x="200736" y="1104061"/>
                  </a:lnTo>
                  <a:lnTo>
                    <a:pt x="234188" y="1104061"/>
                  </a:lnTo>
                  <a:lnTo>
                    <a:pt x="234188" y="1037132"/>
                  </a:lnTo>
                  <a:close/>
                </a:path>
                <a:path w="267969" h="1238250">
                  <a:moveTo>
                    <a:pt x="234188" y="903312"/>
                  </a:moveTo>
                  <a:lnTo>
                    <a:pt x="200736" y="903312"/>
                  </a:lnTo>
                  <a:lnTo>
                    <a:pt x="200736" y="970229"/>
                  </a:lnTo>
                  <a:lnTo>
                    <a:pt x="234188" y="970229"/>
                  </a:lnTo>
                  <a:lnTo>
                    <a:pt x="234188" y="903312"/>
                  </a:lnTo>
                  <a:close/>
                </a:path>
                <a:path w="267969" h="1238250">
                  <a:moveTo>
                    <a:pt x="234188" y="66916"/>
                  </a:moveTo>
                  <a:lnTo>
                    <a:pt x="200736" y="66916"/>
                  </a:lnTo>
                  <a:lnTo>
                    <a:pt x="200736" y="167284"/>
                  </a:lnTo>
                  <a:lnTo>
                    <a:pt x="234188" y="167284"/>
                  </a:lnTo>
                  <a:lnTo>
                    <a:pt x="234188" y="66916"/>
                  </a:lnTo>
                  <a:close/>
                </a:path>
                <a:path w="267969" h="1238250">
                  <a:moveTo>
                    <a:pt x="267627" y="702576"/>
                  </a:moveTo>
                  <a:lnTo>
                    <a:pt x="234188" y="702576"/>
                  </a:lnTo>
                  <a:lnTo>
                    <a:pt x="234188" y="736028"/>
                  </a:lnTo>
                  <a:lnTo>
                    <a:pt x="200736" y="736028"/>
                  </a:lnTo>
                  <a:lnTo>
                    <a:pt x="200736" y="836396"/>
                  </a:lnTo>
                  <a:lnTo>
                    <a:pt x="234188" y="836396"/>
                  </a:lnTo>
                  <a:lnTo>
                    <a:pt x="234188" y="802944"/>
                  </a:lnTo>
                  <a:lnTo>
                    <a:pt x="267627" y="802944"/>
                  </a:lnTo>
                  <a:lnTo>
                    <a:pt x="267627" y="702576"/>
                  </a:lnTo>
                  <a:close/>
                </a:path>
                <a:path w="267969" h="1238250">
                  <a:moveTo>
                    <a:pt x="267627" y="635660"/>
                  </a:moveTo>
                  <a:lnTo>
                    <a:pt x="234188" y="635660"/>
                  </a:lnTo>
                  <a:lnTo>
                    <a:pt x="200736" y="635660"/>
                  </a:lnTo>
                  <a:lnTo>
                    <a:pt x="200736" y="669112"/>
                  </a:lnTo>
                  <a:lnTo>
                    <a:pt x="234188" y="669112"/>
                  </a:lnTo>
                  <a:lnTo>
                    <a:pt x="267627" y="669112"/>
                  </a:lnTo>
                  <a:lnTo>
                    <a:pt x="267627" y="635660"/>
                  </a:lnTo>
                  <a:close/>
                </a:path>
                <a:path w="267969" h="1238250">
                  <a:moveTo>
                    <a:pt x="267627" y="368020"/>
                  </a:moveTo>
                  <a:lnTo>
                    <a:pt x="234188" y="368020"/>
                  </a:lnTo>
                  <a:lnTo>
                    <a:pt x="200736" y="368020"/>
                  </a:lnTo>
                  <a:lnTo>
                    <a:pt x="200736" y="401472"/>
                  </a:lnTo>
                  <a:lnTo>
                    <a:pt x="234188" y="401472"/>
                  </a:lnTo>
                  <a:lnTo>
                    <a:pt x="234188" y="468388"/>
                  </a:lnTo>
                  <a:lnTo>
                    <a:pt x="200736" y="468388"/>
                  </a:lnTo>
                  <a:lnTo>
                    <a:pt x="200736" y="602208"/>
                  </a:lnTo>
                  <a:lnTo>
                    <a:pt x="234188" y="602208"/>
                  </a:lnTo>
                  <a:lnTo>
                    <a:pt x="267627" y="602208"/>
                  </a:lnTo>
                  <a:lnTo>
                    <a:pt x="267627" y="568756"/>
                  </a:lnTo>
                  <a:lnTo>
                    <a:pt x="234188" y="568756"/>
                  </a:lnTo>
                  <a:lnTo>
                    <a:pt x="234188" y="535305"/>
                  </a:lnTo>
                  <a:lnTo>
                    <a:pt x="267627" y="535305"/>
                  </a:lnTo>
                  <a:lnTo>
                    <a:pt x="267627" y="368020"/>
                  </a:lnTo>
                  <a:close/>
                </a:path>
                <a:path w="267969" h="1238250">
                  <a:moveTo>
                    <a:pt x="267627" y="301104"/>
                  </a:moveTo>
                  <a:lnTo>
                    <a:pt x="234188" y="301104"/>
                  </a:lnTo>
                  <a:lnTo>
                    <a:pt x="234188" y="334556"/>
                  </a:lnTo>
                  <a:lnTo>
                    <a:pt x="267627" y="334556"/>
                  </a:lnTo>
                  <a:lnTo>
                    <a:pt x="267627" y="301104"/>
                  </a:lnTo>
                  <a:close/>
                </a:path>
                <a:path w="267969" h="1238250">
                  <a:moveTo>
                    <a:pt x="267627" y="200736"/>
                  </a:moveTo>
                  <a:lnTo>
                    <a:pt x="234188" y="200736"/>
                  </a:lnTo>
                  <a:lnTo>
                    <a:pt x="200736" y="200736"/>
                  </a:lnTo>
                  <a:lnTo>
                    <a:pt x="200736" y="234188"/>
                  </a:lnTo>
                  <a:lnTo>
                    <a:pt x="234188" y="234188"/>
                  </a:lnTo>
                  <a:lnTo>
                    <a:pt x="267627" y="234188"/>
                  </a:lnTo>
                  <a:lnTo>
                    <a:pt x="267627" y="200736"/>
                  </a:lnTo>
                  <a:close/>
                </a:path>
                <a:path w="267969" h="1238250">
                  <a:moveTo>
                    <a:pt x="267627" y="0"/>
                  </a:moveTo>
                  <a:lnTo>
                    <a:pt x="234188" y="0"/>
                  </a:lnTo>
                  <a:lnTo>
                    <a:pt x="200736" y="0"/>
                  </a:lnTo>
                  <a:lnTo>
                    <a:pt x="200736" y="33451"/>
                  </a:lnTo>
                  <a:lnTo>
                    <a:pt x="234188" y="33451"/>
                  </a:lnTo>
                  <a:lnTo>
                    <a:pt x="267627" y="33451"/>
                  </a:lnTo>
                  <a:lnTo>
                    <a:pt x="267627" y="0"/>
                  </a:lnTo>
                  <a:close/>
                </a:path>
              </a:pathLst>
            </a:custGeom>
            <a:solidFill>
              <a:srgbClr val="231F20"/>
            </a:solidFill>
          </p:spPr>
          <p:txBody>
            <a:bodyPr wrap="square" lIns="0" tIns="0" rIns="0" bIns="0" rtlCol="0"/>
            <a:lstStyle/>
            <a:p>
              <a:endParaRPr/>
            </a:p>
          </p:txBody>
        </p:sp>
        <p:sp>
          <p:nvSpPr>
            <p:cNvPr id="16" name="object 16"/>
            <p:cNvSpPr/>
            <p:nvPr/>
          </p:nvSpPr>
          <p:spPr>
            <a:xfrm>
              <a:off x="2548356" y="5551639"/>
              <a:ext cx="67310" cy="1238250"/>
            </a:xfrm>
            <a:custGeom>
              <a:avLst/>
              <a:gdLst/>
              <a:ahLst/>
              <a:cxnLst/>
              <a:rect l="l" t="t" r="r" b="b"/>
              <a:pathLst>
                <a:path w="67310" h="1238250">
                  <a:moveTo>
                    <a:pt x="33439" y="1170952"/>
                  </a:moveTo>
                  <a:lnTo>
                    <a:pt x="0" y="1170952"/>
                  </a:lnTo>
                  <a:lnTo>
                    <a:pt x="0" y="1237869"/>
                  </a:lnTo>
                  <a:lnTo>
                    <a:pt x="33439" y="1237869"/>
                  </a:lnTo>
                  <a:lnTo>
                    <a:pt x="33439" y="1170952"/>
                  </a:lnTo>
                  <a:close/>
                </a:path>
                <a:path w="67310" h="1238250">
                  <a:moveTo>
                    <a:pt x="33439" y="970229"/>
                  </a:moveTo>
                  <a:lnTo>
                    <a:pt x="0" y="970229"/>
                  </a:lnTo>
                  <a:lnTo>
                    <a:pt x="0" y="1070597"/>
                  </a:lnTo>
                  <a:lnTo>
                    <a:pt x="33439" y="1070597"/>
                  </a:lnTo>
                  <a:lnTo>
                    <a:pt x="33439" y="970229"/>
                  </a:lnTo>
                  <a:close/>
                </a:path>
                <a:path w="67310" h="1238250">
                  <a:moveTo>
                    <a:pt x="33439" y="702576"/>
                  </a:moveTo>
                  <a:lnTo>
                    <a:pt x="0" y="702576"/>
                  </a:lnTo>
                  <a:lnTo>
                    <a:pt x="0" y="802944"/>
                  </a:lnTo>
                  <a:lnTo>
                    <a:pt x="33439" y="802944"/>
                  </a:lnTo>
                  <a:lnTo>
                    <a:pt x="33439" y="702576"/>
                  </a:lnTo>
                  <a:close/>
                </a:path>
                <a:path w="67310" h="1238250">
                  <a:moveTo>
                    <a:pt x="66916" y="1204417"/>
                  </a:moveTo>
                  <a:lnTo>
                    <a:pt x="33464" y="1204417"/>
                  </a:lnTo>
                  <a:lnTo>
                    <a:pt x="33464" y="1237869"/>
                  </a:lnTo>
                  <a:lnTo>
                    <a:pt x="66916" y="1237869"/>
                  </a:lnTo>
                  <a:lnTo>
                    <a:pt x="66916" y="1204417"/>
                  </a:lnTo>
                  <a:close/>
                </a:path>
                <a:path w="67310" h="1238250">
                  <a:moveTo>
                    <a:pt x="66916" y="1037132"/>
                  </a:moveTo>
                  <a:lnTo>
                    <a:pt x="33464" y="1037132"/>
                  </a:lnTo>
                  <a:lnTo>
                    <a:pt x="33464" y="1137513"/>
                  </a:lnTo>
                  <a:lnTo>
                    <a:pt x="66916" y="1137513"/>
                  </a:lnTo>
                  <a:lnTo>
                    <a:pt x="66916" y="1037132"/>
                  </a:lnTo>
                  <a:close/>
                </a:path>
                <a:path w="67310" h="1238250">
                  <a:moveTo>
                    <a:pt x="66916" y="936764"/>
                  </a:moveTo>
                  <a:lnTo>
                    <a:pt x="33464" y="936764"/>
                  </a:lnTo>
                  <a:lnTo>
                    <a:pt x="33464" y="970216"/>
                  </a:lnTo>
                  <a:lnTo>
                    <a:pt x="66916" y="970216"/>
                  </a:lnTo>
                  <a:lnTo>
                    <a:pt x="66916" y="936764"/>
                  </a:lnTo>
                  <a:close/>
                </a:path>
                <a:path w="67310" h="1238250">
                  <a:moveTo>
                    <a:pt x="66916" y="802944"/>
                  </a:moveTo>
                  <a:lnTo>
                    <a:pt x="33464" y="802944"/>
                  </a:lnTo>
                  <a:lnTo>
                    <a:pt x="33464" y="836396"/>
                  </a:lnTo>
                  <a:lnTo>
                    <a:pt x="66916" y="836396"/>
                  </a:lnTo>
                  <a:lnTo>
                    <a:pt x="66916" y="802944"/>
                  </a:lnTo>
                  <a:close/>
                </a:path>
                <a:path w="67310" h="1238250">
                  <a:moveTo>
                    <a:pt x="66916" y="501840"/>
                  </a:moveTo>
                  <a:lnTo>
                    <a:pt x="33464" y="501840"/>
                  </a:lnTo>
                  <a:lnTo>
                    <a:pt x="33464" y="568756"/>
                  </a:lnTo>
                  <a:lnTo>
                    <a:pt x="66916" y="568756"/>
                  </a:lnTo>
                  <a:lnTo>
                    <a:pt x="66916" y="501840"/>
                  </a:lnTo>
                  <a:close/>
                </a:path>
                <a:path w="67310" h="1238250">
                  <a:moveTo>
                    <a:pt x="66916" y="401472"/>
                  </a:moveTo>
                  <a:lnTo>
                    <a:pt x="33464" y="401472"/>
                  </a:lnTo>
                  <a:lnTo>
                    <a:pt x="33464" y="434924"/>
                  </a:lnTo>
                  <a:lnTo>
                    <a:pt x="66916" y="434924"/>
                  </a:lnTo>
                  <a:lnTo>
                    <a:pt x="66916" y="401472"/>
                  </a:lnTo>
                  <a:close/>
                </a:path>
                <a:path w="67310" h="1238250">
                  <a:moveTo>
                    <a:pt x="66916" y="267652"/>
                  </a:moveTo>
                  <a:lnTo>
                    <a:pt x="33464" y="267652"/>
                  </a:lnTo>
                  <a:lnTo>
                    <a:pt x="33464" y="301104"/>
                  </a:lnTo>
                  <a:lnTo>
                    <a:pt x="66916" y="301104"/>
                  </a:lnTo>
                  <a:lnTo>
                    <a:pt x="66916" y="267652"/>
                  </a:lnTo>
                  <a:close/>
                </a:path>
                <a:path w="67310" h="1238250">
                  <a:moveTo>
                    <a:pt x="66916" y="0"/>
                  </a:moveTo>
                  <a:lnTo>
                    <a:pt x="33464" y="0"/>
                  </a:lnTo>
                  <a:lnTo>
                    <a:pt x="33464" y="234188"/>
                  </a:lnTo>
                  <a:lnTo>
                    <a:pt x="66916" y="234188"/>
                  </a:lnTo>
                  <a:lnTo>
                    <a:pt x="66916" y="0"/>
                  </a:lnTo>
                  <a:close/>
                </a:path>
              </a:pathLst>
            </a:custGeom>
            <a:solidFill>
              <a:srgbClr val="231F20"/>
            </a:solidFill>
          </p:spPr>
          <p:txBody>
            <a:bodyPr wrap="square" lIns="0" tIns="0" rIns="0" bIns="0" rtlCol="0"/>
            <a:lstStyle/>
            <a:p>
              <a:endParaRPr/>
            </a:p>
          </p:txBody>
        </p:sp>
      </p:grpSp>
      <p:sp>
        <p:nvSpPr>
          <p:cNvPr id="17" name="object 17"/>
          <p:cNvSpPr txBox="1"/>
          <p:nvPr/>
        </p:nvSpPr>
        <p:spPr>
          <a:xfrm>
            <a:off x="2826004" y="5738876"/>
            <a:ext cx="4591685" cy="844550"/>
          </a:xfrm>
          <a:prstGeom prst="rect">
            <a:avLst/>
          </a:prstGeom>
        </p:spPr>
        <p:txBody>
          <a:bodyPr vert="horz" wrap="square" lIns="0" tIns="12700" rIns="0" bIns="0" rtlCol="0">
            <a:spAutoFit/>
          </a:bodyPr>
          <a:lstStyle/>
          <a:p>
            <a:pPr marL="12700">
              <a:lnSpc>
                <a:spcPct val="100000"/>
              </a:lnSpc>
              <a:spcBef>
                <a:spcPts val="100"/>
              </a:spcBef>
            </a:pPr>
            <a:r>
              <a:rPr sz="1800" b="1" spc="60" dirty="0">
                <a:solidFill>
                  <a:srgbClr val="25408F"/>
                </a:solidFill>
                <a:latin typeface="Avenir Next Condensed "/>
                <a:cs typeface="Avenir Next Condensed "/>
              </a:rPr>
              <a:t>DIRTY</a:t>
            </a:r>
            <a:r>
              <a:rPr sz="1800" b="1" spc="140" dirty="0">
                <a:solidFill>
                  <a:srgbClr val="25408F"/>
                </a:solidFill>
                <a:latin typeface="Avenir Next Condensed "/>
                <a:cs typeface="Avenir Next Condensed "/>
              </a:rPr>
              <a:t> </a:t>
            </a:r>
            <a:r>
              <a:rPr sz="1800" b="1" spc="65" dirty="0">
                <a:solidFill>
                  <a:srgbClr val="25408F"/>
                </a:solidFill>
                <a:latin typeface="Avenir Next Condensed "/>
                <a:cs typeface="Avenir Next Condensed "/>
              </a:rPr>
              <a:t>DOZEN</a:t>
            </a:r>
            <a:r>
              <a:rPr sz="1800" b="1" spc="-85" dirty="0">
                <a:solidFill>
                  <a:srgbClr val="25408F"/>
                </a:solidFill>
                <a:latin typeface="Avenir Next Condensed "/>
                <a:cs typeface="Avenir Next Condensed "/>
              </a:rPr>
              <a:t> </a:t>
            </a:r>
            <a:r>
              <a:rPr sz="1800" b="1" spc="-10" dirty="0">
                <a:solidFill>
                  <a:srgbClr val="25408F"/>
                </a:solidFill>
                <a:latin typeface="Avenir Next Condensed "/>
                <a:cs typeface="Avenir Next Condensed "/>
              </a:rPr>
              <a:t>/</a:t>
            </a:r>
            <a:r>
              <a:rPr sz="1800" b="1" spc="-125" dirty="0">
                <a:solidFill>
                  <a:srgbClr val="25408F"/>
                </a:solidFill>
                <a:latin typeface="Avenir Next Condensed "/>
                <a:cs typeface="Avenir Next Condensed "/>
              </a:rPr>
              <a:t> </a:t>
            </a:r>
            <a:r>
              <a:rPr sz="1800" b="1" spc="70" dirty="0">
                <a:solidFill>
                  <a:srgbClr val="1C9642"/>
                </a:solidFill>
                <a:latin typeface="Avenir Next Condensed "/>
                <a:cs typeface="Avenir Next Condensed "/>
              </a:rPr>
              <a:t>CLEAN</a:t>
            </a:r>
            <a:r>
              <a:rPr sz="1800" b="1" spc="180" dirty="0">
                <a:solidFill>
                  <a:srgbClr val="1C9642"/>
                </a:solidFill>
                <a:latin typeface="Avenir Next Condensed "/>
                <a:cs typeface="Avenir Next Condensed "/>
              </a:rPr>
              <a:t> </a:t>
            </a:r>
            <a:r>
              <a:rPr sz="1800" b="1" spc="65" dirty="0">
                <a:solidFill>
                  <a:srgbClr val="1C9642"/>
                </a:solidFill>
                <a:latin typeface="Avenir Next Condensed "/>
                <a:cs typeface="Avenir Next Condensed "/>
              </a:rPr>
              <a:t>15</a:t>
            </a:r>
            <a:endParaRPr sz="1800">
              <a:latin typeface="Avenir Next Condensed "/>
              <a:cs typeface="Avenir Next Condensed "/>
            </a:endParaRPr>
          </a:p>
          <a:p>
            <a:pPr marL="17145" marR="5080">
              <a:lnSpc>
                <a:spcPts val="1600"/>
              </a:lnSpc>
              <a:spcBef>
                <a:spcPts val="1125"/>
              </a:spcBef>
            </a:pPr>
            <a:r>
              <a:rPr sz="1400" dirty="0">
                <a:solidFill>
                  <a:srgbClr val="231F20"/>
                </a:solidFill>
                <a:latin typeface="Avenir Book"/>
                <a:cs typeface="Avenir Book"/>
              </a:rPr>
              <a:t>Scan</a:t>
            </a:r>
            <a:r>
              <a:rPr sz="1400" spc="-15" dirty="0">
                <a:solidFill>
                  <a:srgbClr val="231F20"/>
                </a:solidFill>
                <a:latin typeface="Avenir Book"/>
                <a:cs typeface="Avenir Book"/>
              </a:rPr>
              <a:t> </a:t>
            </a:r>
            <a:r>
              <a:rPr sz="1400" dirty="0">
                <a:solidFill>
                  <a:srgbClr val="231F20"/>
                </a:solidFill>
                <a:latin typeface="Avenir Book"/>
                <a:cs typeface="Avenir Book"/>
              </a:rPr>
              <a:t>the</a:t>
            </a:r>
            <a:r>
              <a:rPr sz="1400" spc="-5" dirty="0">
                <a:solidFill>
                  <a:srgbClr val="231F20"/>
                </a:solidFill>
                <a:latin typeface="Avenir Book"/>
                <a:cs typeface="Avenir Book"/>
              </a:rPr>
              <a:t> </a:t>
            </a:r>
            <a:r>
              <a:rPr sz="1400" dirty="0">
                <a:solidFill>
                  <a:srgbClr val="231F20"/>
                </a:solidFill>
                <a:latin typeface="Avenir Book"/>
                <a:cs typeface="Avenir Book"/>
              </a:rPr>
              <a:t>code</a:t>
            </a:r>
            <a:r>
              <a:rPr sz="1400" spc="-5" dirty="0">
                <a:solidFill>
                  <a:srgbClr val="231F20"/>
                </a:solidFill>
                <a:latin typeface="Avenir Book"/>
                <a:cs typeface="Avenir Book"/>
              </a:rPr>
              <a:t> </a:t>
            </a:r>
            <a:r>
              <a:rPr sz="1400" dirty="0">
                <a:solidFill>
                  <a:srgbClr val="231F20"/>
                </a:solidFill>
                <a:latin typeface="Avenir Book"/>
                <a:cs typeface="Avenir Book"/>
              </a:rPr>
              <a:t>to</a:t>
            </a:r>
            <a:r>
              <a:rPr sz="1400" spc="-5" dirty="0">
                <a:solidFill>
                  <a:srgbClr val="231F20"/>
                </a:solidFill>
                <a:latin typeface="Avenir Book"/>
                <a:cs typeface="Avenir Book"/>
              </a:rPr>
              <a:t> </a:t>
            </a:r>
            <a:r>
              <a:rPr sz="1400" dirty="0">
                <a:solidFill>
                  <a:srgbClr val="231F20"/>
                </a:solidFill>
                <a:latin typeface="Avenir Book"/>
                <a:cs typeface="Avenir Book"/>
              </a:rPr>
              <a:t>download</a:t>
            </a:r>
            <a:r>
              <a:rPr sz="1400" spc="-5" dirty="0">
                <a:solidFill>
                  <a:srgbClr val="231F20"/>
                </a:solidFill>
                <a:latin typeface="Avenir Book"/>
                <a:cs typeface="Avenir Book"/>
              </a:rPr>
              <a:t> </a:t>
            </a:r>
            <a:r>
              <a:rPr sz="1400" dirty="0">
                <a:solidFill>
                  <a:srgbClr val="231F20"/>
                </a:solidFill>
                <a:latin typeface="Avenir Book"/>
                <a:cs typeface="Avenir Book"/>
              </a:rPr>
              <a:t>the</a:t>
            </a:r>
            <a:r>
              <a:rPr sz="1400" spc="-5" dirty="0">
                <a:solidFill>
                  <a:srgbClr val="231F20"/>
                </a:solidFill>
                <a:latin typeface="Avenir Book"/>
                <a:cs typeface="Avenir Book"/>
              </a:rPr>
              <a:t> </a:t>
            </a:r>
            <a:r>
              <a:rPr sz="1400" dirty="0">
                <a:solidFill>
                  <a:srgbClr val="231F20"/>
                </a:solidFill>
                <a:latin typeface="Avenir Book"/>
                <a:cs typeface="Avenir Book"/>
              </a:rPr>
              <a:t>Environmental </a:t>
            </a:r>
            <a:r>
              <a:rPr sz="1400" spc="-10" dirty="0">
                <a:solidFill>
                  <a:srgbClr val="231F20"/>
                </a:solidFill>
                <a:latin typeface="Avenir Book"/>
                <a:cs typeface="Avenir Book"/>
              </a:rPr>
              <a:t>Working </a:t>
            </a:r>
            <a:r>
              <a:rPr sz="1400" dirty="0">
                <a:solidFill>
                  <a:srgbClr val="231F20"/>
                </a:solidFill>
                <a:latin typeface="Avenir Book"/>
                <a:cs typeface="Avenir Book"/>
              </a:rPr>
              <a:t>Group</a:t>
            </a:r>
            <a:r>
              <a:rPr sz="1400" spc="-15" dirty="0">
                <a:solidFill>
                  <a:srgbClr val="231F20"/>
                </a:solidFill>
                <a:latin typeface="Avenir Book"/>
                <a:cs typeface="Avenir Book"/>
              </a:rPr>
              <a:t> </a:t>
            </a:r>
            <a:r>
              <a:rPr sz="1400" dirty="0">
                <a:solidFill>
                  <a:srgbClr val="231F20"/>
                </a:solidFill>
                <a:latin typeface="Avenir Book"/>
                <a:cs typeface="Avenir Book"/>
              </a:rPr>
              <a:t>(EWG)</a:t>
            </a:r>
            <a:r>
              <a:rPr sz="1400" spc="-15" dirty="0">
                <a:solidFill>
                  <a:srgbClr val="231F20"/>
                </a:solidFill>
                <a:latin typeface="Avenir Book"/>
                <a:cs typeface="Avenir Book"/>
              </a:rPr>
              <a:t> </a:t>
            </a:r>
            <a:r>
              <a:rPr sz="1400" spc="-10" dirty="0">
                <a:solidFill>
                  <a:srgbClr val="231F20"/>
                </a:solidFill>
                <a:latin typeface="Avenir Book"/>
                <a:cs typeface="Avenir Book"/>
              </a:rPr>
              <a:t>“Shopper’s</a:t>
            </a:r>
            <a:r>
              <a:rPr sz="1400" spc="-15" dirty="0">
                <a:solidFill>
                  <a:srgbClr val="231F20"/>
                </a:solidFill>
                <a:latin typeface="Avenir Book"/>
                <a:cs typeface="Avenir Book"/>
              </a:rPr>
              <a:t> </a:t>
            </a:r>
            <a:r>
              <a:rPr sz="1400" dirty="0">
                <a:solidFill>
                  <a:srgbClr val="231F20"/>
                </a:solidFill>
                <a:latin typeface="Avenir Book"/>
                <a:cs typeface="Avenir Book"/>
              </a:rPr>
              <a:t>Guide</a:t>
            </a:r>
            <a:r>
              <a:rPr sz="1400" spc="-10" dirty="0">
                <a:solidFill>
                  <a:srgbClr val="231F20"/>
                </a:solidFill>
                <a:latin typeface="Avenir Book"/>
                <a:cs typeface="Avenir Book"/>
              </a:rPr>
              <a:t> </a:t>
            </a:r>
            <a:r>
              <a:rPr sz="1400" dirty="0">
                <a:solidFill>
                  <a:srgbClr val="231F20"/>
                </a:solidFill>
                <a:latin typeface="Avenir Book"/>
                <a:cs typeface="Avenir Book"/>
              </a:rPr>
              <a:t>to</a:t>
            </a:r>
            <a:r>
              <a:rPr sz="1400" spc="-15" dirty="0">
                <a:solidFill>
                  <a:srgbClr val="231F20"/>
                </a:solidFill>
                <a:latin typeface="Avenir Book"/>
                <a:cs typeface="Avenir Book"/>
              </a:rPr>
              <a:t> </a:t>
            </a:r>
            <a:r>
              <a:rPr sz="1400" dirty="0">
                <a:solidFill>
                  <a:srgbClr val="231F20"/>
                </a:solidFill>
                <a:latin typeface="Avenir Book"/>
                <a:cs typeface="Avenir Book"/>
              </a:rPr>
              <a:t>Pesticides</a:t>
            </a:r>
            <a:r>
              <a:rPr sz="1400" spc="-15" dirty="0">
                <a:solidFill>
                  <a:srgbClr val="231F20"/>
                </a:solidFill>
                <a:latin typeface="Avenir Book"/>
                <a:cs typeface="Avenir Book"/>
              </a:rPr>
              <a:t> </a:t>
            </a:r>
            <a:r>
              <a:rPr sz="1400" dirty="0">
                <a:solidFill>
                  <a:srgbClr val="231F20"/>
                </a:solidFill>
                <a:latin typeface="Avenir Book"/>
                <a:cs typeface="Avenir Book"/>
              </a:rPr>
              <a:t>in</a:t>
            </a:r>
            <a:r>
              <a:rPr sz="1400" spc="-15" dirty="0">
                <a:solidFill>
                  <a:srgbClr val="231F20"/>
                </a:solidFill>
                <a:latin typeface="Avenir Book"/>
                <a:cs typeface="Avenir Book"/>
              </a:rPr>
              <a:t> </a:t>
            </a:r>
            <a:r>
              <a:rPr sz="1400" spc="-10" dirty="0">
                <a:solidFill>
                  <a:srgbClr val="231F20"/>
                </a:solidFill>
                <a:latin typeface="Avenir Book"/>
                <a:cs typeface="Avenir Book"/>
              </a:rPr>
              <a:t>Produce”</a:t>
            </a:r>
            <a:endParaRPr sz="1400">
              <a:latin typeface="Avenir Book"/>
              <a:cs typeface="Avenir Book"/>
            </a:endParaRPr>
          </a:p>
        </p:txBody>
      </p:sp>
      <p:sp>
        <p:nvSpPr>
          <p:cNvPr id="18" name="object 18"/>
          <p:cNvSpPr txBox="1"/>
          <p:nvPr/>
        </p:nvSpPr>
        <p:spPr>
          <a:xfrm>
            <a:off x="292100" y="7391399"/>
            <a:ext cx="54991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9" name="object 19"/>
          <p:cNvSpPr txBox="1"/>
          <p:nvPr/>
        </p:nvSpPr>
        <p:spPr>
          <a:xfrm>
            <a:off x="7975600" y="7146035"/>
            <a:ext cx="1804035" cy="482600"/>
          </a:xfrm>
          <a:prstGeom prst="rect">
            <a:avLst/>
          </a:prstGeom>
        </p:spPr>
        <p:txBody>
          <a:bodyPr vert="horz" wrap="square" lIns="0" tIns="12700" rIns="0" bIns="0" rtlCol="0">
            <a:spAutoFit/>
          </a:bodyPr>
          <a:lstStyle/>
          <a:p>
            <a:pPr marL="12700">
              <a:lnSpc>
                <a:spcPct val="100000"/>
              </a:lnSpc>
              <a:spcBef>
                <a:spcPts val="100"/>
              </a:spcBef>
              <a:tabLst>
                <a:tab pos="135763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5" dirty="0">
                <a:solidFill>
                  <a:srgbClr val="004E71"/>
                </a:solidFill>
                <a:latin typeface="Avenir Next Medium"/>
                <a:cs typeface="Avenir Next Medium"/>
              </a:rPr>
              <a:t>30</a:t>
            </a:r>
            <a:endParaRPr sz="3000">
              <a:latin typeface="Avenir Next Medium"/>
              <a:cs typeface="Avenir Next Medium"/>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299" y="685800"/>
            <a:ext cx="9829800" cy="2423160"/>
          </a:xfrm>
          <a:custGeom>
            <a:avLst/>
            <a:gdLst/>
            <a:ahLst/>
            <a:cxnLst/>
            <a:rect l="l" t="t" r="r" b="b"/>
            <a:pathLst>
              <a:path w="9829800" h="2423160">
                <a:moveTo>
                  <a:pt x="9829800" y="0"/>
                </a:moveTo>
                <a:lnTo>
                  <a:pt x="0" y="0"/>
                </a:lnTo>
                <a:lnTo>
                  <a:pt x="0" y="2423160"/>
                </a:lnTo>
                <a:lnTo>
                  <a:pt x="9829800" y="2423160"/>
                </a:lnTo>
                <a:lnTo>
                  <a:pt x="9829800" y="0"/>
                </a:lnTo>
                <a:close/>
              </a:path>
            </a:pathLst>
          </a:custGeom>
          <a:solidFill>
            <a:srgbClr val="FFFFFF"/>
          </a:solidFill>
        </p:spPr>
        <p:txBody>
          <a:bodyPr wrap="square" lIns="0" tIns="0" rIns="0" bIns="0" rtlCol="0"/>
          <a:lstStyle/>
          <a:p>
            <a:endParaRPr/>
          </a:p>
        </p:txBody>
      </p:sp>
      <p:sp>
        <p:nvSpPr>
          <p:cNvPr id="3" name="object 3"/>
          <p:cNvSpPr txBox="1"/>
          <p:nvPr/>
        </p:nvSpPr>
        <p:spPr>
          <a:xfrm>
            <a:off x="1244600" y="4172285"/>
            <a:ext cx="6069330" cy="829944"/>
          </a:xfrm>
          <a:prstGeom prst="rect">
            <a:avLst/>
          </a:prstGeom>
        </p:spPr>
        <p:txBody>
          <a:bodyPr vert="horz" wrap="square" lIns="0" tIns="56515" rIns="0" bIns="0" rtlCol="0">
            <a:spAutoFit/>
          </a:bodyPr>
          <a:lstStyle/>
          <a:p>
            <a:pPr marL="12700">
              <a:lnSpc>
                <a:spcPct val="100000"/>
              </a:lnSpc>
              <a:spcBef>
                <a:spcPts val="445"/>
              </a:spcBef>
            </a:pPr>
            <a:r>
              <a:rPr sz="2000" b="1" dirty="0">
                <a:solidFill>
                  <a:srgbClr val="231F20"/>
                </a:solidFill>
                <a:latin typeface="Avenir Heavy"/>
                <a:cs typeface="Avenir Heavy"/>
              </a:rPr>
              <a:t>How</a:t>
            </a:r>
            <a:r>
              <a:rPr sz="2000" b="1" spc="-55" dirty="0">
                <a:solidFill>
                  <a:srgbClr val="231F20"/>
                </a:solidFill>
                <a:latin typeface="Avenir Heavy"/>
                <a:cs typeface="Avenir Heavy"/>
              </a:rPr>
              <a:t> </a:t>
            </a:r>
            <a:r>
              <a:rPr sz="2000" b="1" dirty="0">
                <a:solidFill>
                  <a:srgbClr val="231F20"/>
                </a:solidFill>
                <a:latin typeface="Avenir Heavy"/>
                <a:cs typeface="Avenir Heavy"/>
              </a:rPr>
              <a:t>you</a:t>
            </a:r>
            <a:r>
              <a:rPr sz="2000" b="1" spc="-55" dirty="0">
                <a:solidFill>
                  <a:srgbClr val="231F20"/>
                </a:solidFill>
                <a:latin typeface="Avenir Heavy"/>
                <a:cs typeface="Avenir Heavy"/>
              </a:rPr>
              <a:t> </a:t>
            </a:r>
            <a:r>
              <a:rPr sz="2000" b="1" dirty="0">
                <a:solidFill>
                  <a:srgbClr val="231F20"/>
                </a:solidFill>
                <a:latin typeface="Avenir Heavy"/>
                <a:cs typeface="Avenir Heavy"/>
              </a:rPr>
              <a:t>can</a:t>
            </a:r>
            <a:r>
              <a:rPr sz="2000" b="1" spc="-55" dirty="0">
                <a:solidFill>
                  <a:srgbClr val="231F20"/>
                </a:solidFill>
                <a:latin typeface="Avenir Heavy"/>
                <a:cs typeface="Avenir Heavy"/>
              </a:rPr>
              <a:t> </a:t>
            </a:r>
            <a:r>
              <a:rPr sz="2000" b="1" dirty="0">
                <a:solidFill>
                  <a:srgbClr val="231F20"/>
                </a:solidFill>
                <a:latin typeface="Avenir Heavy"/>
                <a:cs typeface="Avenir Heavy"/>
              </a:rPr>
              <a:t>decrease</a:t>
            </a:r>
            <a:r>
              <a:rPr sz="2000" b="1" spc="-55" dirty="0">
                <a:solidFill>
                  <a:srgbClr val="231F20"/>
                </a:solidFill>
                <a:latin typeface="Avenir Heavy"/>
                <a:cs typeface="Avenir Heavy"/>
              </a:rPr>
              <a:t> </a:t>
            </a:r>
            <a:r>
              <a:rPr sz="2000" b="1" dirty="0">
                <a:solidFill>
                  <a:srgbClr val="231F20"/>
                </a:solidFill>
                <a:latin typeface="Avenir Heavy"/>
                <a:cs typeface="Avenir Heavy"/>
              </a:rPr>
              <a:t>your</a:t>
            </a:r>
            <a:r>
              <a:rPr sz="2000" b="1" spc="-55" dirty="0">
                <a:solidFill>
                  <a:srgbClr val="231F20"/>
                </a:solidFill>
                <a:latin typeface="Avenir Heavy"/>
                <a:cs typeface="Avenir Heavy"/>
              </a:rPr>
              <a:t> </a:t>
            </a:r>
            <a:r>
              <a:rPr sz="2000" b="1" dirty="0">
                <a:solidFill>
                  <a:srgbClr val="231F20"/>
                </a:solidFill>
                <a:latin typeface="Avenir Heavy"/>
                <a:cs typeface="Avenir Heavy"/>
              </a:rPr>
              <a:t>exposure</a:t>
            </a:r>
            <a:r>
              <a:rPr sz="2000" b="1" spc="-55" dirty="0">
                <a:solidFill>
                  <a:srgbClr val="231F20"/>
                </a:solidFill>
                <a:latin typeface="Avenir Heavy"/>
                <a:cs typeface="Avenir Heavy"/>
              </a:rPr>
              <a:t> </a:t>
            </a:r>
            <a:r>
              <a:rPr sz="2000" b="1" dirty="0">
                <a:solidFill>
                  <a:srgbClr val="231F20"/>
                </a:solidFill>
                <a:latin typeface="Avenir Heavy"/>
                <a:cs typeface="Avenir Heavy"/>
              </a:rPr>
              <a:t>to</a:t>
            </a:r>
            <a:r>
              <a:rPr sz="2000" b="1" spc="-55" dirty="0">
                <a:solidFill>
                  <a:srgbClr val="231F20"/>
                </a:solidFill>
                <a:latin typeface="Avenir Heavy"/>
                <a:cs typeface="Avenir Heavy"/>
              </a:rPr>
              <a:t> </a:t>
            </a:r>
            <a:r>
              <a:rPr sz="2000" b="1" spc="-10" dirty="0">
                <a:solidFill>
                  <a:srgbClr val="231F20"/>
                </a:solidFill>
                <a:latin typeface="Avenir Heavy"/>
                <a:cs typeface="Avenir Heavy"/>
              </a:rPr>
              <a:t>pesticides</a:t>
            </a:r>
            <a:endParaRPr sz="2000">
              <a:latin typeface="Avenir Heavy"/>
              <a:cs typeface="Avenir Heavy"/>
            </a:endParaRPr>
          </a:p>
          <a:p>
            <a:pPr marL="12700">
              <a:lnSpc>
                <a:spcPct val="100000"/>
              </a:lnSpc>
              <a:spcBef>
                <a:spcPts val="465"/>
              </a:spcBef>
            </a:pPr>
            <a:r>
              <a:rPr sz="2600" dirty="0">
                <a:solidFill>
                  <a:srgbClr val="004A91"/>
                </a:solidFill>
                <a:latin typeface="Times New Roman"/>
                <a:cs typeface="Times New Roman"/>
              </a:rPr>
              <a:t>Decrease</a:t>
            </a:r>
            <a:r>
              <a:rPr sz="2600" spc="90" dirty="0">
                <a:solidFill>
                  <a:srgbClr val="004A91"/>
                </a:solidFill>
                <a:latin typeface="Times New Roman"/>
                <a:cs typeface="Times New Roman"/>
              </a:rPr>
              <a:t> </a:t>
            </a:r>
            <a:r>
              <a:rPr sz="2600" dirty="0">
                <a:solidFill>
                  <a:srgbClr val="004A91"/>
                </a:solidFill>
                <a:latin typeface="Times New Roman"/>
                <a:cs typeface="Times New Roman"/>
              </a:rPr>
              <a:t>pesticide</a:t>
            </a:r>
            <a:r>
              <a:rPr sz="2600" spc="95" dirty="0">
                <a:solidFill>
                  <a:srgbClr val="004A91"/>
                </a:solidFill>
                <a:latin typeface="Times New Roman"/>
                <a:cs typeface="Times New Roman"/>
              </a:rPr>
              <a:t> </a:t>
            </a:r>
            <a:r>
              <a:rPr sz="2600" spc="55" dirty="0">
                <a:solidFill>
                  <a:srgbClr val="004A91"/>
                </a:solidFill>
                <a:latin typeface="Times New Roman"/>
                <a:cs typeface="Times New Roman"/>
              </a:rPr>
              <a:t>exposure</a:t>
            </a:r>
            <a:r>
              <a:rPr sz="2600" spc="90" dirty="0">
                <a:solidFill>
                  <a:srgbClr val="004A91"/>
                </a:solidFill>
                <a:latin typeface="Times New Roman"/>
                <a:cs typeface="Times New Roman"/>
              </a:rPr>
              <a:t> </a:t>
            </a:r>
            <a:r>
              <a:rPr sz="2600" spc="65" dirty="0">
                <a:solidFill>
                  <a:srgbClr val="004A91"/>
                </a:solidFill>
                <a:latin typeface="Times New Roman"/>
                <a:cs typeface="Times New Roman"/>
              </a:rPr>
              <a:t>from</a:t>
            </a:r>
            <a:r>
              <a:rPr sz="2600" spc="95" dirty="0">
                <a:solidFill>
                  <a:srgbClr val="004A91"/>
                </a:solidFill>
                <a:latin typeface="Times New Roman"/>
                <a:cs typeface="Times New Roman"/>
              </a:rPr>
              <a:t> </a:t>
            </a:r>
            <a:r>
              <a:rPr sz="2600" spc="50" dirty="0">
                <a:solidFill>
                  <a:srgbClr val="004A91"/>
                </a:solidFill>
                <a:latin typeface="Times New Roman"/>
                <a:cs typeface="Times New Roman"/>
              </a:rPr>
              <a:t>food.</a:t>
            </a:r>
            <a:endParaRPr sz="2600">
              <a:latin typeface="Times New Roman"/>
              <a:cs typeface="Times New Roman"/>
            </a:endParaRPr>
          </a:p>
        </p:txBody>
      </p:sp>
      <p:grpSp>
        <p:nvGrpSpPr>
          <p:cNvPr id="4" name="object 4"/>
          <p:cNvGrpSpPr/>
          <p:nvPr/>
        </p:nvGrpSpPr>
        <p:grpSpPr>
          <a:xfrm>
            <a:off x="1300187" y="205740"/>
            <a:ext cx="6243955" cy="6584315"/>
            <a:chOff x="1300187" y="205740"/>
            <a:chExt cx="6243955" cy="6584315"/>
          </a:xfrm>
        </p:grpSpPr>
        <p:pic>
          <p:nvPicPr>
            <p:cNvPr id="5" name="object 5"/>
            <p:cNvPicPr/>
            <p:nvPr/>
          </p:nvPicPr>
          <p:blipFill>
            <a:blip r:embed="rId2" cstate="print"/>
            <a:stretch>
              <a:fillRect/>
            </a:stretch>
          </p:blipFill>
          <p:spPr>
            <a:xfrm>
              <a:off x="1611756" y="362940"/>
              <a:ext cx="4632934" cy="3380092"/>
            </a:xfrm>
            <a:prstGeom prst="rect">
              <a:avLst/>
            </a:prstGeom>
          </p:spPr>
        </p:pic>
        <p:sp>
          <p:nvSpPr>
            <p:cNvPr id="6" name="object 6"/>
            <p:cNvSpPr/>
            <p:nvPr/>
          </p:nvSpPr>
          <p:spPr>
            <a:xfrm>
              <a:off x="1995439" y="672590"/>
              <a:ext cx="5337810" cy="3342004"/>
            </a:xfrm>
            <a:custGeom>
              <a:avLst/>
              <a:gdLst/>
              <a:ahLst/>
              <a:cxnLst/>
              <a:rect l="l" t="t" r="r" b="b"/>
              <a:pathLst>
                <a:path w="5337809" h="3342004">
                  <a:moveTo>
                    <a:pt x="5337619" y="126301"/>
                  </a:moveTo>
                  <a:lnTo>
                    <a:pt x="0" y="0"/>
                  </a:lnTo>
                  <a:lnTo>
                    <a:pt x="226758" y="3341700"/>
                  </a:lnTo>
                  <a:lnTo>
                    <a:pt x="5337619" y="3115627"/>
                  </a:lnTo>
                  <a:lnTo>
                    <a:pt x="5337619" y="126301"/>
                  </a:lnTo>
                  <a:close/>
                </a:path>
              </a:pathLst>
            </a:custGeom>
            <a:ln w="42468">
              <a:solidFill>
                <a:srgbClr val="000000"/>
              </a:solidFill>
            </a:ln>
          </p:spPr>
          <p:txBody>
            <a:bodyPr wrap="square" lIns="0" tIns="0" rIns="0" bIns="0" rtlCol="0"/>
            <a:lstStyle/>
            <a:p>
              <a:endParaRPr/>
            </a:p>
          </p:txBody>
        </p:sp>
        <p:sp>
          <p:nvSpPr>
            <p:cNvPr id="7" name="object 7"/>
            <p:cNvSpPr/>
            <p:nvPr/>
          </p:nvSpPr>
          <p:spPr>
            <a:xfrm>
              <a:off x="3289290" y="265845"/>
              <a:ext cx="2550160" cy="2626995"/>
            </a:xfrm>
            <a:custGeom>
              <a:avLst/>
              <a:gdLst/>
              <a:ahLst/>
              <a:cxnLst/>
              <a:rect l="l" t="t" r="r" b="b"/>
              <a:pathLst>
                <a:path w="2550160" h="2626995">
                  <a:moveTo>
                    <a:pt x="899573" y="0"/>
                  </a:moveTo>
                  <a:lnTo>
                    <a:pt x="858904" y="290"/>
                  </a:lnTo>
                  <a:lnTo>
                    <a:pt x="817483" y="3473"/>
                  </a:lnTo>
                  <a:lnTo>
                    <a:pt x="775997" y="9607"/>
                  </a:lnTo>
                  <a:lnTo>
                    <a:pt x="735130" y="18752"/>
                  </a:lnTo>
                  <a:lnTo>
                    <a:pt x="695568" y="30968"/>
                  </a:lnTo>
                  <a:lnTo>
                    <a:pt x="657997" y="46314"/>
                  </a:lnTo>
                  <a:lnTo>
                    <a:pt x="623102" y="64849"/>
                  </a:lnTo>
                  <a:lnTo>
                    <a:pt x="591570" y="86635"/>
                  </a:lnTo>
                  <a:lnTo>
                    <a:pt x="541334" y="140192"/>
                  </a:lnTo>
                  <a:lnTo>
                    <a:pt x="512773" y="207462"/>
                  </a:lnTo>
                  <a:lnTo>
                    <a:pt x="508336" y="246389"/>
                  </a:lnTo>
                  <a:lnTo>
                    <a:pt x="511374" y="288922"/>
                  </a:lnTo>
                  <a:lnTo>
                    <a:pt x="522573" y="335122"/>
                  </a:lnTo>
                  <a:lnTo>
                    <a:pt x="543928" y="376396"/>
                  </a:lnTo>
                  <a:lnTo>
                    <a:pt x="574627" y="408809"/>
                  </a:lnTo>
                  <a:lnTo>
                    <a:pt x="610159" y="436260"/>
                  </a:lnTo>
                  <a:lnTo>
                    <a:pt x="646008" y="462645"/>
                  </a:lnTo>
                  <a:lnTo>
                    <a:pt x="677660" y="491861"/>
                  </a:lnTo>
                  <a:lnTo>
                    <a:pt x="700602" y="527806"/>
                  </a:lnTo>
                  <a:lnTo>
                    <a:pt x="723511" y="600836"/>
                  </a:lnTo>
                  <a:lnTo>
                    <a:pt x="733379" y="641780"/>
                  </a:lnTo>
                  <a:lnTo>
                    <a:pt x="740567" y="697156"/>
                  </a:lnTo>
                  <a:lnTo>
                    <a:pt x="736495" y="743331"/>
                  </a:lnTo>
                  <a:lnTo>
                    <a:pt x="737381" y="765982"/>
                  </a:lnTo>
                  <a:lnTo>
                    <a:pt x="744496" y="789231"/>
                  </a:lnTo>
                  <a:lnTo>
                    <a:pt x="755828" y="813261"/>
                  </a:lnTo>
                  <a:lnTo>
                    <a:pt x="766331" y="836248"/>
                  </a:lnTo>
                  <a:lnTo>
                    <a:pt x="770960" y="856368"/>
                  </a:lnTo>
                  <a:lnTo>
                    <a:pt x="766618" y="893471"/>
                  </a:lnTo>
                  <a:lnTo>
                    <a:pt x="756066" y="932370"/>
                  </a:lnTo>
                  <a:lnTo>
                    <a:pt x="743071" y="971381"/>
                  </a:lnTo>
                  <a:lnTo>
                    <a:pt x="731399" y="1008819"/>
                  </a:lnTo>
                  <a:lnTo>
                    <a:pt x="718093" y="1065622"/>
                  </a:lnTo>
                  <a:lnTo>
                    <a:pt x="696256" y="1178556"/>
                  </a:lnTo>
                  <a:lnTo>
                    <a:pt x="683635" y="1230866"/>
                  </a:lnTo>
                  <a:lnTo>
                    <a:pt x="660564" y="1310461"/>
                  </a:lnTo>
                  <a:lnTo>
                    <a:pt x="643428" y="1358829"/>
                  </a:lnTo>
                  <a:lnTo>
                    <a:pt x="622236" y="1405143"/>
                  </a:lnTo>
                  <a:lnTo>
                    <a:pt x="596744" y="1443578"/>
                  </a:lnTo>
                  <a:lnTo>
                    <a:pt x="566712" y="1468310"/>
                  </a:lnTo>
                  <a:lnTo>
                    <a:pt x="531895" y="1473512"/>
                  </a:lnTo>
                  <a:lnTo>
                    <a:pt x="512841" y="1513528"/>
                  </a:lnTo>
                  <a:lnTo>
                    <a:pt x="480145" y="1540082"/>
                  </a:lnTo>
                  <a:lnTo>
                    <a:pt x="439001" y="1557451"/>
                  </a:lnTo>
                  <a:lnTo>
                    <a:pt x="352140" y="1581727"/>
                  </a:lnTo>
                  <a:lnTo>
                    <a:pt x="316808" y="1597184"/>
                  </a:lnTo>
                  <a:lnTo>
                    <a:pt x="295355" y="1614798"/>
                  </a:lnTo>
                  <a:lnTo>
                    <a:pt x="277152" y="1635948"/>
                  </a:lnTo>
                  <a:lnTo>
                    <a:pt x="259883" y="1657646"/>
                  </a:lnTo>
                  <a:lnTo>
                    <a:pt x="241230" y="1676902"/>
                  </a:lnTo>
                  <a:lnTo>
                    <a:pt x="215092" y="1693464"/>
                  </a:lnTo>
                  <a:lnTo>
                    <a:pt x="184657" y="1708392"/>
                  </a:lnTo>
                  <a:lnTo>
                    <a:pt x="155143" y="1726044"/>
                  </a:lnTo>
                  <a:lnTo>
                    <a:pt x="131769" y="1750778"/>
                  </a:lnTo>
                  <a:lnTo>
                    <a:pt x="112058" y="1798750"/>
                  </a:lnTo>
                  <a:lnTo>
                    <a:pt x="103739" y="1851107"/>
                  </a:lnTo>
                  <a:lnTo>
                    <a:pt x="98960" y="1905128"/>
                  </a:lnTo>
                  <a:lnTo>
                    <a:pt x="89872" y="1958093"/>
                  </a:lnTo>
                  <a:lnTo>
                    <a:pt x="74892" y="1999974"/>
                  </a:lnTo>
                  <a:lnTo>
                    <a:pt x="30958" y="2097630"/>
                  </a:lnTo>
                  <a:lnTo>
                    <a:pt x="11486" y="2147950"/>
                  </a:lnTo>
                  <a:lnTo>
                    <a:pt x="0" y="2195628"/>
                  </a:lnTo>
                  <a:lnTo>
                    <a:pt x="1238" y="2237938"/>
                  </a:lnTo>
                  <a:lnTo>
                    <a:pt x="13902" y="2265852"/>
                  </a:lnTo>
                  <a:lnTo>
                    <a:pt x="32698" y="2284266"/>
                  </a:lnTo>
                  <a:lnTo>
                    <a:pt x="53897" y="2300886"/>
                  </a:lnTo>
                  <a:lnTo>
                    <a:pt x="73768" y="2323421"/>
                  </a:lnTo>
                  <a:lnTo>
                    <a:pt x="91667" y="2357322"/>
                  </a:lnTo>
                  <a:lnTo>
                    <a:pt x="106961" y="2392498"/>
                  </a:lnTo>
                  <a:lnTo>
                    <a:pt x="124401" y="2426372"/>
                  </a:lnTo>
                  <a:lnTo>
                    <a:pt x="148736" y="2456365"/>
                  </a:lnTo>
                  <a:lnTo>
                    <a:pt x="193229" y="2490947"/>
                  </a:lnTo>
                  <a:lnTo>
                    <a:pt x="241065" y="2515806"/>
                  </a:lnTo>
                  <a:lnTo>
                    <a:pt x="292454" y="2531594"/>
                  </a:lnTo>
                  <a:lnTo>
                    <a:pt x="347605" y="2538966"/>
                  </a:lnTo>
                  <a:lnTo>
                    <a:pt x="391438" y="2543160"/>
                  </a:lnTo>
                  <a:lnTo>
                    <a:pt x="432897" y="2549419"/>
                  </a:lnTo>
                  <a:lnTo>
                    <a:pt x="473916" y="2556405"/>
                  </a:lnTo>
                  <a:lnTo>
                    <a:pt x="516427" y="2562778"/>
                  </a:lnTo>
                  <a:lnTo>
                    <a:pt x="569758" y="2565292"/>
                  </a:lnTo>
                  <a:lnTo>
                    <a:pt x="624580" y="2563223"/>
                  </a:lnTo>
                  <a:lnTo>
                    <a:pt x="679040" y="2561924"/>
                  </a:lnTo>
                  <a:lnTo>
                    <a:pt x="731285" y="2566753"/>
                  </a:lnTo>
                  <a:lnTo>
                    <a:pt x="776298" y="2578954"/>
                  </a:lnTo>
                  <a:lnTo>
                    <a:pt x="852261" y="2608909"/>
                  </a:lnTo>
                  <a:lnTo>
                    <a:pt x="893706" y="2619908"/>
                  </a:lnTo>
                  <a:lnTo>
                    <a:pt x="944455" y="2623751"/>
                  </a:lnTo>
                  <a:lnTo>
                    <a:pt x="993667" y="2624220"/>
                  </a:lnTo>
                  <a:lnTo>
                    <a:pt x="1043323" y="2625864"/>
                  </a:lnTo>
                  <a:lnTo>
                    <a:pt x="1092929" y="2626810"/>
                  </a:lnTo>
                  <a:lnTo>
                    <a:pt x="1141990" y="2625186"/>
                  </a:lnTo>
                  <a:lnTo>
                    <a:pt x="1190121" y="2616063"/>
                  </a:lnTo>
                  <a:lnTo>
                    <a:pt x="1229965" y="2599970"/>
                  </a:lnTo>
                  <a:lnTo>
                    <a:pt x="1268840" y="2581877"/>
                  </a:lnTo>
                  <a:lnTo>
                    <a:pt x="1314063" y="2566753"/>
                  </a:lnTo>
                  <a:lnTo>
                    <a:pt x="1360863" y="2559103"/>
                  </a:lnTo>
                  <a:lnTo>
                    <a:pt x="1411167" y="2555539"/>
                  </a:lnTo>
                  <a:lnTo>
                    <a:pt x="1462962" y="2553706"/>
                  </a:lnTo>
                  <a:lnTo>
                    <a:pt x="1514238" y="2551248"/>
                  </a:lnTo>
                  <a:lnTo>
                    <a:pt x="1562983" y="2545811"/>
                  </a:lnTo>
                  <a:lnTo>
                    <a:pt x="1617090" y="2538315"/>
                  </a:lnTo>
                  <a:lnTo>
                    <a:pt x="1669940" y="2533223"/>
                  </a:lnTo>
                  <a:lnTo>
                    <a:pt x="1721844" y="2529500"/>
                  </a:lnTo>
                  <a:lnTo>
                    <a:pt x="1773110" y="2526111"/>
                  </a:lnTo>
                  <a:lnTo>
                    <a:pt x="1824049" y="2522020"/>
                  </a:lnTo>
                  <a:lnTo>
                    <a:pt x="1874970" y="2516195"/>
                  </a:lnTo>
                  <a:lnTo>
                    <a:pt x="1926183" y="2507598"/>
                  </a:lnTo>
                  <a:lnTo>
                    <a:pt x="1977998" y="2495197"/>
                  </a:lnTo>
                  <a:lnTo>
                    <a:pt x="2030724" y="2477955"/>
                  </a:lnTo>
                  <a:lnTo>
                    <a:pt x="2074602" y="2462827"/>
                  </a:lnTo>
                  <a:lnTo>
                    <a:pt x="2120239" y="2448945"/>
                  </a:lnTo>
                  <a:lnTo>
                    <a:pt x="2166886" y="2435384"/>
                  </a:lnTo>
                  <a:lnTo>
                    <a:pt x="2213794" y="2421220"/>
                  </a:lnTo>
                  <a:lnTo>
                    <a:pt x="2260211" y="2405530"/>
                  </a:lnTo>
                  <a:lnTo>
                    <a:pt x="2305389" y="2387388"/>
                  </a:lnTo>
                  <a:lnTo>
                    <a:pt x="2348579" y="2365871"/>
                  </a:lnTo>
                  <a:lnTo>
                    <a:pt x="2389029" y="2340053"/>
                  </a:lnTo>
                  <a:lnTo>
                    <a:pt x="2425990" y="2309011"/>
                  </a:lnTo>
                  <a:lnTo>
                    <a:pt x="2458714" y="2271821"/>
                  </a:lnTo>
                  <a:lnTo>
                    <a:pt x="2498304" y="2192643"/>
                  </a:lnTo>
                  <a:lnTo>
                    <a:pt x="2517724" y="2140739"/>
                  </a:lnTo>
                  <a:lnTo>
                    <a:pt x="2533678" y="2091028"/>
                  </a:lnTo>
                  <a:lnTo>
                    <a:pt x="2543753" y="2051311"/>
                  </a:lnTo>
                  <a:lnTo>
                    <a:pt x="2549661" y="1996035"/>
                  </a:lnTo>
                  <a:lnTo>
                    <a:pt x="2546180" y="1945250"/>
                  </a:lnTo>
                  <a:lnTo>
                    <a:pt x="2535767" y="1897581"/>
                  </a:lnTo>
                  <a:lnTo>
                    <a:pt x="2520880" y="1851652"/>
                  </a:lnTo>
                  <a:lnTo>
                    <a:pt x="2503977" y="1806087"/>
                  </a:lnTo>
                  <a:lnTo>
                    <a:pt x="2482459" y="1757599"/>
                  </a:lnTo>
                  <a:lnTo>
                    <a:pt x="2456036" y="1707835"/>
                  </a:lnTo>
                  <a:lnTo>
                    <a:pt x="2428755" y="1657927"/>
                  </a:lnTo>
                  <a:lnTo>
                    <a:pt x="2404664" y="1609008"/>
                  </a:lnTo>
                  <a:lnTo>
                    <a:pt x="2387810" y="1562209"/>
                  </a:lnTo>
                  <a:lnTo>
                    <a:pt x="2384843" y="1533028"/>
                  </a:lnTo>
                  <a:lnTo>
                    <a:pt x="2387395" y="1502236"/>
                  </a:lnTo>
                  <a:lnTo>
                    <a:pt x="2390698" y="1471229"/>
                  </a:lnTo>
                  <a:lnTo>
                    <a:pt x="2389981" y="1441406"/>
                  </a:lnTo>
                  <a:lnTo>
                    <a:pt x="2382728" y="1409269"/>
                  </a:lnTo>
                  <a:lnTo>
                    <a:pt x="2373044" y="1381421"/>
                  </a:lnTo>
                  <a:lnTo>
                    <a:pt x="2363044" y="1353663"/>
                  </a:lnTo>
                  <a:lnTo>
                    <a:pt x="2354840" y="1321798"/>
                  </a:lnTo>
                  <a:lnTo>
                    <a:pt x="2305220" y="1315269"/>
                  </a:lnTo>
                  <a:lnTo>
                    <a:pt x="2258101" y="1301182"/>
                  </a:lnTo>
                  <a:lnTo>
                    <a:pt x="2212832" y="1282031"/>
                  </a:lnTo>
                  <a:lnTo>
                    <a:pt x="2168765" y="1260311"/>
                  </a:lnTo>
                  <a:lnTo>
                    <a:pt x="2125248" y="1238518"/>
                  </a:lnTo>
                  <a:lnTo>
                    <a:pt x="2081631" y="1219147"/>
                  </a:lnTo>
                  <a:lnTo>
                    <a:pt x="2037263" y="1204692"/>
                  </a:lnTo>
                  <a:lnTo>
                    <a:pt x="1991496" y="1197649"/>
                  </a:lnTo>
                  <a:lnTo>
                    <a:pt x="1943678" y="1200513"/>
                  </a:lnTo>
                  <a:lnTo>
                    <a:pt x="1887577" y="1209256"/>
                  </a:lnTo>
                  <a:lnTo>
                    <a:pt x="1839030" y="1212546"/>
                  </a:lnTo>
                  <a:lnTo>
                    <a:pt x="1795172" y="1208112"/>
                  </a:lnTo>
                  <a:lnTo>
                    <a:pt x="1753140" y="1193682"/>
                  </a:lnTo>
                  <a:lnTo>
                    <a:pt x="1710070" y="1166984"/>
                  </a:lnTo>
                  <a:lnTo>
                    <a:pt x="1663097" y="1125748"/>
                  </a:lnTo>
                  <a:lnTo>
                    <a:pt x="1630871" y="1084656"/>
                  </a:lnTo>
                  <a:lnTo>
                    <a:pt x="1605647" y="1038197"/>
                  </a:lnTo>
                  <a:lnTo>
                    <a:pt x="1582392" y="990752"/>
                  </a:lnTo>
                  <a:lnTo>
                    <a:pt x="1556074" y="946703"/>
                  </a:lnTo>
                  <a:lnTo>
                    <a:pt x="1524020" y="909815"/>
                  </a:lnTo>
                  <a:lnTo>
                    <a:pt x="1493588" y="880076"/>
                  </a:lnTo>
                  <a:lnTo>
                    <a:pt x="1467250" y="845712"/>
                  </a:lnTo>
                  <a:lnTo>
                    <a:pt x="1447476" y="794951"/>
                  </a:lnTo>
                  <a:lnTo>
                    <a:pt x="1441766" y="749430"/>
                  </a:lnTo>
                  <a:lnTo>
                    <a:pt x="1443177" y="703670"/>
                  </a:lnTo>
                  <a:lnTo>
                    <a:pt x="1445608" y="657909"/>
                  </a:lnTo>
                  <a:lnTo>
                    <a:pt x="1442955" y="612388"/>
                  </a:lnTo>
                  <a:lnTo>
                    <a:pt x="1429552" y="565577"/>
                  </a:lnTo>
                  <a:lnTo>
                    <a:pt x="1409748" y="520948"/>
                  </a:lnTo>
                  <a:lnTo>
                    <a:pt x="1390863" y="476225"/>
                  </a:lnTo>
                  <a:lnTo>
                    <a:pt x="1380217" y="429127"/>
                  </a:lnTo>
                  <a:lnTo>
                    <a:pt x="1502531" y="367964"/>
                  </a:lnTo>
                  <a:lnTo>
                    <a:pt x="1466208" y="347823"/>
                  </a:lnTo>
                  <a:lnTo>
                    <a:pt x="1430867" y="319603"/>
                  </a:lnTo>
                  <a:lnTo>
                    <a:pt x="1396437" y="285874"/>
                  </a:lnTo>
                  <a:lnTo>
                    <a:pt x="1362846" y="249205"/>
                  </a:lnTo>
                  <a:lnTo>
                    <a:pt x="1330024" y="212166"/>
                  </a:lnTo>
                  <a:lnTo>
                    <a:pt x="1297898" y="177324"/>
                  </a:lnTo>
                  <a:lnTo>
                    <a:pt x="1266400" y="147251"/>
                  </a:lnTo>
                  <a:lnTo>
                    <a:pt x="1224329" y="118235"/>
                  </a:lnTo>
                  <a:lnTo>
                    <a:pt x="1190849" y="107462"/>
                  </a:lnTo>
                  <a:lnTo>
                    <a:pt x="1156323" y="101442"/>
                  </a:lnTo>
                  <a:lnTo>
                    <a:pt x="1111117" y="86685"/>
                  </a:lnTo>
                  <a:lnTo>
                    <a:pt x="1077822" y="67099"/>
                  </a:lnTo>
                  <a:lnTo>
                    <a:pt x="1046248" y="43336"/>
                  </a:lnTo>
                  <a:lnTo>
                    <a:pt x="1013308" y="21541"/>
                  </a:lnTo>
                  <a:lnTo>
                    <a:pt x="975913" y="7856"/>
                  </a:lnTo>
                  <a:lnTo>
                    <a:pt x="938804" y="2541"/>
                  </a:lnTo>
                  <a:lnTo>
                    <a:pt x="899573" y="0"/>
                  </a:lnTo>
                  <a:close/>
                </a:path>
              </a:pathLst>
            </a:custGeom>
            <a:solidFill>
              <a:srgbClr val="FFFFFF"/>
            </a:solidFill>
          </p:spPr>
          <p:txBody>
            <a:bodyPr wrap="square" lIns="0" tIns="0" rIns="0" bIns="0" rtlCol="0"/>
            <a:lstStyle/>
            <a:p>
              <a:endParaRPr/>
            </a:p>
          </p:txBody>
        </p:sp>
        <p:pic>
          <p:nvPicPr>
            <p:cNvPr id="8" name="object 8"/>
            <p:cNvPicPr/>
            <p:nvPr/>
          </p:nvPicPr>
          <p:blipFill>
            <a:blip r:embed="rId3" cstate="print"/>
            <a:stretch>
              <a:fillRect/>
            </a:stretch>
          </p:blipFill>
          <p:spPr>
            <a:xfrm>
              <a:off x="1917534" y="205740"/>
              <a:ext cx="5626265" cy="3638727"/>
            </a:xfrm>
            <a:prstGeom prst="rect">
              <a:avLst/>
            </a:prstGeom>
          </p:spPr>
        </p:pic>
        <p:sp>
          <p:nvSpPr>
            <p:cNvPr id="9" name="object 9"/>
            <p:cNvSpPr/>
            <p:nvPr/>
          </p:nvSpPr>
          <p:spPr>
            <a:xfrm>
              <a:off x="1300187" y="5551639"/>
              <a:ext cx="234315" cy="1238250"/>
            </a:xfrm>
            <a:custGeom>
              <a:avLst/>
              <a:gdLst/>
              <a:ahLst/>
              <a:cxnLst/>
              <a:rect l="l" t="t" r="r" b="b"/>
              <a:pathLst>
                <a:path w="234315" h="1238250">
                  <a:moveTo>
                    <a:pt x="33451" y="1003681"/>
                  </a:moveTo>
                  <a:lnTo>
                    <a:pt x="0" y="1003681"/>
                  </a:lnTo>
                  <a:lnTo>
                    <a:pt x="0" y="1237869"/>
                  </a:lnTo>
                  <a:lnTo>
                    <a:pt x="33451" y="1237869"/>
                  </a:lnTo>
                  <a:lnTo>
                    <a:pt x="33451" y="1003681"/>
                  </a:lnTo>
                  <a:close/>
                </a:path>
                <a:path w="234315" h="1238250">
                  <a:moveTo>
                    <a:pt x="33451" y="936764"/>
                  </a:moveTo>
                  <a:lnTo>
                    <a:pt x="0" y="936764"/>
                  </a:lnTo>
                  <a:lnTo>
                    <a:pt x="0" y="970216"/>
                  </a:lnTo>
                  <a:lnTo>
                    <a:pt x="33451" y="970216"/>
                  </a:lnTo>
                  <a:lnTo>
                    <a:pt x="33451" y="936764"/>
                  </a:lnTo>
                  <a:close/>
                </a:path>
                <a:path w="234315" h="1238250">
                  <a:moveTo>
                    <a:pt x="33451" y="769493"/>
                  </a:moveTo>
                  <a:lnTo>
                    <a:pt x="0" y="769493"/>
                  </a:lnTo>
                  <a:lnTo>
                    <a:pt x="0" y="869873"/>
                  </a:lnTo>
                  <a:lnTo>
                    <a:pt x="33451" y="869873"/>
                  </a:lnTo>
                  <a:lnTo>
                    <a:pt x="33451" y="769493"/>
                  </a:lnTo>
                  <a:close/>
                </a:path>
                <a:path w="234315" h="1238250">
                  <a:moveTo>
                    <a:pt x="33451" y="602208"/>
                  </a:moveTo>
                  <a:lnTo>
                    <a:pt x="0" y="602208"/>
                  </a:lnTo>
                  <a:lnTo>
                    <a:pt x="0" y="736041"/>
                  </a:lnTo>
                  <a:lnTo>
                    <a:pt x="33451" y="736041"/>
                  </a:lnTo>
                  <a:lnTo>
                    <a:pt x="33451" y="602208"/>
                  </a:lnTo>
                  <a:close/>
                </a:path>
                <a:path w="234315" h="1238250">
                  <a:moveTo>
                    <a:pt x="33451" y="535292"/>
                  </a:moveTo>
                  <a:lnTo>
                    <a:pt x="0" y="535292"/>
                  </a:lnTo>
                  <a:lnTo>
                    <a:pt x="0" y="568744"/>
                  </a:lnTo>
                  <a:lnTo>
                    <a:pt x="33451" y="568744"/>
                  </a:lnTo>
                  <a:lnTo>
                    <a:pt x="33451" y="535292"/>
                  </a:lnTo>
                  <a:close/>
                </a:path>
                <a:path w="234315" h="1238250">
                  <a:moveTo>
                    <a:pt x="33451" y="468388"/>
                  </a:moveTo>
                  <a:lnTo>
                    <a:pt x="0" y="468388"/>
                  </a:lnTo>
                  <a:lnTo>
                    <a:pt x="0" y="501840"/>
                  </a:lnTo>
                  <a:lnTo>
                    <a:pt x="33451" y="501840"/>
                  </a:lnTo>
                  <a:lnTo>
                    <a:pt x="33451" y="468388"/>
                  </a:lnTo>
                  <a:close/>
                </a:path>
                <a:path w="234315" h="1238250">
                  <a:moveTo>
                    <a:pt x="33451" y="368020"/>
                  </a:moveTo>
                  <a:lnTo>
                    <a:pt x="0" y="368020"/>
                  </a:lnTo>
                  <a:lnTo>
                    <a:pt x="0" y="401472"/>
                  </a:lnTo>
                  <a:lnTo>
                    <a:pt x="33451" y="401472"/>
                  </a:lnTo>
                  <a:lnTo>
                    <a:pt x="33451" y="368020"/>
                  </a:lnTo>
                  <a:close/>
                </a:path>
                <a:path w="234315" h="1238250">
                  <a:moveTo>
                    <a:pt x="33451" y="267652"/>
                  </a:moveTo>
                  <a:lnTo>
                    <a:pt x="0" y="267652"/>
                  </a:lnTo>
                  <a:lnTo>
                    <a:pt x="0" y="334568"/>
                  </a:lnTo>
                  <a:lnTo>
                    <a:pt x="33451" y="334568"/>
                  </a:lnTo>
                  <a:lnTo>
                    <a:pt x="33451" y="267652"/>
                  </a:lnTo>
                  <a:close/>
                </a:path>
                <a:path w="234315" h="1238250">
                  <a:moveTo>
                    <a:pt x="33451" y="0"/>
                  </a:moveTo>
                  <a:lnTo>
                    <a:pt x="0" y="0"/>
                  </a:lnTo>
                  <a:lnTo>
                    <a:pt x="0" y="234188"/>
                  </a:lnTo>
                  <a:lnTo>
                    <a:pt x="33451" y="234188"/>
                  </a:lnTo>
                  <a:lnTo>
                    <a:pt x="33451" y="0"/>
                  </a:lnTo>
                  <a:close/>
                </a:path>
                <a:path w="234315" h="1238250">
                  <a:moveTo>
                    <a:pt x="66916" y="936764"/>
                  </a:moveTo>
                  <a:lnTo>
                    <a:pt x="33464" y="936764"/>
                  </a:lnTo>
                  <a:lnTo>
                    <a:pt x="33464" y="970216"/>
                  </a:lnTo>
                  <a:lnTo>
                    <a:pt x="66916" y="970216"/>
                  </a:lnTo>
                  <a:lnTo>
                    <a:pt x="66916" y="936764"/>
                  </a:lnTo>
                  <a:close/>
                </a:path>
                <a:path w="234315" h="1238250">
                  <a:moveTo>
                    <a:pt x="66916" y="602208"/>
                  </a:moveTo>
                  <a:lnTo>
                    <a:pt x="33464" y="602208"/>
                  </a:lnTo>
                  <a:lnTo>
                    <a:pt x="33464" y="635660"/>
                  </a:lnTo>
                  <a:lnTo>
                    <a:pt x="66916" y="635660"/>
                  </a:lnTo>
                  <a:lnTo>
                    <a:pt x="66916" y="602208"/>
                  </a:lnTo>
                  <a:close/>
                </a:path>
                <a:path w="234315" h="1238250">
                  <a:moveTo>
                    <a:pt x="66916" y="535292"/>
                  </a:moveTo>
                  <a:lnTo>
                    <a:pt x="33464" y="535292"/>
                  </a:lnTo>
                  <a:lnTo>
                    <a:pt x="33464" y="568744"/>
                  </a:lnTo>
                  <a:lnTo>
                    <a:pt x="66916" y="568744"/>
                  </a:lnTo>
                  <a:lnTo>
                    <a:pt x="66916" y="535292"/>
                  </a:lnTo>
                  <a:close/>
                </a:path>
                <a:path w="234315" h="1238250">
                  <a:moveTo>
                    <a:pt x="100368" y="334556"/>
                  </a:moveTo>
                  <a:lnTo>
                    <a:pt x="66916" y="334556"/>
                  </a:lnTo>
                  <a:lnTo>
                    <a:pt x="33464" y="334556"/>
                  </a:lnTo>
                  <a:lnTo>
                    <a:pt x="33464" y="368007"/>
                  </a:lnTo>
                  <a:lnTo>
                    <a:pt x="66916" y="368007"/>
                  </a:lnTo>
                  <a:lnTo>
                    <a:pt x="100368" y="368007"/>
                  </a:lnTo>
                  <a:lnTo>
                    <a:pt x="100368" y="334556"/>
                  </a:lnTo>
                  <a:close/>
                </a:path>
                <a:path w="234315" h="1238250">
                  <a:moveTo>
                    <a:pt x="133819" y="1204417"/>
                  </a:moveTo>
                  <a:lnTo>
                    <a:pt x="100368" y="1204417"/>
                  </a:lnTo>
                  <a:lnTo>
                    <a:pt x="66916" y="1204417"/>
                  </a:lnTo>
                  <a:lnTo>
                    <a:pt x="33464" y="1204417"/>
                  </a:lnTo>
                  <a:lnTo>
                    <a:pt x="33464" y="1237869"/>
                  </a:lnTo>
                  <a:lnTo>
                    <a:pt x="66916" y="1237869"/>
                  </a:lnTo>
                  <a:lnTo>
                    <a:pt x="100368" y="1237869"/>
                  </a:lnTo>
                  <a:lnTo>
                    <a:pt x="133819" y="1237869"/>
                  </a:lnTo>
                  <a:lnTo>
                    <a:pt x="133819" y="1204417"/>
                  </a:lnTo>
                  <a:close/>
                </a:path>
                <a:path w="234315" h="1238250">
                  <a:moveTo>
                    <a:pt x="133819" y="1070584"/>
                  </a:moveTo>
                  <a:lnTo>
                    <a:pt x="100368" y="1070584"/>
                  </a:lnTo>
                  <a:lnTo>
                    <a:pt x="66916" y="1070584"/>
                  </a:lnTo>
                  <a:lnTo>
                    <a:pt x="66916" y="1170965"/>
                  </a:lnTo>
                  <a:lnTo>
                    <a:pt x="100368" y="1170965"/>
                  </a:lnTo>
                  <a:lnTo>
                    <a:pt x="133819" y="1170965"/>
                  </a:lnTo>
                  <a:lnTo>
                    <a:pt x="133819" y="1070584"/>
                  </a:lnTo>
                  <a:close/>
                </a:path>
                <a:path w="234315" h="1238250">
                  <a:moveTo>
                    <a:pt x="133819" y="1003681"/>
                  </a:moveTo>
                  <a:lnTo>
                    <a:pt x="100368" y="1003681"/>
                  </a:lnTo>
                  <a:lnTo>
                    <a:pt x="66916" y="1003681"/>
                  </a:lnTo>
                  <a:lnTo>
                    <a:pt x="33464" y="1003681"/>
                  </a:lnTo>
                  <a:lnTo>
                    <a:pt x="33464" y="1037132"/>
                  </a:lnTo>
                  <a:lnTo>
                    <a:pt x="66916" y="1037132"/>
                  </a:lnTo>
                  <a:lnTo>
                    <a:pt x="100368" y="1037132"/>
                  </a:lnTo>
                  <a:lnTo>
                    <a:pt x="133819" y="1037132"/>
                  </a:lnTo>
                  <a:lnTo>
                    <a:pt x="133819" y="1003681"/>
                  </a:lnTo>
                  <a:close/>
                </a:path>
                <a:path w="234315" h="1238250">
                  <a:moveTo>
                    <a:pt x="133819" y="903312"/>
                  </a:moveTo>
                  <a:lnTo>
                    <a:pt x="100368" y="903312"/>
                  </a:lnTo>
                  <a:lnTo>
                    <a:pt x="100368" y="936764"/>
                  </a:lnTo>
                  <a:lnTo>
                    <a:pt x="133819" y="936764"/>
                  </a:lnTo>
                  <a:lnTo>
                    <a:pt x="133819" y="903312"/>
                  </a:lnTo>
                  <a:close/>
                </a:path>
                <a:path w="234315" h="1238250">
                  <a:moveTo>
                    <a:pt x="133819" y="702576"/>
                  </a:moveTo>
                  <a:lnTo>
                    <a:pt x="100368" y="702576"/>
                  </a:lnTo>
                  <a:lnTo>
                    <a:pt x="100368" y="669124"/>
                  </a:lnTo>
                  <a:lnTo>
                    <a:pt x="66916" y="669124"/>
                  </a:lnTo>
                  <a:lnTo>
                    <a:pt x="33464" y="669124"/>
                  </a:lnTo>
                  <a:lnTo>
                    <a:pt x="33464" y="702576"/>
                  </a:lnTo>
                  <a:lnTo>
                    <a:pt x="66916" y="702576"/>
                  </a:lnTo>
                  <a:lnTo>
                    <a:pt x="66916" y="736028"/>
                  </a:lnTo>
                  <a:lnTo>
                    <a:pt x="33464" y="736028"/>
                  </a:lnTo>
                  <a:lnTo>
                    <a:pt x="33464" y="802944"/>
                  </a:lnTo>
                  <a:lnTo>
                    <a:pt x="66916" y="802944"/>
                  </a:lnTo>
                  <a:lnTo>
                    <a:pt x="66916" y="836396"/>
                  </a:lnTo>
                  <a:lnTo>
                    <a:pt x="33464" y="836396"/>
                  </a:lnTo>
                  <a:lnTo>
                    <a:pt x="33464" y="869848"/>
                  </a:lnTo>
                  <a:lnTo>
                    <a:pt x="66916" y="869848"/>
                  </a:lnTo>
                  <a:lnTo>
                    <a:pt x="66916" y="836422"/>
                  </a:lnTo>
                  <a:lnTo>
                    <a:pt x="100368" y="836422"/>
                  </a:lnTo>
                  <a:lnTo>
                    <a:pt x="133819" y="836396"/>
                  </a:lnTo>
                  <a:lnTo>
                    <a:pt x="133819" y="802944"/>
                  </a:lnTo>
                  <a:lnTo>
                    <a:pt x="100368" y="802944"/>
                  </a:lnTo>
                  <a:lnTo>
                    <a:pt x="100368" y="769493"/>
                  </a:lnTo>
                  <a:lnTo>
                    <a:pt x="66916" y="769493"/>
                  </a:lnTo>
                  <a:lnTo>
                    <a:pt x="66916" y="736041"/>
                  </a:lnTo>
                  <a:lnTo>
                    <a:pt x="100368" y="736041"/>
                  </a:lnTo>
                  <a:lnTo>
                    <a:pt x="100368" y="769493"/>
                  </a:lnTo>
                  <a:lnTo>
                    <a:pt x="133819" y="769493"/>
                  </a:lnTo>
                  <a:lnTo>
                    <a:pt x="133819" y="702576"/>
                  </a:lnTo>
                  <a:close/>
                </a:path>
                <a:path w="234315" h="1238250">
                  <a:moveTo>
                    <a:pt x="133819" y="368020"/>
                  </a:moveTo>
                  <a:lnTo>
                    <a:pt x="100368" y="368020"/>
                  </a:lnTo>
                  <a:lnTo>
                    <a:pt x="100368" y="434924"/>
                  </a:lnTo>
                  <a:lnTo>
                    <a:pt x="66916" y="434924"/>
                  </a:lnTo>
                  <a:lnTo>
                    <a:pt x="33464" y="434924"/>
                  </a:lnTo>
                  <a:lnTo>
                    <a:pt x="33464" y="501853"/>
                  </a:lnTo>
                  <a:lnTo>
                    <a:pt x="66916" y="501853"/>
                  </a:lnTo>
                  <a:lnTo>
                    <a:pt x="66916" y="535292"/>
                  </a:lnTo>
                  <a:lnTo>
                    <a:pt x="100368" y="535292"/>
                  </a:lnTo>
                  <a:lnTo>
                    <a:pt x="100368" y="602208"/>
                  </a:lnTo>
                  <a:lnTo>
                    <a:pt x="133819" y="602208"/>
                  </a:lnTo>
                  <a:lnTo>
                    <a:pt x="133819" y="468388"/>
                  </a:lnTo>
                  <a:lnTo>
                    <a:pt x="100368" y="468388"/>
                  </a:lnTo>
                  <a:lnTo>
                    <a:pt x="100368" y="501840"/>
                  </a:lnTo>
                  <a:lnTo>
                    <a:pt x="66916" y="501840"/>
                  </a:lnTo>
                  <a:lnTo>
                    <a:pt x="66916" y="468376"/>
                  </a:lnTo>
                  <a:lnTo>
                    <a:pt x="100368" y="468376"/>
                  </a:lnTo>
                  <a:lnTo>
                    <a:pt x="100368" y="434936"/>
                  </a:lnTo>
                  <a:lnTo>
                    <a:pt x="133819" y="434936"/>
                  </a:lnTo>
                  <a:lnTo>
                    <a:pt x="133819" y="368020"/>
                  </a:lnTo>
                  <a:close/>
                </a:path>
                <a:path w="234315" h="1238250">
                  <a:moveTo>
                    <a:pt x="133819" y="301104"/>
                  </a:moveTo>
                  <a:lnTo>
                    <a:pt x="100368" y="301104"/>
                  </a:lnTo>
                  <a:lnTo>
                    <a:pt x="100368" y="334556"/>
                  </a:lnTo>
                  <a:lnTo>
                    <a:pt x="133819" y="334556"/>
                  </a:lnTo>
                  <a:lnTo>
                    <a:pt x="133819" y="301104"/>
                  </a:lnTo>
                  <a:close/>
                </a:path>
                <a:path w="234315" h="1238250">
                  <a:moveTo>
                    <a:pt x="133819" y="200736"/>
                  </a:moveTo>
                  <a:lnTo>
                    <a:pt x="100368" y="200736"/>
                  </a:lnTo>
                  <a:lnTo>
                    <a:pt x="66916" y="200736"/>
                  </a:lnTo>
                  <a:lnTo>
                    <a:pt x="33464" y="200736"/>
                  </a:lnTo>
                  <a:lnTo>
                    <a:pt x="33464" y="234188"/>
                  </a:lnTo>
                  <a:lnTo>
                    <a:pt x="66916" y="234188"/>
                  </a:lnTo>
                  <a:lnTo>
                    <a:pt x="100368" y="234188"/>
                  </a:lnTo>
                  <a:lnTo>
                    <a:pt x="133819" y="234188"/>
                  </a:lnTo>
                  <a:lnTo>
                    <a:pt x="133819" y="200736"/>
                  </a:lnTo>
                  <a:close/>
                </a:path>
                <a:path w="234315" h="1238250">
                  <a:moveTo>
                    <a:pt x="133819" y="66916"/>
                  </a:moveTo>
                  <a:lnTo>
                    <a:pt x="100368" y="66916"/>
                  </a:lnTo>
                  <a:lnTo>
                    <a:pt x="66916" y="66916"/>
                  </a:lnTo>
                  <a:lnTo>
                    <a:pt x="66916" y="167284"/>
                  </a:lnTo>
                  <a:lnTo>
                    <a:pt x="100368" y="167284"/>
                  </a:lnTo>
                  <a:lnTo>
                    <a:pt x="133819" y="167284"/>
                  </a:lnTo>
                  <a:lnTo>
                    <a:pt x="133819" y="66916"/>
                  </a:lnTo>
                  <a:close/>
                </a:path>
                <a:path w="234315" h="1238250">
                  <a:moveTo>
                    <a:pt x="133819" y="0"/>
                  </a:moveTo>
                  <a:lnTo>
                    <a:pt x="100368" y="0"/>
                  </a:lnTo>
                  <a:lnTo>
                    <a:pt x="66916" y="0"/>
                  </a:lnTo>
                  <a:lnTo>
                    <a:pt x="33464" y="0"/>
                  </a:lnTo>
                  <a:lnTo>
                    <a:pt x="33464" y="33451"/>
                  </a:lnTo>
                  <a:lnTo>
                    <a:pt x="66916" y="33451"/>
                  </a:lnTo>
                  <a:lnTo>
                    <a:pt x="100368" y="33451"/>
                  </a:lnTo>
                  <a:lnTo>
                    <a:pt x="133819" y="33451"/>
                  </a:lnTo>
                  <a:lnTo>
                    <a:pt x="133819" y="0"/>
                  </a:lnTo>
                  <a:close/>
                </a:path>
                <a:path w="234315" h="1238250">
                  <a:moveTo>
                    <a:pt x="167284" y="1070584"/>
                  </a:moveTo>
                  <a:lnTo>
                    <a:pt x="133832" y="1070584"/>
                  </a:lnTo>
                  <a:lnTo>
                    <a:pt x="133832" y="1170965"/>
                  </a:lnTo>
                  <a:lnTo>
                    <a:pt x="167284" y="1170965"/>
                  </a:lnTo>
                  <a:lnTo>
                    <a:pt x="167284" y="1070584"/>
                  </a:lnTo>
                  <a:close/>
                </a:path>
                <a:path w="234315" h="1238250">
                  <a:moveTo>
                    <a:pt x="167284" y="267652"/>
                  </a:moveTo>
                  <a:lnTo>
                    <a:pt x="133832" y="267652"/>
                  </a:lnTo>
                  <a:lnTo>
                    <a:pt x="133832" y="301104"/>
                  </a:lnTo>
                  <a:lnTo>
                    <a:pt x="167284" y="301104"/>
                  </a:lnTo>
                  <a:lnTo>
                    <a:pt x="167284" y="267652"/>
                  </a:lnTo>
                  <a:close/>
                </a:path>
                <a:path w="234315" h="1238250">
                  <a:moveTo>
                    <a:pt x="167284" y="66916"/>
                  </a:moveTo>
                  <a:lnTo>
                    <a:pt x="133832" y="66916"/>
                  </a:lnTo>
                  <a:lnTo>
                    <a:pt x="133832" y="167284"/>
                  </a:lnTo>
                  <a:lnTo>
                    <a:pt x="167284" y="167284"/>
                  </a:lnTo>
                  <a:lnTo>
                    <a:pt x="167284" y="66916"/>
                  </a:lnTo>
                  <a:close/>
                </a:path>
                <a:path w="234315" h="1238250">
                  <a:moveTo>
                    <a:pt x="200736" y="1204417"/>
                  </a:moveTo>
                  <a:lnTo>
                    <a:pt x="167284" y="1204417"/>
                  </a:lnTo>
                  <a:lnTo>
                    <a:pt x="133832" y="1204417"/>
                  </a:lnTo>
                  <a:lnTo>
                    <a:pt x="133832" y="1237869"/>
                  </a:lnTo>
                  <a:lnTo>
                    <a:pt x="167284" y="1237869"/>
                  </a:lnTo>
                  <a:lnTo>
                    <a:pt x="200736" y="1237869"/>
                  </a:lnTo>
                  <a:lnTo>
                    <a:pt x="200736" y="1204417"/>
                  </a:lnTo>
                  <a:close/>
                </a:path>
                <a:path w="234315" h="1238250">
                  <a:moveTo>
                    <a:pt x="200736" y="1003681"/>
                  </a:moveTo>
                  <a:lnTo>
                    <a:pt x="167284" y="1003681"/>
                  </a:lnTo>
                  <a:lnTo>
                    <a:pt x="133832" y="1003681"/>
                  </a:lnTo>
                  <a:lnTo>
                    <a:pt x="133832" y="1037132"/>
                  </a:lnTo>
                  <a:lnTo>
                    <a:pt x="167284" y="1037132"/>
                  </a:lnTo>
                  <a:lnTo>
                    <a:pt x="200736" y="1037132"/>
                  </a:lnTo>
                  <a:lnTo>
                    <a:pt x="200736" y="1003681"/>
                  </a:lnTo>
                  <a:close/>
                </a:path>
                <a:path w="234315" h="1238250">
                  <a:moveTo>
                    <a:pt x="200736" y="936764"/>
                  </a:moveTo>
                  <a:lnTo>
                    <a:pt x="167284" y="936764"/>
                  </a:lnTo>
                  <a:lnTo>
                    <a:pt x="133832" y="936764"/>
                  </a:lnTo>
                  <a:lnTo>
                    <a:pt x="133832" y="970216"/>
                  </a:lnTo>
                  <a:lnTo>
                    <a:pt x="167284" y="970216"/>
                  </a:lnTo>
                  <a:lnTo>
                    <a:pt x="200736" y="970216"/>
                  </a:lnTo>
                  <a:lnTo>
                    <a:pt x="200736" y="936764"/>
                  </a:lnTo>
                  <a:close/>
                </a:path>
                <a:path w="234315" h="1238250">
                  <a:moveTo>
                    <a:pt x="200736" y="869861"/>
                  </a:moveTo>
                  <a:lnTo>
                    <a:pt x="167284" y="869861"/>
                  </a:lnTo>
                  <a:lnTo>
                    <a:pt x="167284" y="836396"/>
                  </a:lnTo>
                  <a:lnTo>
                    <a:pt x="133832" y="836396"/>
                  </a:lnTo>
                  <a:lnTo>
                    <a:pt x="133832" y="903325"/>
                  </a:lnTo>
                  <a:lnTo>
                    <a:pt x="167284" y="903325"/>
                  </a:lnTo>
                  <a:lnTo>
                    <a:pt x="200736" y="903312"/>
                  </a:lnTo>
                  <a:lnTo>
                    <a:pt x="200736" y="869861"/>
                  </a:lnTo>
                  <a:close/>
                </a:path>
                <a:path w="234315" h="1238250">
                  <a:moveTo>
                    <a:pt x="200736" y="802944"/>
                  </a:moveTo>
                  <a:lnTo>
                    <a:pt x="167284" y="802944"/>
                  </a:lnTo>
                  <a:lnTo>
                    <a:pt x="167284" y="836396"/>
                  </a:lnTo>
                  <a:lnTo>
                    <a:pt x="200736" y="836396"/>
                  </a:lnTo>
                  <a:lnTo>
                    <a:pt x="200736" y="802944"/>
                  </a:lnTo>
                  <a:close/>
                </a:path>
                <a:path w="234315" h="1238250">
                  <a:moveTo>
                    <a:pt x="200736" y="568756"/>
                  </a:moveTo>
                  <a:lnTo>
                    <a:pt x="167284" y="568756"/>
                  </a:lnTo>
                  <a:lnTo>
                    <a:pt x="167284" y="635660"/>
                  </a:lnTo>
                  <a:lnTo>
                    <a:pt x="133832" y="635660"/>
                  </a:lnTo>
                  <a:lnTo>
                    <a:pt x="133832" y="736028"/>
                  </a:lnTo>
                  <a:lnTo>
                    <a:pt x="167284" y="736028"/>
                  </a:lnTo>
                  <a:lnTo>
                    <a:pt x="167284" y="702576"/>
                  </a:lnTo>
                  <a:lnTo>
                    <a:pt x="200736" y="702576"/>
                  </a:lnTo>
                  <a:lnTo>
                    <a:pt x="200736" y="568756"/>
                  </a:lnTo>
                  <a:close/>
                </a:path>
                <a:path w="234315" h="1238250">
                  <a:moveTo>
                    <a:pt x="200736" y="368020"/>
                  </a:moveTo>
                  <a:lnTo>
                    <a:pt x="167284" y="368020"/>
                  </a:lnTo>
                  <a:lnTo>
                    <a:pt x="133832" y="368020"/>
                  </a:lnTo>
                  <a:lnTo>
                    <a:pt x="133832" y="434936"/>
                  </a:lnTo>
                  <a:lnTo>
                    <a:pt x="167284" y="434936"/>
                  </a:lnTo>
                  <a:lnTo>
                    <a:pt x="167284" y="468388"/>
                  </a:lnTo>
                  <a:lnTo>
                    <a:pt x="133832" y="468388"/>
                  </a:lnTo>
                  <a:lnTo>
                    <a:pt x="133832" y="501840"/>
                  </a:lnTo>
                  <a:lnTo>
                    <a:pt x="167284" y="501840"/>
                  </a:lnTo>
                  <a:lnTo>
                    <a:pt x="167284" y="535305"/>
                  </a:lnTo>
                  <a:lnTo>
                    <a:pt x="200736" y="535305"/>
                  </a:lnTo>
                  <a:lnTo>
                    <a:pt x="200736" y="368020"/>
                  </a:lnTo>
                  <a:close/>
                </a:path>
                <a:path w="234315" h="1238250">
                  <a:moveTo>
                    <a:pt x="200736" y="301104"/>
                  </a:moveTo>
                  <a:lnTo>
                    <a:pt x="167284" y="301104"/>
                  </a:lnTo>
                  <a:lnTo>
                    <a:pt x="167284" y="334556"/>
                  </a:lnTo>
                  <a:lnTo>
                    <a:pt x="200736" y="334556"/>
                  </a:lnTo>
                  <a:lnTo>
                    <a:pt x="200736" y="301104"/>
                  </a:lnTo>
                  <a:close/>
                </a:path>
                <a:path w="234315" h="1238250">
                  <a:moveTo>
                    <a:pt x="234188" y="0"/>
                  </a:moveTo>
                  <a:lnTo>
                    <a:pt x="200736" y="0"/>
                  </a:lnTo>
                  <a:lnTo>
                    <a:pt x="167284" y="0"/>
                  </a:lnTo>
                  <a:lnTo>
                    <a:pt x="133832" y="0"/>
                  </a:lnTo>
                  <a:lnTo>
                    <a:pt x="133832" y="33451"/>
                  </a:lnTo>
                  <a:lnTo>
                    <a:pt x="167284" y="33451"/>
                  </a:lnTo>
                  <a:lnTo>
                    <a:pt x="200736" y="33451"/>
                  </a:lnTo>
                  <a:lnTo>
                    <a:pt x="200736" y="200736"/>
                  </a:lnTo>
                  <a:lnTo>
                    <a:pt x="167284" y="200736"/>
                  </a:lnTo>
                  <a:lnTo>
                    <a:pt x="133832" y="200736"/>
                  </a:lnTo>
                  <a:lnTo>
                    <a:pt x="133832" y="234188"/>
                  </a:lnTo>
                  <a:lnTo>
                    <a:pt x="167284" y="234188"/>
                  </a:lnTo>
                  <a:lnTo>
                    <a:pt x="200736" y="234188"/>
                  </a:lnTo>
                  <a:lnTo>
                    <a:pt x="234188" y="234188"/>
                  </a:lnTo>
                  <a:lnTo>
                    <a:pt x="234188" y="0"/>
                  </a:lnTo>
                  <a:close/>
                </a:path>
              </a:pathLst>
            </a:custGeom>
            <a:solidFill>
              <a:srgbClr val="231F20"/>
            </a:solidFill>
          </p:spPr>
          <p:txBody>
            <a:bodyPr wrap="square" lIns="0" tIns="0" rIns="0" bIns="0" rtlCol="0"/>
            <a:lstStyle/>
            <a:p>
              <a:endParaRPr/>
            </a:p>
          </p:txBody>
        </p:sp>
        <p:sp>
          <p:nvSpPr>
            <p:cNvPr id="10" name="object 10"/>
            <p:cNvSpPr/>
            <p:nvPr/>
          </p:nvSpPr>
          <p:spPr>
            <a:xfrm>
              <a:off x="1517649" y="5819292"/>
              <a:ext cx="0" cy="702945"/>
            </a:xfrm>
            <a:custGeom>
              <a:avLst/>
              <a:gdLst/>
              <a:ahLst/>
              <a:cxnLst/>
              <a:rect l="l" t="t" r="r" b="b"/>
              <a:pathLst>
                <a:path h="702945">
                  <a:moveTo>
                    <a:pt x="0" y="0"/>
                  </a:moveTo>
                  <a:lnTo>
                    <a:pt x="0" y="702564"/>
                  </a:lnTo>
                </a:path>
              </a:pathLst>
            </a:custGeom>
            <a:ln w="33451">
              <a:solidFill>
                <a:srgbClr val="231F20"/>
              </a:solidFill>
              <a:prstDash val="sysDot"/>
            </a:ln>
          </p:spPr>
          <p:txBody>
            <a:bodyPr wrap="square" lIns="0" tIns="0" rIns="0" bIns="0" rtlCol="0"/>
            <a:lstStyle/>
            <a:p>
              <a:endParaRPr/>
            </a:p>
          </p:txBody>
        </p:sp>
        <p:sp>
          <p:nvSpPr>
            <p:cNvPr id="11" name="object 11"/>
            <p:cNvSpPr/>
            <p:nvPr/>
          </p:nvSpPr>
          <p:spPr>
            <a:xfrm>
              <a:off x="1500924" y="5551639"/>
              <a:ext cx="301625" cy="1238250"/>
            </a:xfrm>
            <a:custGeom>
              <a:avLst/>
              <a:gdLst/>
              <a:ahLst/>
              <a:cxnLst/>
              <a:rect l="l" t="t" r="r" b="b"/>
              <a:pathLst>
                <a:path w="301625" h="1238250">
                  <a:moveTo>
                    <a:pt x="33451" y="1003681"/>
                  </a:moveTo>
                  <a:lnTo>
                    <a:pt x="0" y="1003681"/>
                  </a:lnTo>
                  <a:lnTo>
                    <a:pt x="0" y="1237869"/>
                  </a:lnTo>
                  <a:lnTo>
                    <a:pt x="33451" y="1237869"/>
                  </a:lnTo>
                  <a:lnTo>
                    <a:pt x="33451" y="1003681"/>
                  </a:lnTo>
                  <a:close/>
                </a:path>
                <a:path w="301625" h="1238250">
                  <a:moveTo>
                    <a:pt x="66903" y="802944"/>
                  </a:moveTo>
                  <a:lnTo>
                    <a:pt x="33451" y="802944"/>
                  </a:lnTo>
                  <a:lnTo>
                    <a:pt x="33451" y="869873"/>
                  </a:lnTo>
                  <a:lnTo>
                    <a:pt x="66903" y="869873"/>
                  </a:lnTo>
                  <a:lnTo>
                    <a:pt x="66903" y="802944"/>
                  </a:lnTo>
                  <a:close/>
                </a:path>
                <a:path w="301625" h="1238250">
                  <a:moveTo>
                    <a:pt x="66903" y="669124"/>
                  </a:moveTo>
                  <a:lnTo>
                    <a:pt x="33451" y="669124"/>
                  </a:lnTo>
                  <a:lnTo>
                    <a:pt x="33451" y="702576"/>
                  </a:lnTo>
                  <a:lnTo>
                    <a:pt x="66903" y="702576"/>
                  </a:lnTo>
                  <a:lnTo>
                    <a:pt x="66903" y="669124"/>
                  </a:lnTo>
                  <a:close/>
                </a:path>
                <a:path w="301625" h="1238250">
                  <a:moveTo>
                    <a:pt x="66903" y="602208"/>
                  </a:moveTo>
                  <a:lnTo>
                    <a:pt x="33451" y="602208"/>
                  </a:lnTo>
                  <a:lnTo>
                    <a:pt x="33451" y="635660"/>
                  </a:lnTo>
                  <a:lnTo>
                    <a:pt x="66903" y="635660"/>
                  </a:lnTo>
                  <a:lnTo>
                    <a:pt x="66903" y="602208"/>
                  </a:lnTo>
                  <a:close/>
                </a:path>
                <a:path w="301625" h="1238250">
                  <a:moveTo>
                    <a:pt x="66903" y="501840"/>
                  </a:moveTo>
                  <a:lnTo>
                    <a:pt x="33451" y="501840"/>
                  </a:lnTo>
                  <a:lnTo>
                    <a:pt x="33451" y="568756"/>
                  </a:lnTo>
                  <a:lnTo>
                    <a:pt x="66903" y="568756"/>
                  </a:lnTo>
                  <a:lnTo>
                    <a:pt x="66903" y="501840"/>
                  </a:lnTo>
                  <a:close/>
                </a:path>
                <a:path w="301625" h="1238250">
                  <a:moveTo>
                    <a:pt x="66903" y="434924"/>
                  </a:moveTo>
                  <a:lnTo>
                    <a:pt x="33451" y="434924"/>
                  </a:lnTo>
                  <a:lnTo>
                    <a:pt x="33451" y="468376"/>
                  </a:lnTo>
                  <a:lnTo>
                    <a:pt x="66903" y="468376"/>
                  </a:lnTo>
                  <a:lnTo>
                    <a:pt x="66903" y="434924"/>
                  </a:lnTo>
                  <a:close/>
                </a:path>
                <a:path w="301625" h="1238250">
                  <a:moveTo>
                    <a:pt x="66903" y="267652"/>
                  </a:moveTo>
                  <a:lnTo>
                    <a:pt x="33451" y="267652"/>
                  </a:lnTo>
                  <a:lnTo>
                    <a:pt x="33451" y="368020"/>
                  </a:lnTo>
                  <a:lnTo>
                    <a:pt x="66903" y="368020"/>
                  </a:lnTo>
                  <a:lnTo>
                    <a:pt x="66903" y="267652"/>
                  </a:lnTo>
                  <a:close/>
                </a:path>
                <a:path w="301625" h="1238250">
                  <a:moveTo>
                    <a:pt x="100368" y="1070584"/>
                  </a:moveTo>
                  <a:lnTo>
                    <a:pt x="66916" y="1070584"/>
                  </a:lnTo>
                  <a:lnTo>
                    <a:pt x="66916" y="1104036"/>
                  </a:lnTo>
                  <a:lnTo>
                    <a:pt x="100368" y="1104036"/>
                  </a:lnTo>
                  <a:lnTo>
                    <a:pt x="100368" y="1070584"/>
                  </a:lnTo>
                  <a:close/>
                </a:path>
                <a:path w="301625" h="1238250">
                  <a:moveTo>
                    <a:pt x="100368" y="368020"/>
                  </a:moveTo>
                  <a:lnTo>
                    <a:pt x="66916" y="368020"/>
                  </a:lnTo>
                  <a:lnTo>
                    <a:pt x="66916" y="468388"/>
                  </a:lnTo>
                  <a:lnTo>
                    <a:pt x="100368" y="468388"/>
                  </a:lnTo>
                  <a:lnTo>
                    <a:pt x="100368" y="368020"/>
                  </a:lnTo>
                  <a:close/>
                </a:path>
                <a:path w="301625" h="1238250">
                  <a:moveTo>
                    <a:pt x="133819" y="1204417"/>
                  </a:moveTo>
                  <a:lnTo>
                    <a:pt x="100368" y="1204417"/>
                  </a:lnTo>
                  <a:lnTo>
                    <a:pt x="66916" y="1204417"/>
                  </a:lnTo>
                  <a:lnTo>
                    <a:pt x="66916" y="1237869"/>
                  </a:lnTo>
                  <a:lnTo>
                    <a:pt x="100368" y="1237869"/>
                  </a:lnTo>
                  <a:lnTo>
                    <a:pt x="133819" y="1237869"/>
                  </a:lnTo>
                  <a:lnTo>
                    <a:pt x="133819" y="1204417"/>
                  </a:lnTo>
                  <a:close/>
                </a:path>
                <a:path w="301625" h="1238250">
                  <a:moveTo>
                    <a:pt x="167259" y="1104049"/>
                  </a:moveTo>
                  <a:lnTo>
                    <a:pt x="133819" y="1104049"/>
                  </a:lnTo>
                  <a:lnTo>
                    <a:pt x="133819" y="1137500"/>
                  </a:lnTo>
                  <a:lnTo>
                    <a:pt x="167259" y="1137500"/>
                  </a:lnTo>
                  <a:lnTo>
                    <a:pt x="167259" y="1104049"/>
                  </a:lnTo>
                  <a:close/>
                </a:path>
                <a:path w="301625" h="1238250">
                  <a:moveTo>
                    <a:pt x="167259" y="1003681"/>
                  </a:moveTo>
                  <a:lnTo>
                    <a:pt x="133819" y="1003681"/>
                  </a:lnTo>
                  <a:lnTo>
                    <a:pt x="100368" y="1003681"/>
                  </a:lnTo>
                  <a:lnTo>
                    <a:pt x="100368" y="970229"/>
                  </a:lnTo>
                  <a:lnTo>
                    <a:pt x="66916" y="970229"/>
                  </a:lnTo>
                  <a:lnTo>
                    <a:pt x="66916" y="1037145"/>
                  </a:lnTo>
                  <a:lnTo>
                    <a:pt x="100368" y="1037145"/>
                  </a:lnTo>
                  <a:lnTo>
                    <a:pt x="133819" y="1037132"/>
                  </a:lnTo>
                  <a:lnTo>
                    <a:pt x="133819" y="1070597"/>
                  </a:lnTo>
                  <a:lnTo>
                    <a:pt x="167259" y="1070597"/>
                  </a:lnTo>
                  <a:lnTo>
                    <a:pt x="167259" y="1003681"/>
                  </a:lnTo>
                  <a:close/>
                </a:path>
                <a:path w="301625" h="1238250">
                  <a:moveTo>
                    <a:pt x="167259" y="903312"/>
                  </a:moveTo>
                  <a:lnTo>
                    <a:pt x="133819" y="903312"/>
                  </a:lnTo>
                  <a:lnTo>
                    <a:pt x="133819" y="836396"/>
                  </a:lnTo>
                  <a:lnTo>
                    <a:pt x="100368" y="836396"/>
                  </a:lnTo>
                  <a:lnTo>
                    <a:pt x="66916" y="836396"/>
                  </a:lnTo>
                  <a:lnTo>
                    <a:pt x="66916" y="936777"/>
                  </a:lnTo>
                  <a:lnTo>
                    <a:pt x="100368" y="936777"/>
                  </a:lnTo>
                  <a:lnTo>
                    <a:pt x="100368" y="903325"/>
                  </a:lnTo>
                  <a:lnTo>
                    <a:pt x="133819" y="903325"/>
                  </a:lnTo>
                  <a:lnTo>
                    <a:pt x="133819" y="970229"/>
                  </a:lnTo>
                  <a:lnTo>
                    <a:pt x="167259" y="970229"/>
                  </a:lnTo>
                  <a:lnTo>
                    <a:pt x="167259" y="903312"/>
                  </a:lnTo>
                  <a:close/>
                </a:path>
                <a:path w="301625" h="1238250">
                  <a:moveTo>
                    <a:pt x="167259" y="802944"/>
                  </a:moveTo>
                  <a:lnTo>
                    <a:pt x="133819" y="802944"/>
                  </a:lnTo>
                  <a:lnTo>
                    <a:pt x="133819" y="836396"/>
                  </a:lnTo>
                  <a:lnTo>
                    <a:pt x="167259" y="836396"/>
                  </a:lnTo>
                  <a:lnTo>
                    <a:pt x="167259" y="802944"/>
                  </a:lnTo>
                  <a:close/>
                </a:path>
                <a:path w="301625" h="1238250">
                  <a:moveTo>
                    <a:pt x="167259" y="736028"/>
                  </a:moveTo>
                  <a:lnTo>
                    <a:pt x="133819" y="736028"/>
                  </a:lnTo>
                  <a:lnTo>
                    <a:pt x="133819" y="769480"/>
                  </a:lnTo>
                  <a:lnTo>
                    <a:pt x="167259" y="769480"/>
                  </a:lnTo>
                  <a:lnTo>
                    <a:pt x="167259" y="736028"/>
                  </a:lnTo>
                  <a:close/>
                </a:path>
                <a:path w="301625" h="1238250">
                  <a:moveTo>
                    <a:pt x="167259" y="669124"/>
                  </a:moveTo>
                  <a:lnTo>
                    <a:pt x="133819" y="669124"/>
                  </a:lnTo>
                  <a:lnTo>
                    <a:pt x="133819" y="602208"/>
                  </a:lnTo>
                  <a:lnTo>
                    <a:pt x="100368" y="602208"/>
                  </a:lnTo>
                  <a:lnTo>
                    <a:pt x="100368" y="669124"/>
                  </a:lnTo>
                  <a:lnTo>
                    <a:pt x="66916" y="669124"/>
                  </a:lnTo>
                  <a:lnTo>
                    <a:pt x="66916" y="702576"/>
                  </a:lnTo>
                  <a:lnTo>
                    <a:pt x="100368" y="702576"/>
                  </a:lnTo>
                  <a:lnTo>
                    <a:pt x="133819" y="702589"/>
                  </a:lnTo>
                  <a:lnTo>
                    <a:pt x="167259" y="702576"/>
                  </a:lnTo>
                  <a:lnTo>
                    <a:pt x="167259" y="669124"/>
                  </a:lnTo>
                  <a:close/>
                </a:path>
                <a:path w="301625" h="1238250">
                  <a:moveTo>
                    <a:pt x="167259" y="568756"/>
                  </a:moveTo>
                  <a:lnTo>
                    <a:pt x="133819" y="568756"/>
                  </a:lnTo>
                  <a:lnTo>
                    <a:pt x="133819" y="602208"/>
                  </a:lnTo>
                  <a:lnTo>
                    <a:pt x="167259" y="602208"/>
                  </a:lnTo>
                  <a:lnTo>
                    <a:pt x="167259" y="568756"/>
                  </a:lnTo>
                  <a:close/>
                </a:path>
                <a:path w="301625" h="1238250">
                  <a:moveTo>
                    <a:pt x="167259" y="434924"/>
                  </a:moveTo>
                  <a:lnTo>
                    <a:pt x="133819" y="434924"/>
                  </a:lnTo>
                  <a:lnTo>
                    <a:pt x="133819" y="501840"/>
                  </a:lnTo>
                  <a:lnTo>
                    <a:pt x="100368" y="501840"/>
                  </a:lnTo>
                  <a:lnTo>
                    <a:pt x="100368" y="535292"/>
                  </a:lnTo>
                  <a:lnTo>
                    <a:pt x="66916" y="535292"/>
                  </a:lnTo>
                  <a:lnTo>
                    <a:pt x="66916" y="568744"/>
                  </a:lnTo>
                  <a:lnTo>
                    <a:pt x="100368" y="568744"/>
                  </a:lnTo>
                  <a:lnTo>
                    <a:pt x="133819" y="568756"/>
                  </a:lnTo>
                  <a:lnTo>
                    <a:pt x="133819" y="535292"/>
                  </a:lnTo>
                  <a:lnTo>
                    <a:pt x="167259" y="535292"/>
                  </a:lnTo>
                  <a:lnTo>
                    <a:pt x="167259" y="434924"/>
                  </a:lnTo>
                  <a:close/>
                </a:path>
                <a:path w="301625" h="1238250">
                  <a:moveTo>
                    <a:pt x="167259" y="334556"/>
                  </a:moveTo>
                  <a:lnTo>
                    <a:pt x="133819" y="334556"/>
                  </a:lnTo>
                  <a:lnTo>
                    <a:pt x="100368" y="334556"/>
                  </a:lnTo>
                  <a:lnTo>
                    <a:pt x="100368" y="368007"/>
                  </a:lnTo>
                  <a:lnTo>
                    <a:pt x="133819" y="368007"/>
                  </a:lnTo>
                  <a:lnTo>
                    <a:pt x="167259" y="368007"/>
                  </a:lnTo>
                  <a:lnTo>
                    <a:pt x="167259" y="334556"/>
                  </a:lnTo>
                  <a:close/>
                </a:path>
                <a:path w="301625" h="1238250">
                  <a:moveTo>
                    <a:pt x="167259" y="133832"/>
                  </a:moveTo>
                  <a:lnTo>
                    <a:pt x="133819" y="133832"/>
                  </a:lnTo>
                  <a:lnTo>
                    <a:pt x="133819" y="167284"/>
                  </a:lnTo>
                  <a:lnTo>
                    <a:pt x="100368" y="167284"/>
                  </a:lnTo>
                  <a:lnTo>
                    <a:pt x="100368" y="100368"/>
                  </a:lnTo>
                  <a:lnTo>
                    <a:pt x="66916" y="100368"/>
                  </a:lnTo>
                  <a:lnTo>
                    <a:pt x="66916" y="301104"/>
                  </a:lnTo>
                  <a:lnTo>
                    <a:pt x="100368" y="301104"/>
                  </a:lnTo>
                  <a:lnTo>
                    <a:pt x="133819" y="301117"/>
                  </a:lnTo>
                  <a:lnTo>
                    <a:pt x="167259" y="301104"/>
                  </a:lnTo>
                  <a:lnTo>
                    <a:pt x="167259" y="267652"/>
                  </a:lnTo>
                  <a:lnTo>
                    <a:pt x="133819" y="267652"/>
                  </a:lnTo>
                  <a:lnTo>
                    <a:pt x="133819" y="234200"/>
                  </a:lnTo>
                  <a:lnTo>
                    <a:pt x="100368" y="234200"/>
                  </a:lnTo>
                  <a:lnTo>
                    <a:pt x="100368" y="200736"/>
                  </a:lnTo>
                  <a:lnTo>
                    <a:pt x="133819" y="200736"/>
                  </a:lnTo>
                  <a:lnTo>
                    <a:pt x="133819" y="234200"/>
                  </a:lnTo>
                  <a:lnTo>
                    <a:pt x="167259" y="234200"/>
                  </a:lnTo>
                  <a:lnTo>
                    <a:pt x="167259" y="133832"/>
                  </a:lnTo>
                  <a:close/>
                </a:path>
                <a:path w="301625" h="1238250">
                  <a:moveTo>
                    <a:pt x="167259" y="0"/>
                  </a:moveTo>
                  <a:lnTo>
                    <a:pt x="133819" y="0"/>
                  </a:lnTo>
                  <a:lnTo>
                    <a:pt x="100368" y="0"/>
                  </a:lnTo>
                  <a:lnTo>
                    <a:pt x="66916" y="0"/>
                  </a:lnTo>
                  <a:lnTo>
                    <a:pt x="66916" y="33451"/>
                  </a:lnTo>
                  <a:lnTo>
                    <a:pt x="100368" y="33451"/>
                  </a:lnTo>
                  <a:lnTo>
                    <a:pt x="100368" y="100368"/>
                  </a:lnTo>
                  <a:lnTo>
                    <a:pt x="133819" y="100368"/>
                  </a:lnTo>
                  <a:lnTo>
                    <a:pt x="167259" y="100368"/>
                  </a:lnTo>
                  <a:lnTo>
                    <a:pt x="167259" y="66916"/>
                  </a:lnTo>
                  <a:lnTo>
                    <a:pt x="133819" y="66916"/>
                  </a:lnTo>
                  <a:lnTo>
                    <a:pt x="133819" y="33451"/>
                  </a:lnTo>
                  <a:lnTo>
                    <a:pt x="167259" y="33451"/>
                  </a:lnTo>
                  <a:lnTo>
                    <a:pt x="167259" y="0"/>
                  </a:lnTo>
                  <a:close/>
                </a:path>
                <a:path w="301625" h="1238250">
                  <a:moveTo>
                    <a:pt x="200723" y="1204417"/>
                  </a:moveTo>
                  <a:lnTo>
                    <a:pt x="167284" y="1204417"/>
                  </a:lnTo>
                  <a:lnTo>
                    <a:pt x="167284" y="1237869"/>
                  </a:lnTo>
                  <a:lnTo>
                    <a:pt x="200723" y="1237869"/>
                  </a:lnTo>
                  <a:lnTo>
                    <a:pt x="200723" y="1204417"/>
                  </a:lnTo>
                  <a:close/>
                </a:path>
                <a:path w="301625" h="1238250">
                  <a:moveTo>
                    <a:pt x="200723" y="1137500"/>
                  </a:moveTo>
                  <a:lnTo>
                    <a:pt x="167284" y="1137500"/>
                  </a:lnTo>
                  <a:lnTo>
                    <a:pt x="167284" y="1170952"/>
                  </a:lnTo>
                  <a:lnTo>
                    <a:pt x="200723" y="1170952"/>
                  </a:lnTo>
                  <a:lnTo>
                    <a:pt x="200723" y="1137500"/>
                  </a:lnTo>
                  <a:close/>
                </a:path>
                <a:path w="301625" h="1238250">
                  <a:moveTo>
                    <a:pt x="200723" y="1037132"/>
                  </a:moveTo>
                  <a:lnTo>
                    <a:pt x="167284" y="1037132"/>
                  </a:lnTo>
                  <a:lnTo>
                    <a:pt x="167284" y="1070584"/>
                  </a:lnTo>
                  <a:lnTo>
                    <a:pt x="200723" y="1070584"/>
                  </a:lnTo>
                  <a:lnTo>
                    <a:pt x="200723" y="1037132"/>
                  </a:lnTo>
                  <a:close/>
                </a:path>
                <a:path w="301625" h="1238250">
                  <a:moveTo>
                    <a:pt x="200723" y="970229"/>
                  </a:moveTo>
                  <a:lnTo>
                    <a:pt x="167284" y="970229"/>
                  </a:lnTo>
                  <a:lnTo>
                    <a:pt x="167284" y="1003681"/>
                  </a:lnTo>
                  <a:lnTo>
                    <a:pt x="200723" y="1003681"/>
                  </a:lnTo>
                  <a:lnTo>
                    <a:pt x="200723" y="970229"/>
                  </a:lnTo>
                  <a:close/>
                </a:path>
                <a:path w="301625" h="1238250">
                  <a:moveTo>
                    <a:pt x="200723" y="836396"/>
                  </a:moveTo>
                  <a:lnTo>
                    <a:pt x="167284" y="836396"/>
                  </a:lnTo>
                  <a:lnTo>
                    <a:pt x="167284" y="903325"/>
                  </a:lnTo>
                  <a:lnTo>
                    <a:pt x="200723" y="903325"/>
                  </a:lnTo>
                  <a:lnTo>
                    <a:pt x="200723" y="836396"/>
                  </a:lnTo>
                  <a:close/>
                </a:path>
                <a:path w="301625" h="1238250">
                  <a:moveTo>
                    <a:pt x="200723" y="769493"/>
                  </a:moveTo>
                  <a:lnTo>
                    <a:pt x="167284" y="769493"/>
                  </a:lnTo>
                  <a:lnTo>
                    <a:pt x="167284" y="802944"/>
                  </a:lnTo>
                  <a:lnTo>
                    <a:pt x="200723" y="802944"/>
                  </a:lnTo>
                  <a:lnTo>
                    <a:pt x="200723" y="769493"/>
                  </a:lnTo>
                  <a:close/>
                </a:path>
                <a:path w="301625" h="1238250">
                  <a:moveTo>
                    <a:pt x="200723" y="669124"/>
                  </a:moveTo>
                  <a:lnTo>
                    <a:pt x="167284" y="669124"/>
                  </a:lnTo>
                  <a:lnTo>
                    <a:pt x="167284" y="736041"/>
                  </a:lnTo>
                  <a:lnTo>
                    <a:pt x="200723" y="736041"/>
                  </a:lnTo>
                  <a:lnTo>
                    <a:pt x="200723" y="669124"/>
                  </a:lnTo>
                  <a:close/>
                </a:path>
                <a:path w="301625" h="1238250">
                  <a:moveTo>
                    <a:pt x="200723" y="568756"/>
                  </a:moveTo>
                  <a:lnTo>
                    <a:pt x="167284" y="568756"/>
                  </a:lnTo>
                  <a:lnTo>
                    <a:pt x="167284" y="602208"/>
                  </a:lnTo>
                  <a:lnTo>
                    <a:pt x="200723" y="602208"/>
                  </a:lnTo>
                  <a:lnTo>
                    <a:pt x="200723" y="568756"/>
                  </a:lnTo>
                  <a:close/>
                </a:path>
                <a:path w="301625" h="1238250">
                  <a:moveTo>
                    <a:pt x="200723" y="501840"/>
                  </a:moveTo>
                  <a:lnTo>
                    <a:pt x="167284" y="501840"/>
                  </a:lnTo>
                  <a:lnTo>
                    <a:pt x="167284" y="535292"/>
                  </a:lnTo>
                  <a:lnTo>
                    <a:pt x="200723" y="535292"/>
                  </a:lnTo>
                  <a:lnTo>
                    <a:pt x="200723" y="501840"/>
                  </a:lnTo>
                  <a:close/>
                </a:path>
                <a:path w="301625" h="1238250">
                  <a:moveTo>
                    <a:pt x="200723" y="434924"/>
                  </a:moveTo>
                  <a:lnTo>
                    <a:pt x="167284" y="434924"/>
                  </a:lnTo>
                  <a:lnTo>
                    <a:pt x="167284" y="468376"/>
                  </a:lnTo>
                  <a:lnTo>
                    <a:pt x="200723" y="468376"/>
                  </a:lnTo>
                  <a:lnTo>
                    <a:pt x="200723" y="434924"/>
                  </a:lnTo>
                  <a:close/>
                </a:path>
                <a:path w="301625" h="1238250">
                  <a:moveTo>
                    <a:pt x="200723" y="368020"/>
                  </a:moveTo>
                  <a:lnTo>
                    <a:pt x="167284" y="368020"/>
                  </a:lnTo>
                  <a:lnTo>
                    <a:pt x="167284" y="401472"/>
                  </a:lnTo>
                  <a:lnTo>
                    <a:pt x="200723" y="401472"/>
                  </a:lnTo>
                  <a:lnTo>
                    <a:pt x="200723" y="368020"/>
                  </a:lnTo>
                  <a:close/>
                </a:path>
                <a:path w="301625" h="1238250">
                  <a:moveTo>
                    <a:pt x="200723" y="267652"/>
                  </a:moveTo>
                  <a:lnTo>
                    <a:pt x="167284" y="267652"/>
                  </a:lnTo>
                  <a:lnTo>
                    <a:pt x="167284" y="334568"/>
                  </a:lnTo>
                  <a:lnTo>
                    <a:pt x="200723" y="334568"/>
                  </a:lnTo>
                  <a:lnTo>
                    <a:pt x="200723" y="267652"/>
                  </a:lnTo>
                  <a:close/>
                </a:path>
                <a:path w="301625" h="1238250">
                  <a:moveTo>
                    <a:pt x="200723" y="100368"/>
                  </a:moveTo>
                  <a:lnTo>
                    <a:pt x="167284" y="100368"/>
                  </a:lnTo>
                  <a:lnTo>
                    <a:pt x="167284" y="167284"/>
                  </a:lnTo>
                  <a:lnTo>
                    <a:pt x="200723" y="167284"/>
                  </a:lnTo>
                  <a:lnTo>
                    <a:pt x="200723" y="100368"/>
                  </a:lnTo>
                  <a:close/>
                </a:path>
                <a:path w="301625" h="1238250">
                  <a:moveTo>
                    <a:pt x="200723" y="0"/>
                  </a:moveTo>
                  <a:lnTo>
                    <a:pt x="167284" y="0"/>
                  </a:lnTo>
                  <a:lnTo>
                    <a:pt x="167284" y="66916"/>
                  </a:lnTo>
                  <a:lnTo>
                    <a:pt x="200723" y="66916"/>
                  </a:lnTo>
                  <a:lnTo>
                    <a:pt x="200723" y="0"/>
                  </a:lnTo>
                  <a:close/>
                </a:path>
                <a:path w="301625" h="1238250">
                  <a:moveTo>
                    <a:pt x="234188" y="869861"/>
                  </a:moveTo>
                  <a:lnTo>
                    <a:pt x="200736" y="869861"/>
                  </a:lnTo>
                  <a:lnTo>
                    <a:pt x="200736" y="936777"/>
                  </a:lnTo>
                  <a:lnTo>
                    <a:pt x="234188" y="936777"/>
                  </a:lnTo>
                  <a:lnTo>
                    <a:pt x="234188" y="869861"/>
                  </a:lnTo>
                  <a:close/>
                </a:path>
                <a:path w="301625" h="1238250">
                  <a:moveTo>
                    <a:pt x="267627" y="1070584"/>
                  </a:moveTo>
                  <a:lnTo>
                    <a:pt x="234188" y="1070584"/>
                  </a:lnTo>
                  <a:lnTo>
                    <a:pt x="234188" y="1104049"/>
                  </a:lnTo>
                  <a:lnTo>
                    <a:pt x="200736" y="1104049"/>
                  </a:lnTo>
                  <a:lnTo>
                    <a:pt x="200736" y="1137500"/>
                  </a:lnTo>
                  <a:lnTo>
                    <a:pt x="234188" y="1137500"/>
                  </a:lnTo>
                  <a:lnTo>
                    <a:pt x="234188" y="1170952"/>
                  </a:lnTo>
                  <a:lnTo>
                    <a:pt x="200736" y="1170952"/>
                  </a:lnTo>
                  <a:lnTo>
                    <a:pt x="200736" y="1204404"/>
                  </a:lnTo>
                  <a:lnTo>
                    <a:pt x="234188" y="1204404"/>
                  </a:lnTo>
                  <a:lnTo>
                    <a:pt x="234188" y="1237869"/>
                  </a:lnTo>
                  <a:lnTo>
                    <a:pt x="267627" y="1237869"/>
                  </a:lnTo>
                  <a:lnTo>
                    <a:pt x="267627" y="1070584"/>
                  </a:lnTo>
                  <a:close/>
                </a:path>
                <a:path w="301625" h="1238250">
                  <a:moveTo>
                    <a:pt x="267627" y="970229"/>
                  </a:moveTo>
                  <a:lnTo>
                    <a:pt x="234188" y="970229"/>
                  </a:lnTo>
                  <a:lnTo>
                    <a:pt x="234188" y="1037145"/>
                  </a:lnTo>
                  <a:lnTo>
                    <a:pt x="267627" y="1037145"/>
                  </a:lnTo>
                  <a:lnTo>
                    <a:pt x="267627" y="970229"/>
                  </a:lnTo>
                  <a:close/>
                </a:path>
                <a:path w="301625" h="1238250">
                  <a:moveTo>
                    <a:pt x="267627" y="802944"/>
                  </a:moveTo>
                  <a:lnTo>
                    <a:pt x="234188" y="802944"/>
                  </a:lnTo>
                  <a:lnTo>
                    <a:pt x="234188" y="769493"/>
                  </a:lnTo>
                  <a:lnTo>
                    <a:pt x="200736" y="769493"/>
                  </a:lnTo>
                  <a:lnTo>
                    <a:pt x="200736" y="836422"/>
                  </a:lnTo>
                  <a:lnTo>
                    <a:pt x="234188" y="836422"/>
                  </a:lnTo>
                  <a:lnTo>
                    <a:pt x="267627" y="836396"/>
                  </a:lnTo>
                  <a:lnTo>
                    <a:pt x="267627" y="802944"/>
                  </a:lnTo>
                  <a:close/>
                </a:path>
                <a:path w="301625" h="1238250">
                  <a:moveTo>
                    <a:pt x="267627" y="669124"/>
                  </a:moveTo>
                  <a:lnTo>
                    <a:pt x="234188" y="669124"/>
                  </a:lnTo>
                  <a:lnTo>
                    <a:pt x="234188" y="769493"/>
                  </a:lnTo>
                  <a:lnTo>
                    <a:pt x="267627" y="769493"/>
                  </a:lnTo>
                  <a:lnTo>
                    <a:pt x="267627" y="669124"/>
                  </a:lnTo>
                  <a:close/>
                </a:path>
                <a:path w="301625" h="1238250">
                  <a:moveTo>
                    <a:pt x="267627" y="267652"/>
                  </a:moveTo>
                  <a:lnTo>
                    <a:pt x="234188" y="267652"/>
                  </a:lnTo>
                  <a:lnTo>
                    <a:pt x="234188" y="200736"/>
                  </a:lnTo>
                  <a:lnTo>
                    <a:pt x="200736" y="200736"/>
                  </a:lnTo>
                  <a:lnTo>
                    <a:pt x="200736" y="267665"/>
                  </a:lnTo>
                  <a:lnTo>
                    <a:pt x="234188" y="267665"/>
                  </a:lnTo>
                  <a:lnTo>
                    <a:pt x="234188" y="301104"/>
                  </a:lnTo>
                  <a:lnTo>
                    <a:pt x="200736" y="301104"/>
                  </a:lnTo>
                  <a:lnTo>
                    <a:pt x="200736" y="468388"/>
                  </a:lnTo>
                  <a:lnTo>
                    <a:pt x="234188" y="468388"/>
                  </a:lnTo>
                  <a:lnTo>
                    <a:pt x="234188" y="501840"/>
                  </a:lnTo>
                  <a:lnTo>
                    <a:pt x="200736" y="501840"/>
                  </a:lnTo>
                  <a:lnTo>
                    <a:pt x="200736" y="602208"/>
                  </a:lnTo>
                  <a:lnTo>
                    <a:pt x="234188" y="602208"/>
                  </a:lnTo>
                  <a:lnTo>
                    <a:pt x="234188" y="635660"/>
                  </a:lnTo>
                  <a:lnTo>
                    <a:pt x="200736" y="635660"/>
                  </a:lnTo>
                  <a:lnTo>
                    <a:pt x="200736" y="669112"/>
                  </a:lnTo>
                  <a:lnTo>
                    <a:pt x="234188" y="669112"/>
                  </a:lnTo>
                  <a:lnTo>
                    <a:pt x="234188" y="635673"/>
                  </a:lnTo>
                  <a:lnTo>
                    <a:pt x="267627" y="635673"/>
                  </a:lnTo>
                  <a:lnTo>
                    <a:pt x="267627" y="568756"/>
                  </a:lnTo>
                  <a:lnTo>
                    <a:pt x="234188" y="568756"/>
                  </a:lnTo>
                  <a:lnTo>
                    <a:pt x="234188" y="535292"/>
                  </a:lnTo>
                  <a:lnTo>
                    <a:pt x="267627" y="535292"/>
                  </a:lnTo>
                  <a:lnTo>
                    <a:pt x="267627" y="401472"/>
                  </a:lnTo>
                  <a:lnTo>
                    <a:pt x="234188" y="401472"/>
                  </a:lnTo>
                  <a:lnTo>
                    <a:pt x="234188" y="368020"/>
                  </a:lnTo>
                  <a:lnTo>
                    <a:pt x="267627" y="368020"/>
                  </a:lnTo>
                  <a:lnTo>
                    <a:pt x="267627" y="267652"/>
                  </a:lnTo>
                  <a:close/>
                </a:path>
                <a:path w="301625" h="1238250">
                  <a:moveTo>
                    <a:pt x="267627" y="33464"/>
                  </a:moveTo>
                  <a:lnTo>
                    <a:pt x="234188" y="33464"/>
                  </a:lnTo>
                  <a:lnTo>
                    <a:pt x="200736" y="33464"/>
                  </a:lnTo>
                  <a:lnTo>
                    <a:pt x="200736" y="66916"/>
                  </a:lnTo>
                  <a:lnTo>
                    <a:pt x="234188" y="66916"/>
                  </a:lnTo>
                  <a:lnTo>
                    <a:pt x="234188" y="100368"/>
                  </a:lnTo>
                  <a:lnTo>
                    <a:pt x="200736" y="100368"/>
                  </a:lnTo>
                  <a:lnTo>
                    <a:pt x="200736" y="133819"/>
                  </a:lnTo>
                  <a:lnTo>
                    <a:pt x="234188" y="133819"/>
                  </a:lnTo>
                  <a:lnTo>
                    <a:pt x="234188" y="167284"/>
                  </a:lnTo>
                  <a:lnTo>
                    <a:pt x="267627" y="167284"/>
                  </a:lnTo>
                  <a:lnTo>
                    <a:pt x="267627" y="33464"/>
                  </a:lnTo>
                  <a:close/>
                </a:path>
                <a:path w="301625" h="1238250">
                  <a:moveTo>
                    <a:pt x="301104" y="33464"/>
                  </a:moveTo>
                  <a:lnTo>
                    <a:pt x="267652" y="33464"/>
                  </a:lnTo>
                  <a:lnTo>
                    <a:pt x="267652" y="66916"/>
                  </a:lnTo>
                  <a:lnTo>
                    <a:pt x="301104" y="66916"/>
                  </a:lnTo>
                  <a:lnTo>
                    <a:pt x="301104" y="33464"/>
                  </a:lnTo>
                  <a:close/>
                </a:path>
              </a:pathLst>
            </a:custGeom>
            <a:solidFill>
              <a:srgbClr val="231F20"/>
            </a:solidFill>
          </p:spPr>
          <p:txBody>
            <a:bodyPr wrap="square" lIns="0" tIns="0" rIns="0" bIns="0" rtlCol="0"/>
            <a:lstStyle/>
            <a:p>
              <a:endParaRPr/>
            </a:p>
          </p:txBody>
        </p:sp>
        <p:sp>
          <p:nvSpPr>
            <p:cNvPr id="12" name="object 12"/>
            <p:cNvSpPr/>
            <p:nvPr/>
          </p:nvSpPr>
          <p:spPr>
            <a:xfrm>
              <a:off x="1768576" y="5551639"/>
              <a:ext cx="234315" cy="1238250"/>
            </a:xfrm>
            <a:custGeom>
              <a:avLst/>
              <a:gdLst/>
              <a:ahLst/>
              <a:cxnLst/>
              <a:rect l="l" t="t" r="r" b="b"/>
              <a:pathLst>
                <a:path w="234314" h="1238250">
                  <a:moveTo>
                    <a:pt x="33451" y="1037132"/>
                  </a:moveTo>
                  <a:lnTo>
                    <a:pt x="0" y="1037132"/>
                  </a:lnTo>
                  <a:lnTo>
                    <a:pt x="0" y="1070584"/>
                  </a:lnTo>
                  <a:lnTo>
                    <a:pt x="33451" y="1070584"/>
                  </a:lnTo>
                  <a:lnTo>
                    <a:pt x="33451" y="1037132"/>
                  </a:lnTo>
                  <a:close/>
                </a:path>
                <a:path w="234314" h="1238250">
                  <a:moveTo>
                    <a:pt x="33451" y="802944"/>
                  </a:moveTo>
                  <a:lnTo>
                    <a:pt x="0" y="802944"/>
                  </a:lnTo>
                  <a:lnTo>
                    <a:pt x="0" y="903325"/>
                  </a:lnTo>
                  <a:lnTo>
                    <a:pt x="33451" y="903325"/>
                  </a:lnTo>
                  <a:lnTo>
                    <a:pt x="33451" y="802944"/>
                  </a:lnTo>
                  <a:close/>
                </a:path>
                <a:path w="234314" h="1238250">
                  <a:moveTo>
                    <a:pt x="33451" y="200736"/>
                  </a:moveTo>
                  <a:lnTo>
                    <a:pt x="0" y="200736"/>
                  </a:lnTo>
                  <a:lnTo>
                    <a:pt x="0" y="234188"/>
                  </a:lnTo>
                  <a:lnTo>
                    <a:pt x="33451" y="234188"/>
                  </a:lnTo>
                  <a:lnTo>
                    <a:pt x="33451" y="200736"/>
                  </a:lnTo>
                  <a:close/>
                </a:path>
                <a:path w="234314" h="1238250">
                  <a:moveTo>
                    <a:pt x="33451" y="133832"/>
                  </a:moveTo>
                  <a:lnTo>
                    <a:pt x="0" y="133832"/>
                  </a:lnTo>
                  <a:lnTo>
                    <a:pt x="0" y="167284"/>
                  </a:lnTo>
                  <a:lnTo>
                    <a:pt x="33451" y="167284"/>
                  </a:lnTo>
                  <a:lnTo>
                    <a:pt x="33451" y="133832"/>
                  </a:lnTo>
                  <a:close/>
                </a:path>
                <a:path w="234314" h="1238250">
                  <a:moveTo>
                    <a:pt x="33451" y="33464"/>
                  </a:moveTo>
                  <a:lnTo>
                    <a:pt x="0" y="33464"/>
                  </a:lnTo>
                  <a:lnTo>
                    <a:pt x="0" y="66916"/>
                  </a:lnTo>
                  <a:lnTo>
                    <a:pt x="33451" y="66916"/>
                  </a:lnTo>
                  <a:lnTo>
                    <a:pt x="33451" y="33464"/>
                  </a:lnTo>
                  <a:close/>
                </a:path>
                <a:path w="234314" h="1238250">
                  <a:moveTo>
                    <a:pt x="66890" y="1137500"/>
                  </a:moveTo>
                  <a:lnTo>
                    <a:pt x="33451" y="1137500"/>
                  </a:lnTo>
                  <a:lnTo>
                    <a:pt x="33451" y="1170952"/>
                  </a:lnTo>
                  <a:lnTo>
                    <a:pt x="0" y="1170952"/>
                  </a:lnTo>
                  <a:lnTo>
                    <a:pt x="0" y="1204404"/>
                  </a:lnTo>
                  <a:lnTo>
                    <a:pt x="33451" y="1204404"/>
                  </a:lnTo>
                  <a:lnTo>
                    <a:pt x="66890" y="1204417"/>
                  </a:lnTo>
                  <a:lnTo>
                    <a:pt x="66890" y="1137500"/>
                  </a:lnTo>
                  <a:close/>
                </a:path>
                <a:path w="234314" h="1238250">
                  <a:moveTo>
                    <a:pt x="66890" y="1003681"/>
                  </a:moveTo>
                  <a:lnTo>
                    <a:pt x="33451" y="1003681"/>
                  </a:lnTo>
                  <a:lnTo>
                    <a:pt x="33451" y="1037132"/>
                  </a:lnTo>
                  <a:lnTo>
                    <a:pt x="66890" y="1037132"/>
                  </a:lnTo>
                  <a:lnTo>
                    <a:pt x="66890" y="1003681"/>
                  </a:lnTo>
                  <a:close/>
                </a:path>
                <a:path w="234314" h="1238250">
                  <a:moveTo>
                    <a:pt x="66890" y="936764"/>
                  </a:moveTo>
                  <a:lnTo>
                    <a:pt x="33451" y="936764"/>
                  </a:lnTo>
                  <a:lnTo>
                    <a:pt x="0" y="936764"/>
                  </a:lnTo>
                  <a:lnTo>
                    <a:pt x="0" y="1003681"/>
                  </a:lnTo>
                  <a:lnTo>
                    <a:pt x="33451" y="1003681"/>
                  </a:lnTo>
                  <a:lnTo>
                    <a:pt x="33451" y="970216"/>
                  </a:lnTo>
                  <a:lnTo>
                    <a:pt x="66890" y="970216"/>
                  </a:lnTo>
                  <a:lnTo>
                    <a:pt x="66890" y="936764"/>
                  </a:lnTo>
                  <a:close/>
                </a:path>
                <a:path w="234314" h="1238250">
                  <a:moveTo>
                    <a:pt x="66890" y="602208"/>
                  </a:moveTo>
                  <a:lnTo>
                    <a:pt x="33451" y="602208"/>
                  </a:lnTo>
                  <a:lnTo>
                    <a:pt x="0" y="602208"/>
                  </a:lnTo>
                  <a:lnTo>
                    <a:pt x="0" y="635660"/>
                  </a:lnTo>
                  <a:lnTo>
                    <a:pt x="33451" y="635660"/>
                  </a:lnTo>
                  <a:lnTo>
                    <a:pt x="33451" y="669124"/>
                  </a:lnTo>
                  <a:lnTo>
                    <a:pt x="0" y="669124"/>
                  </a:lnTo>
                  <a:lnTo>
                    <a:pt x="0" y="736041"/>
                  </a:lnTo>
                  <a:lnTo>
                    <a:pt x="33451" y="736041"/>
                  </a:lnTo>
                  <a:lnTo>
                    <a:pt x="33451" y="769493"/>
                  </a:lnTo>
                  <a:lnTo>
                    <a:pt x="66890" y="769493"/>
                  </a:lnTo>
                  <a:lnTo>
                    <a:pt x="66890" y="702576"/>
                  </a:lnTo>
                  <a:lnTo>
                    <a:pt x="33451" y="702576"/>
                  </a:lnTo>
                  <a:lnTo>
                    <a:pt x="33451" y="669137"/>
                  </a:lnTo>
                  <a:lnTo>
                    <a:pt x="66890" y="669137"/>
                  </a:lnTo>
                  <a:lnTo>
                    <a:pt x="66890" y="602208"/>
                  </a:lnTo>
                  <a:close/>
                </a:path>
                <a:path w="234314" h="1238250">
                  <a:moveTo>
                    <a:pt x="66890" y="401472"/>
                  </a:moveTo>
                  <a:lnTo>
                    <a:pt x="33451" y="401472"/>
                  </a:lnTo>
                  <a:lnTo>
                    <a:pt x="33451" y="368020"/>
                  </a:lnTo>
                  <a:lnTo>
                    <a:pt x="0" y="368020"/>
                  </a:lnTo>
                  <a:lnTo>
                    <a:pt x="0" y="434936"/>
                  </a:lnTo>
                  <a:lnTo>
                    <a:pt x="33451" y="434936"/>
                  </a:lnTo>
                  <a:lnTo>
                    <a:pt x="33451" y="468388"/>
                  </a:lnTo>
                  <a:lnTo>
                    <a:pt x="0" y="468388"/>
                  </a:lnTo>
                  <a:lnTo>
                    <a:pt x="0" y="535305"/>
                  </a:lnTo>
                  <a:lnTo>
                    <a:pt x="33451" y="535305"/>
                  </a:lnTo>
                  <a:lnTo>
                    <a:pt x="33451" y="568756"/>
                  </a:lnTo>
                  <a:lnTo>
                    <a:pt x="66890" y="568756"/>
                  </a:lnTo>
                  <a:lnTo>
                    <a:pt x="66890" y="401472"/>
                  </a:lnTo>
                  <a:close/>
                </a:path>
                <a:path w="234314" h="1238250">
                  <a:moveTo>
                    <a:pt x="66890" y="267652"/>
                  </a:moveTo>
                  <a:lnTo>
                    <a:pt x="33451" y="267652"/>
                  </a:lnTo>
                  <a:lnTo>
                    <a:pt x="0" y="267652"/>
                  </a:lnTo>
                  <a:lnTo>
                    <a:pt x="0" y="334568"/>
                  </a:lnTo>
                  <a:lnTo>
                    <a:pt x="33451" y="334568"/>
                  </a:lnTo>
                  <a:lnTo>
                    <a:pt x="33451" y="301104"/>
                  </a:lnTo>
                  <a:lnTo>
                    <a:pt x="66890" y="301104"/>
                  </a:lnTo>
                  <a:lnTo>
                    <a:pt x="66890" y="267652"/>
                  </a:lnTo>
                  <a:close/>
                </a:path>
                <a:path w="234314" h="1238250">
                  <a:moveTo>
                    <a:pt x="66890" y="167284"/>
                  </a:moveTo>
                  <a:lnTo>
                    <a:pt x="33451" y="167284"/>
                  </a:lnTo>
                  <a:lnTo>
                    <a:pt x="33451" y="200736"/>
                  </a:lnTo>
                  <a:lnTo>
                    <a:pt x="66890" y="200736"/>
                  </a:lnTo>
                  <a:lnTo>
                    <a:pt x="66890" y="167284"/>
                  </a:lnTo>
                  <a:close/>
                </a:path>
                <a:path w="234314" h="1238250">
                  <a:moveTo>
                    <a:pt x="66890" y="66916"/>
                  </a:moveTo>
                  <a:lnTo>
                    <a:pt x="33451" y="66916"/>
                  </a:lnTo>
                  <a:lnTo>
                    <a:pt x="33451" y="100368"/>
                  </a:lnTo>
                  <a:lnTo>
                    <a:pt x="66890" y="100368"/>
                  </a:lnTo>
                  <a:lnTo>
                    <a:pt x="66890" y="66916"/>
                  </a:lnTo>
                  <a:close/>
                </a:path>
                <a:path w="234314" h="1238250">
                  <a:moveTo>
                    <a:pt x="66890" y="0"/>
                  </a:moveTo>
                  <a:lnTo>
                    <a:pt x="33451" y="0"/>
                  </a:lnTo>
                  <a:lnTo>
                    <a:pt x="33451" y="33451"/>
                  </a:lnTo>
                  <a:lnTo>
                    <a:pt x="66890" y="33451"/>
                  </a:lnTo>
                  <a:lnTo>
                    <a:pt x="66890" y="0"/>
                  </a:lnTo>
                  <a:close/>
                </a:path>
                <a:path w="234314" h="1238250">
                  <a:moveTo>
                    <a:pt x="100355" y="1170952"/>
                  </a:moveTo>
                  <a:lnTo>
                    <a:pt x="66903" y="1170952"/>
                  </a:lnTo>
                  <a:lnTo>
                    <a:pt x="66903" y="1237869"/>
                  </a:lnTo>
                  <a:lnTo>
                    <a:pt x="100355" y="1237869"/>
                  </a:lnTo>
                  <a:lnTo>
                    <a:pt x="100355" y="1170952"/>
                  </a:lnTo>
                  <a:close/>
                </a:path>
                <a:path w="234314" h="1238250">
                  <a:moveTo>
                    <a:pt x="100355" y="1037132"/>
                  </a:moveTo>
                  <a:lnTo>
                    <a:pt x="66903" y="1037132"/>
                  </a:lnTo>
                  <a:lnTo>
                    <a:pt x="66903" y="1104061"/>
                  </a:lnTo>
                  <a:lnTo>
                    <a:pt x="100355" y="1104061"/>
                  </a:lnTo>
                  <a:lnTo>
                    <a:pt x="100355" y="1037132"/>
                  </a:lnTo>
                  <a:close/>
                </a:path>
                <a:path w="234314" h="1238250">
                  <a:moveTo>
                    <a:pt x="100355" y="970229"/>
                  </a:moveTo>
                  <a:lnTo>
                    <a:pt x="66903" y="970229"/>
                  </a:lnTo>
                  <a:lnTo>
                    <a:pt x="66903" y="1003681"/>
                  </a:lnTo>
                  <a:lnTo>
                    <a:pt x="100355" y="1003681"/>
                  </a:lnTo>
                  <a:lnTo>
                    <a:pt x="100355" y="970229"/>
                  </a:lnTo>
                  <a:close/>
                </a:path>
                <a:path w="234314" h="1238250">
                  <a:moveTo>
                    <a:pt x="100355" y="836396"/>
                  </a:moveTo>
                  <a:lnTo>
                    <a:pt x="66903" y="836396"/>
                  </a:lnTo>
                  <a:lnTo>
                    <a:pt x="66903" y="903325"/>
                  </a:lnTo>
                  <a:lnTo>
                    <a:pt x="100355" y="903325"/>
                  </a:lnTo>
                  <a:lnTo>
                    <a:pt x="100355" y="836396"/>
                  </a:lnTo>
                  <a:close/>
                </a:path>
                <a:path w="234314" h="1238250">
                  <a:moveTo>
                    <a:pt x="100355" y="635660"/>
                  </a:moveTo>
                  <a:lnTo>
                    <a:pt x="66903" y="635660"/>
                  </a:lnTo>
                  <a:lnTo>
                    <a:pt x="66903" y="669112"/>
                  </a:lnTo>
                  <a:lnTo>
                    <a:pt x="100355" y="669112"/>
                  </a:lnTo>
                  <a:lnTo>
                    <a:pt x="100355" y="635660"/>
                  </a:lnTo>
                  <a:close/>
                </a:path>
                <a:path w="234314" h="1238250">
                  <a:moveTo>
                    <a:pt x="100355" y="535292"/>
                  </a:moveTo>
                  <a:lnTo>
                    <a:pt x="66903" y="535292"/>
                  </a:lnTo>
                  <a:lnTo>
                    <a:pt x="66903" y="568744"/>
                  </a:lnTo>
                  <a:lnTo>
                    <a:pt x="100355" y="568744"/>
                  </a:lnTo>
                  <a:lnTo>
                    <a:pt x="100355" y="535292"/>
                  </a:lnTo>
                  <a:close/>
                </a:path>
                <a:path w="234314" h="1238250">
                  <a:moveTo>
                    <a:pt x="100355" y="401472"/>
                  </a:moveTo>
                  <a:lnTo>
                    <a:pt x="66903" y="401472"/>
                  </a:lnTo>
                  <a:lnTo>
                    <a:pt x="66903" y="434924"/>
                  </a:lnTo>
                  <a:lnTo>
                    <a:pt x="100355" y="434924"/>
                  </a:lnTo>
                  <a:lnTo>
                    <a:pt x="100355" y="401472"/>
                  </a:lnTo>
                  <a:close/>
                </a:path>
                <a:path w="234314" h="1238250">
                  <a:moveTo>
                    <a:pt x="100355" y="301104"/>
                  </a:moveTo>
                  <a:lnTo>
                    <a:pt x="66903" y="301104"/>
                  </a:lnTo>
                  <a:lnTo>
                    <a:pt x="66903" y="368020"/>
                  </a:lnTo>
                  <a:lnTo>
                    <a:pt x="100355" y="368020"/>
                  </a:lnTo>
                  <a:lnTo>
                    <a:pt x="100355" y="301104"/>
                  </a:lnTo>
                  <a:close/>
                </a:path>
                <a:path w="234314" h="1238250">
                  <a:moveTo>
                    <a:pt x="100355" y="167284"/>
                  </a:moveTo>
                  <a:lnTo>
                    <a:pt x="66903" y="167284"/>
                  </a:lnTo>
                  <a:lnTo>
                    <a:pt x="66903" y="234200"/>
                  </a:lnTo>
                  <a:lnTo>
                    <a:pt x="100355" y="234200"/>
                  </a:lnTo>
                  <a:lnTo>
                    <a:pt x="100355" y="167284"/>
                  </a:lnTo>
                  <a:close/>
                </a:path>
                <a:path w="234314" h="1238250">
                  <a:moveTo>
                    <a:pt x="100355" y="100368"/>
                  </a:moveTo>
                  <a:lnTo>
                    <a:pt x="66903" y="100368"/>
                  </a:lnTo>
                  <a:lnTo>
                    <a:pt x="66903" y="133819"/>
                  </a:lnTo>
                  <a:lnTo>
                    <a:pt x="100355" y="133819"/>
                  </a:lnTo>
                  <a:lnTo>
                    <a:pt x="100355" y="100368"/>
                  </a:lnTo>
                  <a:close/>
                </a:path>
                <a:path w="234314" h="1238250">
                  <a:moveTo>
                    <a:pt x="133819" y="970229"/>
                  </a:moveTo>
                  <a:lnTo>
                    <a:pt x="100368" y="970229"/>
                  </a:lnTo>
                  <a:lnTo>
                    <a:pt x="100368" y="1003681"/>
                  </a:lnTo>
                  <a:lnTo>
                    <a:pt x="133819" y="1003681"/>
                  </a:lnTo>
                  <a:lnTo>
                    <a:pt x="133819" y="970229"/>
                  </a:lnTo>
                  <a:close/>
                </a:path>
                <a:path w="234314" h="1238250">
                  <a:moveTo>
                    <a:pt x="133819" y="434924"/>
                  </a:moveTo>
                  <a:lnTo>
                    <a:pt x="100368" y="434924"/>
                  </a:lnTo>
                  <a:lnTo>
                    <a:pt x="100368" y="468376"/>
                  </a:lnTo>
                  <a:lnTo>
                    <a:pt x="133819" y="468376"/>
                  </a:lnTo>
                  <a:lnTo>
                    <a:pt x="133819" y="434924"/>
                  </a:lnTo>
                  <a:close/>
                </a:path>
                <a:path w="234314" h="1238250">
                  <a:moveTo>
                    <a:pt x="167259" y="1104049"/>
                  </a:moveTo>
                  <a:lnTo>
                    <a:pt x="133819" y="1104049"/>
                  </a:lnTo>
                  <a:lnTo>
                    <a:pt x="100368" y="1104049"/>
                  </a:lnTo>
                  <a:lnTo>
                    <a:pt x="100368" y="1137500"/>
                  </a:lnTo>
                  <a:lnTo>
                    <a:pt x="133819" y="1137500"/>
                  </a:lnTo>
                  <a:lnTo>
                    <a:pt x="133819" y="1170952"/>
                  </a:lnTo>
                  <a:lnTo>
                    <a:pt x="100368" y="1170952"/>
                  </a:lnTo>
                  <a:lnTo>
                    <a:pt x="100368" y="1204404"/>
                  </a:lnTo>
                  <a:lnTo>
                    <a:pt x="133819" y="1204404"/>
                  </a:lnTo>
                  <a:lnTo>
                    <a:pt x="167259" y="1204417"/>
                  </a:lnTo>
                  <a:lnTo>
                    <a:pt x="167259" y="1104049"/>
                  </a:lnTo>
                  <a:close/>
                </a:path>
                <a:path w="234314" h="1238250">
                  <a:moveTo>
                    <a:pt x="167259" y="1003681"/>
                  </a:moveTo>
                  <a:lnTo>
                    <a:pt x="133819" y="1003681"/>
                  </a:lnTo>
                  <a:lnTo>
                    <a:pt x="133819" y="1037132"/>
                  </a:lnTo>
                  <a:lnTo>
                    <a:pt x="167259" y="1037132"/>
                  </a:lnTo>
                  <a:lnTo>
                    <a:pt x="167259" y="1003681"/>
                  </a:lnTo>
                  <a:close/>
                </a:path>
                <a:path w="234314" h="1238250">
                  <a:moveTo>
                    <a:pt x="167259" y="869861"/>
                  </a:moveTo>
                  <a:lnTo>
                    <a:pt x="133819" y="869861"/>
                  </a:lnTo>
                  <a:lnTo>
                    <a:pt x="133819" y="903312"/>
                  </a:lnTo>
                  <a:lnTo>
                    <a:pt x="100368" y="903312"/>
                  </a:lnTo>
                  <a:lnTo>
                    <a:pt x="100368" y="936764"/>
                  </a:lnTo>
                  <a:lnTo>
                    <a:pt x="133819" y="936764"/>
                  </a:lnTo>
                  <a:lnTo>
                    <a:pt x="167259" y="936777"/>
                  </a:lnTo>
                  <a:lnTo>
                    <a:pt x="167259" y="869861"/>
                  </a:lnTo>
                  <a:close/>
                </a:path>
                <a:path w="234314" h="1238250">
                  <a:moveTo>
                    <a:pt x="167259" y="769493"/>
                  </a:moveTo>
                  <a:lnTo>
                    <a:pt x="133819" y="769493"/>
                  </a:lnTo>
                  <a:lnTo>
                    <a:pt x="133819" y="736028"/>
                  </a:lnTo>
                  <a:lnTo>
                    <a:pt x="100368" y="736028"/>
                  </a:lnTo>
                  <a:lnTo>
                    <a:pt x="100368" y="802944"/>
                  </a:lnTo>
                  <a:lnTo>
                    <a:pt x="133819" y="802944"/>
                  </a:lnTo>
                  <a:lnTo>
                    <a:pt x="133819" y="836422"/>
                  </a:lnTo>
                  <a:lnTo>
                    <a:pt x="167259" y="836422"/>
                  </a:lnTo>
                  <a:lnTo>
                    <a:pt x="167259" y="769493"/>
                  </a:lnTo>
                  <a:close/>
                </a:path>
                <a:path w="234314" h="1238250">
                  <a:moveTo>
                    <a:pt x="167259" y="702576"/>
                  </a:moveTo>
                  <a:lnTo>
                    <a:pt x="133819" y="702576"/>
                  </a:lnTo>
                  <a:lnTo>
                    <a:pt x="133819" y="736028"/>
                  </a:lnTo>
                  <a:lnTo>
                    <a:pt x="167259" y="736028"/>
                  </a:lnTo>
                  <a:lnTo>
                    <a:pt x="167259" y="702576"/>
                  </a:lnTo>
                  <a:close/>
                </a:path>
                <a:path w="234314" h="1238250">
                  <a:moveTo>
                    <a:pt x="167259" y="568756"/>
                  </a:moveTo>
                  <a:lnTo>
                    <a:pt x="133819" y="568756"/>
                  </a:lnTo>
                  <a:lnTo>
                    <a:pt x="133819" y="635660"/>
                  </a:lnTo>
                  <a:lnTo>
                    <a:pt x="100368" y="635660"/>
                  </a:lnTo>
                  <a:lnTo>
                    <a:pt x="100368" y="669112"/>
                  </a:lnTo>
                  <a:lnTo>
                    <a:pt x="133819" y="669112"/>
                  </a:lnTo>
                  <a:lnTo>
                    <a:pt x="167259" y="669124"/>
                  </a:lnTo>
                  <a:lnTo>
                    <a:pt x="167259" y="568756"/>
                  </a:lnTo>
                  <a:close/>
                </a:path>
                <a:path w="234314" h="1238250">
                  <a:moveTo>
                    <a:pt x="167259" y="468388"/>
                  </a:moveTo>
                  <a:lnTo>
                    <a:pt x="133819" y="468388"/>
                  </a:lnTo>
                  <a:lnTo>
                    <a:pt x="133819" y="501840"/>
                  </a:lnTo>
                  <a:lnTo>
                    <a:pt x="167259" y="501840"/>
                  </a:lnTo>
                  <a:lnTo>
                    <a:pt x="167259" y="468388"/>
                  </a:lnTo>
                  <a:close/>
                </a:path>
                <a:path w="234314" h="1238250">
                  <a:moveTo>
                    <a:pt x="167259" y="334556"/>
                  </a:moveTo>
                  <a:lnTo>
                    <a:pt x="133819" y="334556"/>
                  </a:lnTo>
                  <a:lnTo>
                    <a:pt x="100368" y="334556"/>
                  </a:lnTo>
                  <a:lnTo>
                    <a:pt x="100368" y="401472"/>
                  </a:lnTo>
                  <a:lnTo>
                    <a:pt x="133819" y="401472"/>
                  </a:lnTo>
                  <a:lnTo>
                    <a:pt x="167259" y="401472"/>
                  </a:lnTo>
                  <a:lnTo>
                    <a:pt x="167259" y="334556"/>
                  </a:lnTo>
                  <a:close/>
                </a:path>
                <a:path w="234314" h="1238250">
                  <a:moveTo>
                    <a:pt x="167259" y="0"/>
                  </a:moveTo>
                  <a:lnTo>
                    <a:pt x="133819" y="0"/>
                  </a:lnTo>
                  <a:lnTo>
                    <a:pt x="100368" y="0"/>
                  </a:lnTo>
                  <a:lnTo>
                    <a:pt x="100368" y="133819"/>
                  </a:lnTo>
                  <a:lnTo>
                    <a:pt x="133819" y="133819"/>
                  </a:lnTo>
                  <a:lnTo>
                    <a:pt x="133819" y="234200"/>
                  </a:lnTo>
                  <a:lnTo>
                    <a:pt x="100368" y="234200"/>
                  </a:lnTo>
                  <a:lnTo>
                    <a:pt x="100368" y="267652"/>
                  </a:lnTo>
                  <a:lnTo>
                    <a:pt x="133819" y="267652"/>
                  </a:lnTo>
                  <a:lnTo>
                    <a:pt x="133819" y="301104"/>
                  </a:lnTo>
                  <a:lnTo>
                    <a:pt x="167259" y="301104"/>
                  </a:lnTo>
                  <a:lnTo>
                    <a:pt x="167259" y="66916"/>
                  </a:lnTo>
                  <a:lnTo>
                    <a:pt x="133819" y="66916"/>
                  </a:lnTo>
                  <a:lnTo>
                    <a:pt x="133819" y="33451"/>
                  </a:lnTo>
                  <a:lnTo>
                    <a:pt x="167259" y="33451"/>
                  </a:lnTo>
                  <a:lnTo>
                    <a:pt x="167259" y="0"/>
                  </a:lnTo>
                  <a:close/>
                </a:path>
                <a:path w="234314" h="1238250">
                  <a:moveTo>
                    <a:pt x="200723" y="1104049"/>
                  </a:moveTo>
                  <a:lnTo>
                    <a:pt x="167271" y="1104049"/>
                  </a:lnTo>
                  <a:lnTo>
                    <a:pt x="167271" y="1204417"/>
                  </a:lnTo>
                  <a:lnTo>
                    <a:pt x="200723" y="1204417"/>
                  </a:lnTo>
                  <a:lnTo>
                    <a:pt x="200723" y="1104049"/>
                  </a:lnTo>
                  <a:close/>
                </a:path>
                <a:path w="234314" h="1238250">
                  <a:moveTo>
                    <a:pt x="200723" y="1037132"/>
                  </a:moveTo>
                  <a:lnTo>
                    <a:pt x="167271" y="1037132"/>
                  </a:lnTo>
                  <a:lnTo>
                    <a:pt x="167271" y="1070584"/>
                  </a:lnTo>
                  <a:lnTo>
                    <a:pt x="200723" y="1070584"/>
                  </a:lnTo>
                  <a:lnTo>
                    <a:pt x="200723" y="1037132"/>
                  </a:lnTo>
                  <a:close/>
                </a:path>
                <a:path w="234314" h="1238250">
                  <a:moveTo>
                    <a:pt x="200723" y="936764"/>
                  </a:moveTo>
                  <a:lnTo>
                    <a:pt x="167271" y="936764"/>
                  </a:lnTo>
                  <a:lnTo>
                    <a:pt x="167271" y="970216"/>
                  </a:lnTo>
                  <a:lnTo>
                    <a:pt x="200723" y="970216"/>
                  </a:lnTo>
                  <a:lnTo>
                    <a:pt x="200723" y="936764"/>
                  </a:lnTo>
                  <a:close/>
                </a:path>
                <a:path w="234314" h="1238250">
                  <a:moveTo>
                    <a:pt x="200723" y="802944"/>
                  </a:moveTo>
                  <a:lnTo>
                    <a:pt x="167271" y="802944"/>
                  </a:lnTo>
                  <a:lnTo>
                    <a:pt x="167271" y="869873"/>
                  </a:lnTo>
                  <a:lnTo>
                    <a:pt x="200723" y="869873"/>
                  </a:lnTo>
                  <a:lnTo>
                    <a:pt x="200723" y="802944"/>
                  </a:lnTo>
                  <a:close/>
                </a:path>
                <a:path w="234314" h="1238250">
                  <a:moveTo>
                    <a:pt x="200723" y="535292"/>
                  </a:moveTo>
                  <a:lnTo>
                    <a:pt x="167271" y="535292"/>
                  </a:lnTo>
                  <a:lnTo>
                    <a:pt x="167271" y="669124"/>
                  </a:lnTo>
                  <a:lnTo>
                    <a:pt x="200723" y="669124"/>
                  </a:lnTo>
                  <a:lnTo>
                    <a:pt x="200723" y="535292"/>
                  </a:lnTo>
                  <a:close/>
                </a:path>
                <a:path w="234314" h="1238250">
                  <a:moveTo>
                    <a:pt x="200723" y="401472"/>
                  </a:moveTo>
                  <a:lnTo>
                    <a:pt x="167271" y="401472"/>
                  </a:lnTo>
                  <a:lnTo>
                    <a:pt x="167271" y="434924"/>
                  </a:lnTo>
                  <a:lnTo>
                    <a:pt x="200723" y="434924"/>
                  </a:lnTo>
                  <a:lnTo>
                    <a:pt x="200723" y="401472"/>
                  </a:lnTo>
                  <a:close/>
                </a:path>
                <a:path w="234314" h="1238250">
                  <a:moveTo>
                    <a:pt x="200723" y="234200"/>
                  </a:moveTo>
                  <a:lnTo>
                    <a:pt x="167271" y="234200"/>
                  </a:lnTo>
                  <a:lnTo>
                    <a:pt x="167271" y="334568"/>
                  </a:lnTo>
                  <a:lnTo>
                    <a:pt x="200723" y="334568"/>
                  </a:lnTo>
                  <a:lnTo>
                    <a:pt x="200723" y="234200"/>
                  </a:lnTo>
                  <a:close/>
                </a:path>
                <a:path w="234314" h="1238250">
                  <a:moveTo>
                    <a:pt x="200723" y="167284"/>
                  </a:moveTo>
                  <a:lnTo>
                    <a:pt x="167271" y="167284"/>
                  </a:lnTo>
                  <a:lnTo>
                    <a:pt x="167271" y="200736"/>
                  </a:lnTo>
                  <a:lnTo>
                    <a:pt x="200723" y="200736"/>
                  </a:lnTo>
                  <a:lnTo>
                    <a:pt x="200723" y="167284"/>
                  </a:lnTo>
                  <a:close/>
                </a:path>
                <a:path w="234314" h="1238250">
                  <a:moveTo>
                    <a:pt x="200723" y="66916"/>
                  </a:moveTo>
                  <a:lnTo>
                    <a:pt x="167271" y="66916"/>
                  </a:lnTo>
                  <a:lnTo>
                    <a:pt x="167271" y="133832"/>
                  </a:lnTo>
                  <a:lnTo>
                    <a:pt x="200723" y="133832"/>
                  </a:lnTo>
                  <a:lnTo>
                    <a:pt x="200723" y="66916"/>
                  </a:lnTo>
                  <a:close/>
                </a:path>
                <a:path w="234314" h="1238250">
                  <a:moveTo>
                    <a:pt x="200723" y="0"/>
                  </a:moveTo>
                  <a:lnTo>
                    <a:pt x="167271" y="0"/>
                  </a:lnTo>
                  <a:lnTo>
                    <a:pt x="167271" y="33451"/>
                  </a:lnTo>
                  <a:lnTo>
                    <a:pt x="200723" y="33451"/>
                  </a:lnTo>
                  <a:lnTo>
                    <a:pt x="200723" y="0"/>
                  </a:lnTo>
                  <a:close/>
                </a:path>
                <a:path w="234314" h="1238250">
                  <a:moveTo>
                    <a:pt x="234175" y="1170952"/>
                  </a:moveTo>
                  <a:lnTo>
                    <a:pt x="200736" y="1170952"/>
                  </a:lnTo>
                  <a:lnTo>
                    <a:pt x="200736" y="1237869"/>
                  </a:lnTo>
                  <a:lnTo>
                    <a:pt x="234175" y="1237869"/>
                  </a:lnTo>
                  <a:lnTo>
                    <a:pt x="234175" y="1170952"/>
                  </a:lnTo>
                  <a:close/>
                </a:path>
                <a:path w="234314" h="1238250">
                  <a:moveTo>
                    <a:pt x="234175" y="1003681"/>
                  </a:moveTo>
                  <a:lnTo>
                    <a:pt x="200736" y="1003681"/>
                  </a:lnTo>
                  <a:lnTo>
                    <a:pt x="200736" y="1104061"/>
                  </a:lnTo>
                  <a:lnTo>
                    <a:pt x="234175" y="1104061"/>
                  </a:lnTo>
                  <a:lnTo>
                    <a:pt x="234175" y="1003681"/>
                  </a:lnTo>
                  <a:close/>
                </a:path>
                <a:path w="234314" h="1238250">
                  <a:moveTo>
                    <a:pt x="234175" y="836396"/>
                  </a:moveTo>
                  <a:lnTo>
                    <a:pt x="200736" y="836396"/>
                  </a:lnTo>
                  <a:lnTo>
                    <a:pt x="200736" y="903325"/>
                  </a:lnTo>
                  <a:lnTo>
                    <a:pt x="234175" y="903325"/>
                  </a:lnTo>
                  <a:lnTo>
                    <a:pt x="234175" y="836396"/>
                  </a:lnTo>
                  <a:close/>
                </a:path>
                <a:path w="234314" h="1238250">
                  <a:moveTo>
                    <a:pt x="234175" y="635660"/>
                  </a:moveTo>
                  <a:lnTo>
                    <a:pt x="200736" y="635660"/>
                  </a:lnTo>
                  <a:lnTo>
                    <a:pt x="200736" y="702576"/>
                  </a:lnTo>
                  <a:lnTo>
                    <a:pt x="234175" y="702576"/>
                  </a:lnTo>
                  <a:lnTo>
                    <a:pt x="234175" y="635660"/>
                  </a:lnTo>
                  <a:close/>
                </a:path>
                <a:path w="234314" h="1238250">
                  <a:moveTo>
                    <a:pt x="234175" y="501840"/>
                  </a:moveTo>
                  <a:lnTo>
                    <a:pt x="200736" y="501840"/>
                  </a:lnTo>
                  <a:lnTo>
                    <a:pt x="200736" y="568756"/>
                  </a:lnTo>
                  <a:lnTo>
                    <a:pt x="234175" y="568756"/>
                  </a:lnTo>
                  <a:lnTo>
                    <a:pt x="234175" y="501840"/>
                  </a:lnTo>
                  <a:close/>
                </a:path>
                <a:path w="234314" h="1238250">
                  <a:moveTo>
                    <a:pt x="234175" y="401472"/>
                  </a:moveTo>
                  <a:lnTo>
                    <a:pt x="200736" y="401472"/>
                  </a:lnTo>
                  <a:lnTo>
                    <a:pt x="200736" y="434924"/>
                  </a:lnTo>
                  <a:lnTo>
                    <a:pt x="234175" y="434924"/>
                  </a:lnTo>
                  <a:lnTo>
                    <a:pt x="234175" y="401472"/>
                  </a:lnTo>
                  <a:close/>
                </a:path>
                <a:path w="234314" h="1238250">
                  <a:moveTo>
                    <a:pt x="234175" y="301104"/>
                  </a:moveTo>
                  <a:lnTo>
                    <a:pt x="200736" y="301104"/>
                  </a:lnTo>
                  <a:lnTo>
                    <a:pt x="200736" y="368020"/>
                  </a:lnTo>
                  <a:lnTo>
                    <a:pt x="234175" y="368020"/>
                  </a:lnTo>
                  <a:lnTo>
                    <a:pt x="234175" y="301104"/>
                  </a:lnTo>
                  <a:close/>
                </a:path>
                <a:path w="234314" h="1238250">
                  <a:moveTo>
                    <a:pt x="234175" y="133832"/>
                  </a:moveTo>
                  <a:lnTo>
                    <a:pt x="200736" y="133832"/>
                  </a:lnTo>
                  <a:lnTo>
                    <a:pt x="200736" y="267665"/>
                  </a:lnTo>
                  <a:lnTo>
                    <a:pt x="234175" y="267665"/>
                  </a:lnTo>
                  <a:lnTo>
                    <a:pt x="234175" y="133832"/>
                  </a:lnTo>
                  <a:close/>
                </a:path>
                <a:path w="234314" h="1238250">
                  <a:moveTo>
                    <a:pt x="234175" y="33464"/>
                  </a:moveTo>
                  <a:lnTo>
                    <a:pt x="200736" y="33464"/>
                  </a:lnTo>
                  <a:lnTo>
                    <a:pt x="200736" y="100380"/>
                  </a:lnTo>
                  <a:lnTo>
                    <a:pt x="234175" y="100380"/>
                  </a:lnTo>
                  <a:lnTo>
                    <a:pt x="234175" y="33464"/>
                  </a:lnTo>
                  <a:close/>
                </a:path>
              </a:pathLst>
            </a:custGeom>
            <a:solidFill>
              <a:srgbClr val="231F20"/>
            </a:solidFill>
          </p:spPr>
          <p:txBody>
            <a:bodyPr wrap="square" lIns="0" tIns="0" rIns="0" bIns="0" rtlCol="0"/>
            <a:lstStyle/>
            <a:p>
              <a:endParaRPr/>
            </a:p>
          </p:txBody>
        </p:sp>
        <p:sp>
          <p:nvSpPr>
            <p:cNvPr id="13" name="object 13"/>
            <p:cNvSpPr/>
            <p:nvPr/>
          </p:nvSpPr>
          <p:spPr>
            <a:xfrm>
              <a:off x="1969312" y="5551639"/>
              <a:ext cx="301625" cy="1238250"/>
            </a:xfrm>
            <a:custGeom>
              <a:avLst/>
              <a:gdLst/>
              <a:ahLst/>
              <a:cxnLst/>
              <a:rect l="l" t="t" r="r" b="b"/>
              <a:pathLst>
                <a:path w="301625" h="1238250">
                  <a:moveTo>
                    <a:pt x="33439" y="1170952"/>
                  </a:moveTo>
                  <a:lnTo>
                    <a:pt x="0" y="1170952"/>
                  </a:lnTo>
                  <a:lnTo>
                    <a:pt x="0" y="1237869"/>
                  </a:lnTo>
                  <a:lnTo>
                    <a:pt x="33439" y="1237869"/>
                  </a:lnTo>
                  <a:lnTo>
                    <a:pt x="33439" y="1170952"/>
                  </a:lnTo>
                  <a:close/>
                </a:path>
                <a:path w="301625" h="1238250">
                  <a:moveTo>
                    <a:pt x="100342" y="1170952"/>
                  </a:moveTo>
                  <a:lnTo>
                    <a:pt x="66903" y="1170952"/>
                  </a:lnTo>
                  <a:lnTo>
                    <a:pt x="66903" y="1137500"/>
                  </a:lnTo>
                  <a:lnTo>
                    <a:pt x="33451" y="1137500"/>
                  </a:lnTo>
                  <a:lnTo>
                    <a:pt x="33451" y="1237869"/>
                  </a:lnTo>
                  <a:lnTo>
                    <a:pt x="66903" y="1237869"/>
                  </a:lnTo>
                  <a:lnTo>
                    <a:pt x="66903" y="1204404"/>
                  </a:lnTo>
                  <a:lnTo>
                    <a:pt x="100342" y="1204404"/>
                  </a:lnTo>
                  <a:lnTo>
                    <a:pt x="100342" y="1170952"/>
                  </a:lnTo>
                  <a:close/>
                </a:path>
                <a:path w="301625" h="1238250">
                  <a:moveTo>
                    <a:pt x="100342" y="1104049"/>
                  </a:moveTo>
                  <a:lnTo>
                    <a:pt x="66903" y="1104049"/>
                  </a:lnTo>
                  <a:lnTo>
                    <a:pt x="66903" y="1137500"/>
                  </a:lnTo>
                  <a:lnTo>
                    <a:pt x="100342" y="1137500"/>
                  </a:lnTo>
                  <a:lnTo>
                    <a:pt x="100342" y="1104049"/>
                  </a:lnTo>
                  <a:close/>
                </a:path>
                <a:path w="301625" h="1238250">
                  <a:moveTo>
                    <a:pt x="100342" y="1003681"/>
                  </a:moveTo>
                  <a:lnTo>
                    <a:pt x="66903" y="1003681"/>
                  </a:lnTo>
                  <a:lnTo>
                    <a:pt x="33451" y="1003681"/>
                  </a:lnTo>
                  <a:lnTo>
                    <a:pt x="33451" y="1070597"/>
                  </a:lnTo>
                  <a:lnTo>
                    <a:pt x="66903" y="1070597"/>
                  </a:lnTo>
                  <a:lnTo>
                    <a:pt x="66903" y="1037132"/>
                  </a:lnTo>
                  <a:lnTo>
                    <a:pt x="100342" y="1037132"/>
                  </a:lnTo>
                  <a:lnTo>
                    <a:pt x="100342" y="1003681"/>
                  </a:lnTo>
                  <a:close/>
                </a:path>
                <a:path w="301625" h="1238250">
                  <a:moveTo>
                    <a:pt x="100342" y="869861"/>
                  </a:moveTo>
                  <a:lnTo>
                    <a:pt x="66903" y="869861"/>
                  </a:lnTo>
                  <a:lnTo>
                    <a:pt x="33451" y="869861"/>
                  </a:lnTo>
                  <a:lnTo>
                    <a:pt x="33451" y="970229"/>
                  </a:lnTo>
                  <a:lnTo>
                    <a:pt x="66903" y="970229"/>
                  </a:lnTo>
                  <a:lnTo>
                    <a:pt x="100342" y="970216"/>
                  </a:lnTo>
                  <a:lnTo>
                    <a:pt x="100342" y="936764"/>
                  </a:lnTo>
                  <a:lnTo>
                    <a:pt x="66903" y="936764"/>
                  </a:lnTo>
                  <a:lnTo>
                    <a:pt x="66903" y="903312"/>
                  </a:lnTo>
                  <a:lnTo>
                    <a:pt x="100342" y="903312"/>
                  </a:lnTo>
                  <a:lnTo>
                    <a:pt x="100342" y="869861"/>
                  </a:lnTo>
                  <a:close/>
                </a:path>
                <a:path w="301625" h="1238250">
                  <a:moveTo>
                    <a:pt x="100342" y="769493"/>
                  </a:moveTo>
                  <a:lnTo>
                    <a:pt x="66903" y="769493"/>
                  </a:lnTo>
                  <a:lnTo>
                    <a:pt x="66903" y="836422"/>
                  </a:lnTo>
                  <a:lnTo>
                    <a:pt x="100342" y="836422"/>
                  </a:lnTo>
                  <a:lnTo>
                    <a:pt x="100342" y="769493"/>
                  </a:lnTo>
                  <a:close/>
                </a:path>
                <a:path w="301625" h="1238250">
                  <a:moveTo>
                    <a:pt x="100342" y="669124"/>
                  </a:moveTo>
                  <a:lnTo>
                    <a:pt x="66903" y="669124"/>
                  </a:lnTo>
                  <a:lnTo>
                    <a:pt x="66903" y="635660"/>
                  </a:lnTo>
                  <a:lnTo>
                    <a:pt x="33451" y="635660"/>
                  </a:lnTo>
                  <a:lnTo>
                    <a:pt x="33451" y="736028"/>
                  </a:lnTo>
                  <a:lnTo>
                    <a:pt x="66903" y="736028"/>
                  </a:lnTo>
                  <a:lnTo>
                    <a:pt x="66903" y="702576"/>
                  </a:lnTo>
                  <a:lnTo>
                    <a:pt x="100342" y="702576"/>
                  </a:lnTo>
                  <a:lnTo>
                    <a:pt x="100342" y="669124"/>
                  </a:lnTo>
                  <a:close/>
                </a:path>
                <a:path w="301625" h="1238250">
                  <a:moveTo>
                    <a:pt x="100342" y="568756"/>
                  </a:moveTo>
                  <a:lnTo>
                    <a:pt x="66903" y="568756"/>
                  </a:lnTo>
                  <a:lnTo>
                    <a:pt x="33451" y="568756"/>
                  </a:lnTo>
                  <a:lnTo>
                    <a:pt x="33451" y="602208"/>
                  </a:lnTo>
                  <a:lnTo>
                    <a:pt x="66903" y="602208"/>
                  </a:lnTo>
                  <a:lnTo>
                    <a:pt x="100342" y="602208"/>
                  </a:lnTo>
                  <a:lnTo>
                    <a:pt x="100342" y="568756"/>
                  </a:lnTo>
                  <a:close/>
                </a:path>
                <a:path w="301625" h="1238250">
                  <a:moveTo>
                    <a:pt x="100342" y="468388"/>
                  </a:moveTo>
                  <a:lnTo>
                    <a:pt x="66903" y="468388"/>
                  </a:lnTo>
                  <a:lnTo>
                    <a:pt x="33451" y="468388"/>
                  </a:lnTo>
                  <a:lnTo>
                    <a:pt x="33451" y="535305"/>
                  </a:lnTo>
                  <a:lnTo>
                    <a:pt x="66903" y="535305"/>
                  </a:lnTo>
                  <a:lnTo>
                    <a:pt x="66903" y="501840"/>
                  </a:lnTo>
                  <a:lnTo>
                    <a:pt x="100342" y="501840"/>
                  </a:lnTo>
                  <a:lnTo>
                    <a:pt x="100342" y="468388"/>
                  </a:lnTo>
                  <a:close/>
                </a:path>
                <a:path w="301625" h="1238250">
                  <a:moveTo>
                    <a:pt x="100342" y="368020"/>
                  </a:moveTo>
                  <a:lnTo>
                    <a:pt x="66903" y="368020"/>
                  </a:lnTo>
                  <a:lnTo>
                    <a:pt x="66903" y="301104"/>
                  </a:lnTo>
                  <a:lnTo>
                    <a:pt x="33451" y="301104"/>
                  </a:lnTo>
                  <a:lnTo>
                    <a:pt x="33451" y="434924"/>
                  </a:lnTo>
                  <a:lnTo>
                    <a:pt x="66903" y="434924"/>
                  </a:lnTo>
                  <a:lnTo>
                    <a:pt x="100342" y="434936"/>
                  </a:lnTo>
                  <a:lnTo>
                    <a:pt x="100342" y="368020"/>
                  </a:lnTo>
                  <a:close/>
                </a:path>
                <a:path w="301625" h="1238250">
                  <a:moveTo>
                    <a:pt x="100342" y="167284"/>
                  </a:moveTo>
                  <a:lnTo>
                    <a:pt x="66903" y="167284"/>
                  </a:lnTo>
                  <a:lnTo>
                    <a:pt x="66903" y="133832"/>
                  </a:lnTo>
                  <a:lnTo>
                    <a:pt x="33451" y="133832"/>
                  </a:lnTo>
                  <a:lnTo>
                    <a:pt x="33451" y="200761"/>
                  </a:lnTo>
                  <a:lnTo>
                    <a:pt x="66903" y="200761"/>
                  </a:lnTo>
                  <a:lnTo>
                    <a:pt x="66903" y="301104"/>
                  </a:lnTo>
                  <a:lnTo>
                    <a:pt x="100342" y="301104"/>
                  </a:lnTo>
                  <a:lnTo>
                    <a:pt x="100342" y="167284"/>
                  </a:lnTo>
                  <a:close/>
                </a:path>
                <a:path w="301625" h="1238250">
                  <a:moveTo>
                    <a:pt x="100342" y="66916"/>
                  </a:moveTo>
                  <a:lnTo>
                    <a:pt x="66903" y="66916"/>
                  </a:lnTo>
                  <a:lnTo>
                    <a:pt x="33451" y="66916"/>
                  </a:lnTo>
                  <a:lnTo>
                    <a:pt x="33451" y="100368"/>
                  </a:lnTo>
                  <a:lnTo>
                    <a:pt x="66903" y="100368"/>
                  </a:lnTo>
                  <a:lnTo>
                    <a:pt x="100342" y="100368"/>
                  </a:lnTo>
                  <a:lnTo>
                    <a:pt x="100342" y="66916"/>
                  </a:lnTo>
                  <a:close/>
                </a:path>
                <a:path w="301625" h="1238250">
                  <a:moveTo>
                    <a:pt x="100342" y="0"/>
                  </a:moveTo>
                  <a:lnTo>
                    <a:pt x="66903" y="0"/>
                  </a:lnTo>
                  <a:lnTo>
                    <a:pt x="66903" y="33451"/>
                  </a:lnTo>
                  <a:lnTo>
                    <a:pt x="100342" y="33451"/>
                  </a:lnTo>
                  <a:lnTo>
                    <a:pt x="100342" y="0"/>
                  </a:lnTo>
                  <a:close/>
                </a:path>
                <a:path w="301625" h="1238250">
                  <a:moveTo>
                    <a:pt x="133819" y="1104049"/>
                  </a:moveTo>
                  <a:lnTo>
                    <a:pt x="100368" y="1104049"/>
                  </a:lnTo>
                  <a:lnTo>
                    <a:pt x="100368" y="1204417"/>
                  </a:lnTo>
                  <a:lnTo>
                    <a:pt x="133819" y="1204417"/>
                  </a:lnTo>
                  <a:lnTo>
                    <a:pt x="133819" y="1104049"/>
                  </a:lnTo>
                  <a:close/>
                </a:path>
                <a:path w="301625" h="1238250">
                  <a:moveTo>
                    <a:pt x="133819" y="970229"/>
                  </a:moveTo>
                  <a:lnTo>
                    <a:pt x="100368" y="970229"/>
                  </a:lnTo>
                  <a:lnTo>
                    <a:pt x="100368" y="1037145"/>
                  </a:lnTo>
                  <a:lnTo>
                    <a:pt x="133819" y="1037145"/>
                  </a:lnTo>
                  <a:lnTo>
                    <a:pt x="133819" y="970229"/>
                  </a:lnTo>
                  <a:close/>
                </a:path>
                <a:path w="301625" h="1238250">
                  <a:moveTo>
                    <a:pt x="133819" y="602208"/>
                  </a:moveTo>
                  <a:lnTo>
                    <a:pt x="100368" y="602208"/>
                  </a:lnTo>
                  <a:lnTo>
                    <a:pt x="100368" y="635660"/>
                  </a:lnTo>
                  <a:lnTo>
                    <a:pt x="133819" y="635660"/>
                  </a:lnTo>
                  <a:lnTo>
                    <a:pt x="133819" y="602208"/>
                  </a:lnTo>
                  <a:close/>
                </a:path>
                <a:path w="301625" h="1238250">
                  <a:moveTo>
                    <a:pt x="167259" y="1070584"/>
                  </a:moveTo>
                  <a:lnTo>
                    <a:pt x="133819" y="1070584"/>
                  </a:lnTo>
                  <a:lnTo>
                    <a:pt x="133819" y="1104036"/>
                  </a:lnTo>
                  <a:lnTo>
                    <a:pt x="167259" y="1104036"/>
                  </a:lnTo>
                  <a:lnTo>
                    <a:pt x="167259" y="1070584"/>
                  </a:lnTo>
                  <a:close/>
                </a:path>
                <a:path w="301625" h="1238250">
                  <a:moveTo>
                    <a:pt x="167259" y="903312"/>
                  </a:moveTo>
                  <a:lnTo>
                    <a:pt x="133819" y="903312"/>
                  </a:lnTo>
                  <a:lnTo>
                    <a:pt x="133819" y="836396"/>
                  </a:lnTo>
                  <a:lnTo>
                    <a:pt x="100368" y="836396"/>
                  </a:lnTo>
                  <a:lnTo>
                    <a:pt x="100368" y="936777"/>
                  </a:lnTo>
                  <a:lnTo>
                    <a:pt x="133819" y="936777"/>
                  </a:lnTo>
                  <a:lnTo>
                    <a:pt x="133819" y="970229"/>
                  </a:lnTo>
                  <a:lnTo>
                    <a:pt x="167259" y="970229"/>
                  </a:lnTo>
                  <a:lnTo>
                    <a:pt x="167259" y="903312"/>
                  </a:lnTo>
                  <a:close/>
                </a:path>
                <a:path w="301625" h="1238250">
                  <a:moveTo>
                    <a:pt x="167259" y="635660"/>
                  </a:moveTo>
                  <a:lnTo>
                    <a:pt x="133819" y="635660"/>
                  </a:lnTo>
                  <a:lnTo>
                    <a:pt x="133819" y="702576"/>
                  </a:lnTo>
                  <a:lnTo>
                    <a:pt x="100368" y="702576"/>
                  </a:lnTo>
                  <a:lnTo>
                    <a:pt x="100368" y="769493"/>
                  </a:lnTo>
                  <a:lnTo>
                    <a:pt x="133819" y="769493"/>
                  </a:lnTo>
                  <a:lnTo>
                    <a:pt x="133819" y="836396"/>
                  </a:lnTo>
                  <a:lnTo>
                    <a:pt x="167259" y="836396"/>
                  </a:lnTo>
                  <a:lnTo>
                    <a:pt x="167259" y="635660"/>
                  </a:lnTo>
                  <a:close/>
                </a:path>
                <a:path w="301625" h="1238250">
                  <a:moveTo>
                    <a:pt x="167259" y="468388"/>
                  </a:moveTo>
                  <a:lnTo>
                    <a:pt x="133819" y="468388"/>
                  </a:lnTo>
                  <a:lnTo>
                    <a:pt x="133819" y="401472"/>
                  </a:lnTo>
                  <a:lnTo>
                    <a:pt x="100368" y="401472"/>
                  </a:lnTo>
                  <a:lnTo>
                    <a:pt x="100368" y="501840"/>
                  </a:lnTo>
                  <a:lnTo>
                    <a:pt x="133819" y="501840"/>
                  </a:lnTo>
                  <a:lnTo>
                    <a:pt x="133819" y="535292"/>
                  </a:lnTo>
                  <a:lnTo>
                    <a:pt x="100368" y="535292"/>
                  </a:lnTo>
                  <a:lnTo>
                    <a:pt x="100368" y="568744"/>
                  </a:lnTo>
                  <a:lnTo>
                    <a:pt x="133819" y="568744"/>
                  </a:lnTo>
                  <a:lnTo>
                    <a:pt x="133819" y="602208"/>
                  </a:lnTo>
                  <a:lnTo>
                    <a:pt x="167259" y="602208"/>
                  </a:lnTo>
                  <a:lnTo>
                    <a:pt x="167259" y="468388"/>
                  </a:lnTo>
                  <a:close/>
                </a:path>
                <a:path w="301625" h="1238250">
                  <a:moveTo>
                    <a:pt x="167259" y="368020"/>
                  </a:moveTo>
                  <a:lnTo>
                    <a:pt x="133819" y="368020"/>
                  </a:lnTo>
                  <a:lnTo>
                    <a:pt x="133819" y="401472"/>
                  </a:lnTo>
                  <a:lnTo>
                    <a:pt x="167259" y="401472"/>
                  </a:lnTo>
                  <a:lnTo>
                    <a:pt x="167259" y="368020"/>
                  </a:lnTo>
                  <a:close/>
                </a:path>
                <a:path w="301625" h="1238250">
                  <a:moveTo>
                    <a:pt x="167259" y="200736"/>
                  </a:moveTo>
                  <a:lnTo>
                    <a:pt x="133819" y="200736"/>
                  </a:lnTo>
                  <a:lnTo>
                    <a:pt x="133819" y="234200"/>
                  </a:lnTo>
                  <a:lnTo>
                    <a:pt x="100368" y="234200"/>
                  </a:lnTo>
                  <a:lnTo>
                    <a:pt x="100368" y="267652"/>
                  </a:lnTo>
                  <a:lnTo>
                    <a:pt x="133819" y="267652"/>
                  </a:lnTo>
                  <a:lnTo>
                    <a:pt x="133819" y="301104"/>
                  </a:lnTo>
                  <a:lnTo>
                    <a:pt x="167259" y="301104"/>
                  </a:lnTo>
                  <a:lnTo>
                    <a:pt x="167259" y="200736"/>
                  </a:lnTo>
                  <a:close/>
                </a:path>
                <a:path w="301625" h="1238250">
                  <a:moveTo>
                    <a:pt x="167259" y="100368"/>
                  </a:moveTo>
                  <a:lnTo>
                    <a:pt x="133819" y="100368"/>
                  </a:lnTo>
                  <a:lnTo>
                    <a:pt x="133819" y="66916"/>
                  </a:lnTo>
                  <a:lnTo>
                    <a:pt x="100368" y="66916"/>
                  </a:lnTo>
                  <a:lnTo>
                    <a:pt x="100368" y="167284"/>
                  </a:lnTo>
                  <a:lnTo>
                    <a:pt x="133819" y="167284"/>
                  </a:lnTo>
                  <a:lnTo>
                    <a:pt x="133819" y="133819"/>
                  </a:lnTo>
                  <a:lnTo>
                    <a:pt x="167259" y="133819"/>
                  </a:lnTo>
                  <a:lnTo>
                    <a:pt x="167259" y="100368"/>
                  </a:lnTo>
                  <a:close/>
                </a:path>
                <a:path w="301625" h="1238250">
                  <a:moveTo>
                    <a:pt x="167259" y="0"/>
                  </a:moveTo>
                  <a:lnTo>
                    <a:pt x="133819" y="0"/>
                  </a:lnTo>
                  <a:lnTo>
                    <a:pt x="133819" y="33451"/>
                  </a:lnTo>
                  <a:lnTo>
                    <a:pt x="167259" y="33451"/>
                  </a:lnTo>
                  <a:lnTo>
                    <a:pt x="167259" y="0"/>
                  </a:lnTo>
                  <a:close/>
                </a:path>
                <a:path w="301625" h="1238250">
                  <a:moveTo>
                    <a:pt x="200723" y="1137500"/>
                  </a:moveTo>
                  <a:lnTo>
                    <a:pt x="167271" y="1137500"/>
                  </a:lnTo>
                  <a:lnTo>
                    <a:pt x="167271" y="1170952"/>
                  </a:lnTo>
                  <a:lnTo>
                    <a:pt x="200723" y="1170952"/>
                  </a:lnTo>
                  <a:lnTo>
                    <a:pt x="200723" y="1137500"/>
                  </a:lnTo>
                  <a:close/>
                </a:path>
                <a:path w="301625" h="1238250">
                  <a:moveTo>
                    <a:pt x="200723" y="1003681"/>
                  </a:moveTo>
                  <a:lnTo>
                    <a:pt x="167271" y="1003681"/>
                  </a:lnTo>
                  <a:lnTo>
                    <a:pt x="167271" y="1037132"/>
                  </a:lnTo>
                  <a:lnTo>
                    <a:pt x="200723" y="1037132"/>
                  </a:lnTo>
                  <a:lnTo>
                    <a:pt x="200723" y="1003681"/>
                  </a:lnTo>
                  <a:close/>
                </a:path>
                <a:path w="301625" h="1238250">
                  <a:moveTo>
                    <a:pt x="200723" y="869861"/>
                  </a:moveTo>
                  <a:lnTo>
                    <a:pt x="167271" y="869861"/>
                  </a:lnTo>
                  <a:lnTo>
                    <a:pt x="167271" y="903312"/>
                  </a:lnTo>
                  <a:lnTo>
                    <a:pt x="200723" y="903312"/>
                  </a:lnTo>
                  <a:lnTo>
                    <a:pt x="200723" y="869861"/>
                  </a:lnTo>
                  <a:close/>
                </a:path>
                <a:path w="301625" h="1238250">
                  <a:moveTo>
                    <a:pt x="200723" y="702576"/>
                  </a:moveTo>
                  <a:lnTo>
                    <a:pt x="167271" y="702576"/>
                  </a:lnTo>
                  <a:lnTo>
                    <a:pt x="167271" y="736028"/>
                  </a:lnTo>
                  <a:lnTo>
                    <a:pt x="200723" y="736028"/>
                  </a:lnTo>
                  <a:lnTo>
                    <a:pt x="200723" y="702576"/>
                  </a:lnTo>
                  <a:close/>
                </a:path>
                <a:path w="301625" h="1238250">
                  <a:moveTo>
                    <a:pt x="200723" y="568756"/>
                  </a:moveTo>
                  <a:lnTo>
                    <a:pt x="167271" y="568756"/>
                  </a:lnTo>
                  <a:lnTo>
                    <a:pt x="167271" y="635673"/>
                  </a:lnTo>
                  <a:lnTo>
                    <a:pt x="200723" y="635673"/>
                  </a:lnTo>
                  <a:lnTo>
                    <a:pt x="200723" y="568756"/>
                  </a:lnTo>
                  <a:close/>
                </a:path>
                <a:path w="301625" h="1238250">
                  <a:moveTo>
                    <a:pt x="200723" y="434924"/>
                  </a:moveTo>
                  <a:lnTo>
                    <a:pt x="167271" y="434924"/>
                  </a:lnTo>
                  <a:lnTo>
                    <a:pt x="167271" y="468376"/>
                  </a:lnTo>
                  <a:lnTo>
                    <a:pt x="200723" y="468376"/>
                  </a:lnTo>
                  <a:lnTo>
                    <a:pt x="200723" y="434924"/>
                  </a:lnTo>
                  <a:close/>
                </a:path>
                <a:path w="301625" h="1238250">
                  <a:moveTo>
                    <a:pt x="200723" y="301104"/>
                  </a:moveTo>
                  <a:lnTo>
                    <a:pt x="167271" y="301104"/>
                  </a:lnTo>
                  <a:lnTo>
                    <a:pt x="167271" y="368020"/>
                  </a:lnTo>
                  <a:lnTo>
                    <a:pt x="200723" y="368020"/>
                  </a:lnTo>
                  <a:lnTo>
                    <a:pt x="200723" y="301104"/>
                  </a:lnTo>
                  <a:close/>
                </a:path>
                <a:path w="301625" h="1238250">
                  <a:moveTo>
                    <a:pt x="200723" y="100368"/>
                  </a:moveTo>
                  <a:lnTo>
                    <a:pt x="167271" y="100368"/>
                  </a:lnTo>
                  <a:lnTo>
                    <a:pt x="167271" y="167284"/>
                  </a:lnTo>
                  <a:lnTo>
                    <a:pt x="200723" y="167284"/>
                  </a:lnTo>
                  <a:lnTo>
                    <a:pt x="200723" y="100368"/>
                  </a:lnTo>
                  <a:close/>
                </a:path>
                <a:path w="301625" h="1238250">
                  <a:moveTo>
                    <a:pt x="200723" y="0"/>
                  </a:moveTo>
                  <a:lnTo>
                    <a:pt x="167271" y="0"/>
                  </a:lnTo>
                  <a:lnTo>
                    <a:pt x="167271" y="66916"/>
                  </a:lnTo>
                  <a:lnTo>
                    <a:pt x="200723" y="66916"/>
                  </a:lnTo>
                  <a:lnTo>
                    <a:pt x="200723" y="0"/>
                  </a:lnTo>
                  <a:close/>
                </a:path>
                <a:path w="301625" h="1238250">
                  <a:moveTo>
                    <a:pt x="234188" y="970229"/>
                  </a:moveTo>
                  <a:lnTo>
                    <a:pt x="200736" y="970229"/>
                  </a:lnTo>
                  <a:lnTo>
                    <a:pt x="200736" y="1037145"/>
                  </a:lnTo>
                  <a:lnTo>
                    <a:pt x="234188" y="1037145"/>
                  </a:lnTo>
                  <a:lnTo>
                    <a:pt x="234188" y="970229"/>
                  </a:lnTo>
                  <a:close/>
                </a:path>
                <a:path w="301625" h="1238250">
                  <a:moveTo>
                    <a:pt x="234188" y="535292"/>
                  </a:moveTo>
                  <a:lnTo>
                    <a:pt x="200736" y="535292"/>
                  </a:lnTo>
                  <a:lnTo>
                    <a:pt x="200736" y="568744"/>
                  </a:lnTo>
                  <a:lnTo>
                    <a:pt x="234188" y="568744"/>
                  </a:lnTo>
                  <a:lnTo>
                    <a:pt x="234188" y="535292"/>
                  </a:lnTo>
                  <a:close/>
                </a:path>
                <a:path w="301625" h="1238250">
                  <a:moveTo>
                    <a:pt x="234188" y="66916"/>
                  </a:moveTo>
                  <a:lnTo>
                    <a:pt x="200736" y="66916"/>
                  </a:lnTo>
                  <a:lnTo>
                    <a:pt x="200736" y="133832"/>
                  </a:lnTo>
                  <a:lnTo>
                    <a:pt x="234188" y="133832"/>
                  </a:lnTo>
                  <a:lnTo>
                    <a:pt x="234188" y="66916"/>
                  </a:lnTo>
                  <a:close/>
                </a:path>
                <a:path w="301625" h="1238250">
                  <a:moveTo>
                    <a:pt x="234188" y="0"/>
                  </a:moveTo>
                  <a:lnTo>
                    <a:pt x="200736" y="0"/>
                  </a:lnTo>
                  <a:lnTo>
                    <a:pt x="200736" y="33451"/>
                  </a:lnTo>
                  <a:lnTo>
                    <a:pt x="234188" y="33451"/>
                  </a:lnTo>
                  <a:lnTo>
                    <a:pt x="234188" y="0"/>
                  </a:lnTo>
                  <a:close/>
                </a:path>
                <a:path w="301625" h="1238250">
                  <a:moveTo>
                    <a:pt x="267627" y="1170952"/>
                  </a:moveTo>
                  <a:lnTo>
                    <a:pt x="234188" y="1170952"/>
                  </a:lnTo>
                  <a:lnTo>
                    <a:pt x="234188" y="1137500"/>
                  </a:lnTo>
                  <a:lnTo>
                    <a:pt x="200736" y="1137500"/>
                  </a:lnTo>
                  <a:lnTo>
                    <a:pt x="200736" y="1204417"/>
                  </a:lnTo>
                  <a:lnTo>
                    <a:pt x="234188" y="1204417"/>
                  </a:lnTo>
                  <a:lnTo>
                    <a:pt x="234188" y="1237869"/>
                  </a:lnTo>
                  <a:lnTo>
                    <a:pt x="267627" y="1237869"/>
                  </a:lnTo>
                  <a:lnTo>
                    <a:pt x="267627" y="1170952"/>
                  </a:lnTo>
                  <a:close/>
                </a:path>
                <a:path w="301625" h="1238250">
                  <a:moveTo>
                    <a:pt x="267627" y="568756"/>
                  </a:moveTo>
                  <a:lnTo>
                    <a:pt x="234188" y="568756"/>
                  </a:lnTo>
                  <a:lnTo>
                    <a:pt x="234188" y="602208"/>
                  </a:lnTo>
                  <a:lnTo>
                    <a:pt x="200736" y="602208"/>
                  </a:lnTo>
                  <a:lnTo>
                    <a:pt x="200736" y="736041"/>
                  </a:lnTo>
                  <a:lnTo>
                    <a:pt x="234188" y="736041"/>
                  </a:lnTo>
                  <a:lnTo>
                    <a:pt x="234188" y="769493"/>
                  </a:lnTo>
                  <a:lnTo>
                    <a:pt x="200736" y="769493"/>
                  </a:lnTo>
                  <a:lnTo>
                    <a:pt x="200736" y="903325"/>
                  </a:lnTo>
                  <a:lnTo>
                    <a:pt x="234188" y="903325"/>
                  </a:lnTo>
                  <a:lnTo>
                    <a:pt x="234188" y="970229"/>
                  </a:lnTo>
                  <a:lnTo>
                    <a:pt x="267627" y="970229"/>
                  </a:lnTo>
                  <a:lnTo>
                    <a:pt x="267627" y="669124"/>
                  </a:lnTo>
                  <a:lnTo>
                    <a:pt x="234188" y="669124"/>
                  </a:lnTo>
                  <a:lnTo>
                    <a:pt x="234188" y="635673"/>
                  </a:lnTo>
                  <a:lnTo>
                    <a:pt x="267627" y="635673"/>
                  </a:lnTo>
                  <a:lnTo>
                    <a:pt x="267627" y="568756"/>
                  </a:lnTo>
                  <a:close/>
                </a:path>
                <a:path w="301625" h="1238250">
                  <a:moveTo>
                    <a:pt x="267627" y="434924"/>
                  </a:moveTo>
                  <a:lnTo>
                    <a:pt x="234188" y="434924"/>
                  </a:lnTo>
                  <a:lnTo>
                    <a:pt x="200736" y="434924"/>
                  </a:lnTo>
                  <a:lnTo>
                    <a:pt x="200736" y="468376"/>
                  </a:lnTo>
                  <a:lnTo>
                    <a:pt x="234188" y="468376"/>
                  </a:lnTo>
                  <a:lnTo>
                    <a:pt x="234188" y="501853"/>
                  </a:lnTo>
                  <a:lnTo>
                    <a:pt x="267627" y="501853"/>
                  </a:lnTo>
                  <a:lnTo>
                    <a:pt x="267627" y="434924"/>
                  </a:lnTo>
                  <a:close/>
                </a:path>
                <a:path w="301625" h="1238250">
                  <a:moveTo>
                    <a:pt x="267627" y="334556"/>
                  </a:moveTo>
                  <a:lnTo>
                    <a:pt x="234188" y="334556"/>
                  </a:lnTo>
                  <a:lnTo>
                    <a:pt x="200736" y="334556"/>
                  </a:lnTo>
                  <a:lnTo>
                    <a:pt x="200736" y="401472"/>
                  </a:lnTo>
                  <a:lnTo>
                    <a:pt x="234188" y="401472"/>
                  </a:lnTo>
                  <a:lnTo>
                    <a:pt x="267627" y="401472"/>
                  </a:lnTo>
                  <a:lnTo>
                    <a:pt x="267627" y="334556"/>
                  </a:lnTo>
                  <a:close/>
                </a:path>
                <a:path w="301625" h="1238250">
                  <a:moveTo>
                    <a:pt x="267627" y="267652"/>
                  </a:moveTo>
                  <a:lnTo>
                    <a:pt x="234188" y="267652"/>
                  </a:lnTo>
                  <a:lnTo>
                    <a:pt x="234188" y="167284"/>
                  </a:lnTo>
                  <a:lnTo>
                    <a:pt x="200736" y="167284"/>
                  </a:lnTo>
                  <a:lnTo>
                    <a:pt x="200736" y="301104"/>
                  </a:lnTo>
                  <a:lnTo>
                    <a:pt x="234188" y="301104"/>
                  </a:lnTo>
                  <a:lnTo>
                    <a:pt x="267627" y="301104"/>
                  </a:lnTo>
                  <a:lnTo>
                    <a:pt x="267627" y="267652"/>
                  </a:lnTo>
                  <a:close/>
                </a:path>
                <a:path w="301625" h="1238250">
                  <a:moveTo>
                    <a:pt x="267627" y="133832"/>
                  </a:moveTo>
                  <a:lnTo>
                    <a:pt x="234188" y="133832"/>
                  </a:lnTo>
                  <a:lnTo>
                    <a:pt x="234188" y="167284"/>
                  </a:lnTo>
                  <a:lnTo>
                    <a:pt x="267627" y="167284"/>
                  </a:lnTo>
                  <a:lnTo>
                    <a:pt x="267627" y="133832"/>
                  </a:lnTo>
                  <a:close/>
                </a:path>
                <a:path w="301625" h="1238250">
                  <a:moveTo>
                    <a:pt x="301091" y="501840"/>
                  </a:moveTo>
                  <a:lnTo>
                    <a:pt x="267639" y="501840"/>
                  </a:lnTo>
                  <a:lnTo>
                    <a:pt x="267639" y="635660"/>
                  </a:lnTo>
                  <a:lnTo>
                    <a:pt x="301091" y="635660"/>
                  </a:lnTo>
                  <a:lnTo>
                    <a:pt x="301091" y="501840"/>
                  </a:lnTo>
                  <a:close/>
                </a:path>
                <a:path w="301625" h="1238250">
                  <a:moveTo>
                    <a:pt x="301091" y="267652"/>
                  </a:moveTo>
                  <a:lnTo>
                    <a:pt x="267639" y="267652"/>
                  </a:lnTo>
                  <a:lnTo>
                    <a:pt x="267639" y="368020"/>
                  </a:lnTo>
                  <a:lnTo>
                    <a:pt x="301091" y="368020"/>
                  </a:lnTo>
                  <a:lnTo>
                    <a:pt x="301091" y="267652"/>
                  </a:lnTo>
                  <a:close/>
                </a:path>
                <a:path w="301625" h="1238250">
                  <a:moveTo>
                    <a:pt x="301091" y="200736"/>
                  </a:moveTo>
                  <a:lnTo>
                    <a:pt x="267639" y="200736"/>
                  </a:lnTo>
                  <a:lnTo>
                    <a:pt x="267639" y="234188"/>
                  </a:lnTo>
                  <a:lnTo>
                    <a:pt x="301091" y="234188"/>
                  </a:lnTo>
                  <a:lnTo>
                    <a:pt x="301091" y="200736"/>
                  </a:lnTo>
                  <a:close/>
                </a:path>
                <a:path w="301625" h="1238250">
                  <a:moveTo>
                    <a:pt x="301091" y="100368"/>
                  </a:moveTo>
                  <a:lnTo>
                    <a:pt x="267639" y="100368"/>
                  </a:lnTo>
                  <a:lnTo>
                    <a:pt x="267639" y="167284"/>
                  </a:lnTo>
                  <a:lnTo>
                    <a:pt x="301091" y="167284"/>
                  </a:lnTo>
                  <a:lnTo>
                    <a:pt x="301091" y="100368"/>
                  </a:lnTo>
                  <a:close/>
                </a:path>
                <a:path w="301625" h="1238250">
                  <a:moveTo>
                    <a:pt x="301091" y="0"/>
                  </a:moveTo>
                  <a:lnTo>
                    <a:pt x="267639" y="0"/>
                  </a:lnTo>
                  <a:lnTo>
                    <a:pt x="267639" y="66916"/>
                  </a:lnTo>
                  <a:lnTo>
                    <a:pt x="301091" y="66916"/>
                  </a:lnTo>
                  <a:lnTo>
                    <a:pt x="301091" y="0"/>
                  </a:lnTo>
                  <a:close/>
                </a:path>
              </a:pathLst>
            </a:custGeom>
            <a:solidFill>
              <a:srgbClr val="231F20"/>
            </a:solidFill>
          </p:spPr>
          <p:txBody>
            <a:bodyPr wrap="square" lIns="0" tIns="0" rIns="0" bIns="0" rtlCol="0"/>
            <a:lstStyle/>
            <a:p>
              <a:endParaRPr/>
            </a:p>
          </p:txBody>
        </p:sp>
        <p:sp>
          <p:nvSpPr>
            <p:cNvPr id="14" name="object 14"/>
            <p:cNvSpPr/>
            <p:nvPr/>
          </p:nvSpPr>
          <p:spPr>
            <a:xfrm>
              <a:off x="2236952" y="5551639"/>
              <a:ext cx="267970" cy="1238250"/>
            </a:xfrm>
            <a:custGeom>
              <a:avLst/>
              <a:gdLst/>
              <a:ahLst/>
              <a:cxnLst/>
              <a:rect l="l" t="t" r="r" b="b"/>
              <a:pathLst>
                <a:path w="267969" h="1238250">
                  <a:moveTo>
                    <a:pt x="33451" y="1137500"/>
                  </a:moveTo>
                  <a:lnTo>
                    <a:pt x="0" y="1137500"/>
                  </a:lnTo>
                  <a:lnTo>
                    <a:pt x="0" y="1170952"/>
                  </a:lnTo>
                  <a:lnTo>
                    <a:pt x="33451" y="1170952"/>
                  </a:lnTo>
                  <a:lnTo>
                    <a:pt x="33451" y="1137500"/>
                  </a:lnTo>
                  <a:close/>
                </a:path>
                <a:path w="267969" h="1238250">
                  <a:moveTo>
                    <a:pt x="33451" y="903312"/>
                  </a:moveTo>
                  <a:lnTo>
                    <a:pt x="0" y="903312"/>
                  </a:lnTo>
                  <a:lnTo>
                    <a:pt x="0" y="1104049"/>
                  </a:lnTo>
                  <a:lnTo>
                    <a:pt x="33451" y="1104049"/>
                  </a:lnTo>
                  <a:lnTo>
                    <a:pt x="33451" y="903312"/>
                  </a:lnTo>
                  <a:close/>
                </a:path>
                <a:path w="267969" h="1238250">
                  <a:moveTo>
                    <a:pt x="33451" y="836396"/>
                  </a:moveTo>
                  <a:lnTo>
                    <a:pt x="0" y="836396"/>
                  </a:lnTo>
                  <a:lnTo>
                    <a:pt x="0" y="869848"/>
                  </a:lnTo>
                  <a:lnTo>
                    <a:pt x="33451" y="869848"/>
                  </a:lnTo>
                  <a:lnTo>
                    <a:pt x="33451" y="836396"/>
                  </a:lnTo>
                  <a:close/>
                </a:path>
                <a:path w="267969" h="1238250">
                  <a:moveTo>
                    <a:pt x="33451" y="769493"/>
                  </a:moveTo>
                  <a:lnTo>
                    <a:pt x="0" y="769493"/>
                  </a:lnTo>
                  <a:lnTo>
                    <a:pt x="0" y="802944"/>
                  </a:lnTo>
                  <a:lnTo>
                    <a:pt x="33451" y="802944"/>
                  </a:lnTo>
                  <a:lnTo>
                    <a:pt x="33451" y="769493"/>
                  </a:lnTo>
                  <a:close/>
                </a:path>
                <a:path w="267969" h="1238250">
                  <a:moveTo>
                    <a:pt x="33451" y="702576"/>
                  </a:moveTo>
                  <a:lnTo>
                    <a:pt x="0" y="702576"/>
                  </a:lnTo>
                  <a:lnTo>
                    <a:pt x="0" y="736028"/>
                  </a:lnTo>
                  <a:lnTo>
                    <a:pt x="33451" y="736028"/>
                  </a:lnTo>
                  <a:lnTo>
                    <a:pt x="33451" y="702576"/>
                  </a:lnTo>
                  <a:close/>
                </a:path>
                <a:path w="267969" h="1238250">
                  <a:moveTo>
                    <a:pt x="33451" y="501840"/>
                  </a:moveTo>
                  <a:lnTo>
                    <a:pt x="0" y="501840"/>
                  </a:lnTo>
                  <a:lnTo>
                    <a:pt x="0" y="635660"/>
                  </a:lnTo>
                  <a:lnTo>
                    <a:pt x="33451" y="635660"/>
                  </a:lnTo>
                  <a:lnTo>
                    <a:pt x="33451" y="501840"/>
                  </a:lnTo>
                  <a:close/>
                </a:path>
                <a:path w="267969" h="1238250">
                  <a:moveTo>
                    <a:pt x="66903" y="1170952"/>
                  </a:moveTo>
                  <a:lnTo>
                    <a:pt x="33464" y="1170952"/>
                  </a:lnTo>
                  <a:lnTo>
                    <a:pt x="33464" y="1204404"/>
                  </a:lnTo>
                  <a:lnTo>
                    <a:pt x="66903" y="1204404"/>
                  </a:lnTo>
                  <a:lnTo>
                    <a:pt x="66903" y="1170952"/>
                  </a:lnTo>
                  <a:close/>
                </a:path>
                <a:path w="267969" h="1238250">
                  <a:moveTo>
                    <a:pt x="66903" y="1070584"/>
                  </a:moveTo>
                  <a:lnTo>
                    <a:pt x="33464" y="1070584"/>
                  </a:lnTo>
                  <a:lnTo>
                    <a:pt x="33464" y="1137513"/>
                  </a:lnTo>
                  <a:lnTo>
                    <a:pt x="66903" y="1137513"/>
                  </a:lnTo>
                  <a:lnTo>
                    <a:pt x="66903" y="1070584"/>
                  </a:lnTo>
                  <a:close/>
                </a:path>
                <a:path w="267969" h="1238250">
                  <a:moveTo>
                    <a:pt x="66903" y="936764"/>
                  </a:moveTo>
                  <a:lnTo>
                    <a:pt x="33464" y="936764"/>
                  </a:lnTo>
                  <a:lnTo>
                    <a:pt x="33464" y="970216"/>
                  </a:lnTo>
                  <a:lnTo>
                    <a:pt x="66903" y="970216"/>
                  </a:lnTo>
                  <a:lnTo>
                    <a:pt x="66903" y="936764"/>
                  </a:lnTo>
                  <a:close/>
                </a:path>
                <a:path w="267969" h="1238250">
                  <a:moveTo>
                    <a:pt x="66903" y="736028"/>
                  </a:moveTo>
                  <a:lnTo>
                    <a:pt x="33464" y="736028"/>
                  </a:lnTo>
                  <a:lnTo>
                    <a:pt x="33464" y="903312"/>
                  </a:lnTo>
                  <a:lnTo>
                    <a:pt x="66903" y="903312"/>
                  </a:lnTo>
                  <a:lnTo>
                    <a:pt x="66903" y="736028"/>
                  </a:lnTo>
                  <a:close/>
                </a:path>
                <a:path w="267969" h="1238250">
                  <a:moveTo>
                    <a:pt x="66903" y="635660"/>
                  </a:moveTo>
                  <a:lnTo>
                    <a:pt x="33464" y="635660"/>
                  </a:lnTo>
                  <a:lnTo>
                    <a:pt x="33464" y="702576"/>
                  </a:lnTo>
                  <a:lnTo>
                    <a:pt x="66903" y="702576"/>
                  </a:lnTo>
                  <a:lnTo>
                    <a:pt x="66903" y="635660"/>
                  </a:lnTo>
                  <a:close/>
                </a:path>
                <a:path w="267969" h="1238250">
                  <a:moveTo>
                    <a:pt x="66903" y="535292"/>
                  </a:moveTo>
                  <a:lnTo>
                    <a:pt x="33464" y="535292"/>
                  </a:lnTo>
                  <a:lnTo>
                    <a:pt x="33464" y="602208"/>
                  </a:lnTo>
                  <a:lnTo>
                    <a:pt x="66903" y="602208"/>
                  </a:lnTo>
                  <a:lnTo>
                    <a:pt x="66903" y="535292"/>
                  </a:lnTo>
                  <a:close/>
                </a:path>
                <a:path w="267969" h="1238250">
                  <a:moveTo>
                    <a:pt x="66903" y="401472"/>
                  </a:moveTo>
                  <a:lnTo>
                    <a:pt x="33464" y="401472"/>
                  </a:lnTo>
                  <a:lnTo>
                    <a:pt x="33464" y="468388"/>
                  </a:lnTo>
                  <a:lnTo>
                    <a:pt x="66903" y="468388"/>
                  </a:lnTo>
                  <a:lnTo>
                    <a:pt x="66903" y="401472"/>
                  </a:lnTo>
                  <a:close/>
                </a:path>
                <a:path w="267969" h="1238250">
                  <a:moveTo>
                    <a:pt x="66903" y="334556"/>
                  </a:moveTo>
                  <a:lnTo>
                    <a:pt x="33464" y="334556"/>
                  </a:lnTo>
                  <a:lnTo>
                    <a:pt x="33464" y="368007"/>
                  </a:lnTo>
                  <a:lnTo>
                    <a:pt x="66903" y="368007"/>
                  </a:lnTo>
                  <a:lnTo>
                    <a:pt x="66903" y="334556"/>
                  </a:lnTo>
                  <a:close/>
                </a:path>
                <a:path w="267969" h="1238250">
                  <a:moveTo>
                    <a:pt x="66903" y="267652"/>
                  </a:moveTo>
                  <a:lnTo>
                    <a:pt x="33464" y="267652"/>
                  </a:lnTo>
                  <a:lnTo>
                    <a:pt x="33464" y="301104"/>
                  </a:lnTo>
                  <a:lnTo>
                    <a:pt x="66903" y="301104"/>
                  </a:lnTo>
                  <a:lnTo>
                    <a:pt x="66903" y="267652"/>
                  </a:lnTo>
                  <a:close/>
                </a:path>
                <a:path w="267969" h="1238250">
                  <a:moveTo>
                    <a:pt x="100368" y="1003681"/>
                  </a:moveTo>
                  <a:lnTo>
                    <a:pt x="66916" y="1003681"/>
                  </a:lnTo>
                  <a:lnTo>
                    <a:pt x="66916" y="1037132"/>
                  </a:lnTo>
                  <a:lnTo>
                    <a:pt x="100368" y="1037132"/>
                  </a:lnTo>
                  <a:lnTo>
                    <a:pt x="100368" y="1003681"/>
                  </a:lnTo>
                  <a:close/>
                </a:path>
                <a:path w="267969" h="1238250">
                  <a:moveTo>
                    <a:pt x="133807" y="1204417"/>
                  </a:moveTo>
                  <a:lnTo>
                    <a:pt x="100368" y="1204417"/>
                  </a:lnTo>
                  <a:lnTo>
                    <a:pt x="100368" y="1237869"/>
                  </a:lnTo>
                  <a:lnTo>
                    <a:pt x="133807" y="1237869"/>
                  </a:lnTo>
                  <a:lnTo>
                    <a:pt x="133807" y="1204417"/>
                  </a:lnTo>
                  <a:close/>
                </a:path>
                <a:path w="267969" h="1238250">
                  <a:moveTo>
                    <a:pt x="133807" y="1070584"/>
                  </a:moveTo>
                  <a:lnTo>
                    <a:pt x="100368" y="1070584"/>
                  </a:lnTo>
                  <a:lnTo>
                    <a:pt x="66916" y="1070584"/>
                  </a:lnTo>
                  <a:lnTo>
                    <a:pt x="66916" y="1170965"/>
                  </a:lnTo>
                  <a:lnTo>
                    <a:pt x="100368" y="1170965"/>
                  </a:lnTo>
                  <a:lnTo>
                    <a:pt x="100368" y="1137513"/>
                  </a:lnTo>
                  <a:lnTo>
                    <a:pt x="133807" y="1137513"/>
                  </a:lnTo>
                  <a:lnTo>
                    <a:pt x="133807" y="1070584"/>
                  </a:lnTo>
                  <a:close/>
                </a:path>
                <a:path w="267969" h="1238250">
                  <a:moveTo>
                    <a:pt x="133807" y="936764"/>
                  </a:moveTo>
                  <a:lnTo>
                    <a:pt x="100368" y="936764"/>
                  </a:lnTo>
                  <a:lnTo>
                    <a:pt x="66916" y="936764"/>
                  </a:lnTo>
                  <a:lnTo>
                    <a:pt x="66916" y="970216"/>
                  </a:lnTo>
                  <a:lnTo>
                    <a:pt x="100368" y="970216"/>
                  </a:lnTo>
                  <a:lnTo>
                    <a:pt x="133807" y="970216"/>
                  </a:lnTo>
                  <a:lnTo>
                    <a:pt x="133807" y="936764"/>
                  </a:lnTo>
                  <a:close/>
                </a:path>
                <a:path w="267969" h="1238250">
                  <a:moveTo>
                    <a:pt x="133807" y="869861"/>
                  </a:moveTo>
                  <a:lnTo>
                    <a:pt x="100368" y="869861"/>
                  </a:lnTo>
                  <a:lnTo>
                    <a:pt x="100368" y="903312"/>
                  </a:lnTo>
                  <a:lnTo>
                    <a:pt x="133807" y="903312"/>
                  </a:lnTo>
                  <a:lnTo>
                    <a:pt x="133807" y="869861"/>
                  </a:lnTo>
                  <a:close/>
                </a:path>
                <a:path w="267969" h="1238250">
                  <a:moveTo>
                    <a:pt x="133807" y="635660"/>
                  </a:moveTo>
                  <a:lnTo>
                    <a:pt x="100368" y="635660"/>
                  </a:lnTo>
                  <a:lnTo>
                    <a:pt x="100368" y="669124"/>
                  </a:lnTo>
                  <a:lnTo>
                    <a:pt x="66916" y="669124"/>
                  </a:lnTo>
                  <a:lnTo>
                    <a:pt x="66916" y="702576"/>
                  </a:lnTo>
                  <a:lnTo>
                    <a:pt x="100368" y="702576"/>
                  </a:lnTo>
                  <a:lnTo>
                    <a:pt x="100368" y="802944"/>
                  </a:lnTo>
                  <a:lnTo>
                    <a:pt x="66916" y="802944"/>
                  </a:lnTo>
                  <a:lnTo>
                    <a:pt x="66916" y="836396"/>
                  </a:lnTo>
                  <a:lnTo>
                    <a:pt x="100368" y="836396"/>
                  </a:lnTo>
                  <a:lnTo>
                    <a:pt x="133807" y="836396"/>
                  </a:lnTo>
                  <a:lnTo>
                    <a:pt x="133807" y="635660"/>
                  </a:lnTo>
                  <a:close/>
                </a:path>
                <a:path w="267969" h="1238250">
                  <a:moveTo>
                    <a:pt x="133807" y="468388"/>
                  </a:moveTo>
                  <a:lnTo>
                    <a:pt x="100368" y="468388"/>
                  </a:lnTo>
                  <a:lnTo>
                    <a:pt x="66916" y="468388"/>
                  </a:lnTo>
                  <a:lnTo>
                    <a:pt x="66916" y="501840"/>
                  </a:lnTo>
                  <a:lnTo>
                    <a:pt x="100368" y="501840"/>
                  </a:lnTo>
                  <a:lnTo>
                    <a:pt x="100368" y="535292"/>
                  </a:lnTo>
                  <a:lnTo>
                    <a:pt x="66916" y="535292"/>
                  </a:lnTo>
                  <a:lnTo>
                    <a:pt x="66916" y="602208"/>
                  </a:lnTo>
                  <a:lnTo>
                    <a:pt x="100368" y="602208"/>
                  </a:lnTo>
                  <a:lnTo>
                    <a:pt x="100368" y="568756"/>
                  </a:lnTo>
                  <a:lnTo>
                    <a:pt x="133807" y="568756"/>
                  </a:lnTo>
                  <a:lnTo>
                    <a:pt x="133807" y="468388"/>
                  </a:lnTo>
                  <a:close/>
                </a:path>
                <a:path w="267969" h="1238250">
                  <a:moveTo>
                    <a:pt x="133807" y="267652"/>
                  </a:moveTo>
                  <a:lnTo>
                    <a:pt x="100368" y="267652"/>
                  </a:lnTo>
                  <a:lnTo>
                    <a:pt x="66916" y="267652"/>
                  </a:lnTo>
                  <a:lnTo>
                    <a:pt x="66916" y="301104"/>
                  </a:lnTo>
                  <a:lnTo>
                    <a:pt x="100368" y="301104"/>
                  </a:lnTo>
                  <a:lnTo>
                    <a:pt x="100368" y="368020"/>
                  </a:lnTo>
                  <a:lnTo>
                    <a:pt x="66916" y="368020"/>
                  </a:lnTo>
                  <a:lnTo>
                    <a:pt x="66916" y="434936"/>
                  </a:lnTo>
                  <a:lnTo>
                    <a:pt x="100368" y="434936"/>
                  </a:lnTo>
                  <a:lnTo>
                    <a:pt x="100368" y="401472"/>
                  </a:lnTo>
                  <a:lnTo>
                    <a:pt x="133807" y="401472"/>
                  </a:lnTo>
                  <a:lnTo>
                    <a:pt x="133807" y="267652"/>
                  </a:lnTo>
                  <a:close/>
                </a:path>
                <a:path w="267969" h="1238250">
                  <a:moveTo>
                    <a:pt x="133807" y="0"/>
                  </a:moveTo>
                  <a:lnTo>
                    <a:pt x="100368" y="0"/>
                  </a:lnTo>
                  <a:lnTo>
                    <a:pt x="66916" y="0"/>
                  </a:lnTo>
                  <a:lnTo>
                    <a:pt x="66916" y="234188"/>
                  </a:lnTo>
                  <a:lnTo>
                    <a:pt x="100368" y="234188"/>
                  </a:lnTo>
                  <a:lnTo>
                    <a:pt x="133807" y="234188"/>
                  </a:lnTo>
                  <a:lnTo>
                    <a:pt x="133807" y="200736"/>
                  </a:lnTo>
                  <a:lnTo>
                    <a:pt x="100368" y="200736"/>
                  </a:lnTo>
                  <a:lnTo>
                    <a:pt x="100368" y="33451"/>
                  </a:lnTo>
                  <a:lnTo>
                    <a:pt x="133807" y="33451"/>
                  </a:lnTo>
                  <a:lnTo>
                    <a:pt x="133807" y="0"/>
                  </a:lnTo>
                  <a:close/>
                </a:path>
                <a:path w="267969" h="1238250">
                  <a:moveTo>
                    <a:pt x="167271" y="1170952"/>
                  </a:moveTo>
                  <a:lnTo>
                    <a:pt x="133819" y="1170952"/>
                  </a:lnTo>
                  <a:lnTo>
                    <a:pt x="133819" y="1204404"/>
                  </a:lnTo>
                  <a:lnTo>
                    <a:pt x="167271" y="1204404"/>
                  </a:lnTo>
                  <a:lnTo>
                    <a:pt x="167271" y="1170952"/>
                  </a:lnTo>
                  <a:close/>
                </a:path>
                <a:path w="267969" h="1238250">
                  <a:moveTo>
                    <a:pt x="167271" y="903312"/>
                  </a:moveTo>
                  <a:lnTo>
                    <a:pt x="133819" y="903312"/>
                  </a:lnTo>
                  <a:lnTo>
                    <a:pt x="133819" y="1104049"/>
                  </a:lnTo>
                  <a:lnTo>
                    <a:pt x="167271" y="1104049"/>
                  </a:lnTo>
                  <a:lnTo>
                    <a:pt x="167271" y="903312"/>
                  </a:lnTo>
                  <a:close/>
                </a:path>
                <a:path w="267969" h="1238250">
                  <a:moveTo>
                    <a:pt x="167271" y="836396"/>
                  </a:moveTo>
                  <a:lnTo>
                    <a:pt x="133819" y="836396"/>
                  </a:lnTo>
                  <a:lnTo>
                    <a:pt x="133819" y="869848"/>
                  </a:lnTo>
                  <a:lnTo>
                    <a:pt x="167271" y="869848"/>
                  </a:lnTo>
                  <a:lnTo>
                    <a:pt x="167271" y="836396"/>
                  </a:lnTo>
                  <a:close/>
                </a:path>
                <a:path w="267969" h="1238250">
                  <a:moveTo>
                    <a:pt x="167271" y="702576"/>
                  </a:moveTo>
                  <a:lnTo>
                    <a:pt x="133819" y="702576"/>
                  </a:lnTo>
                  <a:lnTo>
                    <a:pt x="133819" y="802944"/>
                  </a:lnTo>
                  <a:lnTo>
                    <a:pt x="167271" y="802944"/>
                  </a:lnTo>
                  <a:lnTo>
                    <a:pt x="167271" y="702576"/>
                  </a:lnTo>
                  <a:close/>
                </a:path>
                <a:path w="267969" h="1238250">
                  <a:moveTo>
                    <a:pt x="167271" y="568756"/>
                  </a:moveTo>
                  <a:lnTo>
                    <a:pt x="133819" y="568756"/>
                  </a:lnTo>
                  <a:lnTo>
                    <a:pt x="133819" y="602208"/>
                  </a:lnTo>
                  <a:lnTo>
                    <a:pt x="167271" y="602208"/>
                  </a:lnTo>
                  <a:lnTo>
                    <a:pt x="167271" y="568756"/>
                  </a:lnTo>
                  <a:close/>
                </a:path>
                <a:path w="267969" h="1238250">
                  <a:moveTo>
                    <a:pt x="167271" y="434924"/>
                  </a:moveTo>
                  <a:lnTo>
                    <a:pt x="133819" y="434924"/>
                  </a:lnTo>
                  <a:lnTo>
                    <a:pt x="133819" y="535292"/>
                  </a:lnTo>
                  <a:lnTo>
                    <a:pt x="167271" y="535292"/>
                  </a:lnTo>
                  <a:lnTo>
                    <a:pt x="167271" y="434924"/>
                  </a:lnTo>
                  <a:close/>
                </a:path>
                <a:path w="267969" h="1238250">
                  <a:moveTo>
                    <a:pt x="167271" y="267652"/>
                  </a:moveTo>
                  <a:lnTo>
                    <a:pt x="133819" y="267652"/>
                  </a:lnTo>
                  <a:lnTo>
                    <a:pt x="133819" y="334568"/>
                  </a:lnTo>
                  <a:lnTo>
                    <a:pt x="167271" y="334568"/>
                  </a:lnTo>
                  <a:lnTo>
                    <a:pt x="167271" y="267652"/>
                  </a:lnTo>
                  <a:close/>
                </a:path>
                <a:path w="267969" h="1238250">
                  <a:moveTo>
                    <a:pt x="167271" y="200736"/>
                  </a:moveTo>
                  <a:lnTo>
                    <a:pt x="133819" y="200736"/>
                  </a:lnTo>
                  <a:lnTo>
                    <a:pt x="133819" y="234188"/>
                  </a:lnTo>
                  <a:lnTo>
                    <a:pt x="167271" y="234188"/>
                  </a:lnTo>
                  <a:lnTo>
                    <a:pt x="167271" y="200736"/>
                  </a:lnTo>
                  <a:close/>
                </a:path>
                <a:path w="267969" h="1238250">
                  <a:moveTo>
                    <a:pt x="167271" y="66916"/>
                  </a:moveTo>
                  <a:lnTo>
                    <a:pt x="133819" y="66916"/>
                  </a:lnTo>
                  <a:lnTo>
                    <a:pt x="133819" y="167284"/>
                  </a:lnTo>
                  <a:lnTo>
                    <a:pt x="167271" y="167284"/>
                  </a:lnTo>
                  <a:lnTo>
                    <a:pt x="167271" y="66916"/>
                  </a:lnTo>
                  <a:close/>
                </a:path>
                <a:path w="267969" h="1238250">
                  <a:moveTo>
                    <a:pt x="167271" y="0"/>
                  </a:moveTo>
                  <a:lnTo>
                    <a:pt x="133819" y="0"/>
                  </a:lnTo>
                  <a:lnTo>
                    <a:pt x="133819" y="33451"/>
                  </a:lnTo>
                  <a:lnTo>
                    <a:pt x="167271" y="33451"/>
                  </a:lnTo>
                  <a:lnTo>
                    <a:pt x="167271" y="0"/>
                  </a:lnTo>
                  <a:close/>
                </a:path>
                <a:path w="267969" h="1238250">
                  <a:moveTo>
                    <a:pt x="200736" y="267652"/>
                  </a:moveTo>
                  <a:lnTo>
                    <a:pt x="167284" y="267652"/>
                  </a:lnTo>
                  <a:lnTo>
                    <a:pt x="167284" y="301104"/>
                  </a:lnTo>
                  <a:lnTo>
                    <a:pt x="200736" y="301104"/>
                  </a:lnTo>
                  <a:lnTo>
                    <a:pt x="200736" y="267652"/>
                  </a:lnTo>
                  <a:close/>
                </a:path>
                <a:path w="267969" h="1238250">
                  <a:moveTo>
                    <a:pt x="234175" y="1037132"/>
                  </a:moveTo>
                  <a:lnTo>
                    <a:pt x="200736" y="1037132"/>
                  </a:lnTo>
                  <a:lnTo>
                    <a:pt x="167284" y="1037132"/>
                  </a:lnTo>
                  <a:lnTo>
                    <a:pt x="167284" y="1137513"/>
                  </a:lnTo>
                  <a:lnTo>
                    <a:pt x="200736" y="1137513"/>
                  </a:lnTo>
                  <a:lnTo>
                    <a:pt x="200736" y="1237869"/>
                  </a:lnTo>
                  <a:lnTo>
                    <a:pt x="234175" y="1237869"/>
                  </a:lnTo>
                  <a:lnTo>
                    <a:pt x="234175" y="1137500"/>
                  </a:lnTo>
                  <a:lnTo>
                    <a:pt x="200736" y="1137500"/>
                  </a:lnTo>
                  <a:lnTo>
                    <a:pt x="200736" y="1104061"/>
                  </a:lnTo>
                  <a:lnTo>
                    <a:pt x="234175" y="1104061"/>
                  </a:lnTo>
                  <a:lnTo>
                    <a:pt x="234175" y="1037132"/>
                  </a:lnTo>
                  <a:close/>
                </a:path>
                <a:path w="267969" h="1238250">
                  <a:moveTo>
                    <a:pt x="234175" y="903312"/>
                  </a:moveTo>
                  <a:lnTo>
                    <a:pt x="200736" y="903312"/>
                  </a:lnTo>
                  <a:lnTo>
                    <a:pt x="200736" y="936764"/>
                  </a:lnTo>
                  <a:lnTo>
                    <a:pt x="167284" y="936764"/>
                  </a:lnTo>
                  <a:lnTo>
                    <a:pt x="167284" y="970216"/>
                  </a:lnTo>
                  <a:lnTo>
                    <a:pt x="200736" y="970216"/>
                  </a:lnTo>
                  <a:lnTo>
                    <a:pt x="234175" y="970229"/>
                  </a:lnTo>
                  <a:lnTo>
                    <a:pt x="234175" y="903312"/>
                  </a:lnTo>
                  <a:close/>
                </a:path>
                <a:path w="267969" h="1238250">
                  <a:moveTo>
                    <a:pt x="234175" y="736028"/>
                  </a:moveTo>
                  <a:lnTo>
                    <a:pt x="200736" y="736028"/>
                  </a:lnTo>
                  <a:lnTo>
                    <a:pt x="167284" y="736028"/>
                  </a:lnTo>
                  <a:lnTo>
                    <a:pt x="167284" y="769480"/>
                  </a:lnTo>
                  <a:lnTo>
                    <a:pt x="200736" y="769480"/>
                  </a:lnTo>
                  <a:lnTo>
                    <a:pt x="200736" y="802944"/>
                  </a:lnTo>
                  <a:lnTo>
                    <a:pt x="167284" y="802944"/>
                  </a:lnTo>
                  <a:lnTo>
                    <a:pt x="167284" y="869873"/>
                  </a:lnTo>
                  <a:lnTo>
                    <a:pt x="200736" y="869873"/>
                  </a:lnTo>
                  <a:lnTo>
                    <a:pt x="200736" y="836396"/>
                  </a:lnTo>
                  <a:lnTo>
                    <a:pt x="234175" y="836396"/>
                  </a:lnTo>
                  <a:lnTo>
                    <a:pt x="234175" y="736028"/>
                  </a:lnTo>
                  <a:close/>
                </a:path>
                <a:path w="267969" h="1238250">
                  <a:moveTo>
                    <a:pt x="234175" y="635660"/>
                  </a:moveTo>
                  <a:lnTo>
                    <a:pt x="200736" y="635660"/>
                  </a:lnTo>
                  <a:lnTo>
                    <a:pt x="200736" y="669112"/>
                  </a:lnTo>
                  <a:lnTo>
                    <a:pt x="234175" y="669112"/>
                  </a:lnTo>
                  <a:lnTo>
                    <a:pt x="234175" y="635660"/>
                  </a:lnTo>
                  <a:close/>
                </a:path>
                <a:path w="267969" h="1238250">
                  <a:moveTo>
                    <a:pt x="234175" y="468388"/>
                  </a:moveTo>
                  <a:lnTo>
                    <a:pt x="200736" y="468388"/>
                  </a:lnTo>
                  <a:lnTo>
                    <a:pt x="200736" y="401472"/>
                  </a:lnTo>
                  <a:lnTo>
                    <a:pt x="167284" y="401472"/>
                  </a:lnTo>
                  <a:lnTo>
                    <a:pt x="167284" y="501840"/>
                  </a:lnTo>
                  <a:lnTo>
                    <a:pt x="200736" y="501840"/>
                  </a:lnTo>
                  <a:lnTo>
                    <a:pt x="200736" y="535292"/>
                  </a:lnTo>
                  <a:lnTo>
                    <a:pt x="167284" y="535292"/>
                  </a:lnTo>
                  <a:lnTo>
                    <a:pt x="167284" y="602208"/>
                  </a:lnTo>
                  <a:lnTo>
                    <a:pt x="200736" y="602208"/>
                  </a:lnTo>
                  <a:lnTo>
                    <a:pt x="234175" y="602208"/>
                  </a:lnTo>
                  <a:lnTo>
                    <a:pt x="234175" y="468388"/>
                  </a:lnTo>
                  <a:close/>
                </a:path>
                <a:path w="267969" h="1238250">
                  <a:moveTo>
                    <a:pt x="234175" y="368020"/>
                  </a:moveTo>
                  <a:lnTo>
                    <a:pt x="200736" y="368020"/>
                  </a:lnTo>
                  <a:lnTo>
                    <a:pt x="200736" y="401472"/>
                  </a:lnTo>
                  <a:lnTo>
                    <a:pt x="234175" y="401472"/>
                  </a:lnTo>
                  <a:lnTo>
                    <a:pt x="234175" y="368020"/>
                  </a:lnTo>
                  <a:close/>
                </a:path>
                <a:path w="267969" h="1238250">
                  <a:moveTo>
                    <a:pt x="234175" y="200736"/>
                  </a:moveTo>
                  <a:lnTo>
                    <a:pt x="200736" y="200736"/>
                  </a:lnTo>
                  <a:lnTo>
                    <a:pt x="167284" y="200736"/>
                  </a:lnTo>
                  <a:lnTo>
                    <a:pt x="167284" y="234188"/>
                  </a:lnTo>
                  <a:lnTo>
                    <a:pt x="200736" y="234188"/>
                  </a:lnTo>
                  <a:lnTo>
                    <a:pt x="234175" y="234188"/>
                  </a:lnTo>
                  <a:lnTo>
                    <a:pt x="234175" y="200736"/>
                  </a:lnTo>
                  <a:close/>
                </a:path>
                <a:path w="267969" h="1238250">
                  <a:moveTo>
                    <a:pt x="234175" y="66916"/>
                  </a:moveTo>
                  <a:lnTo>
                    <a:pt x="200736" y="66916"/>
                  </a:lnTo>
                  <a:lnTo>
                    <a:pt x="167284" y="66916"/>
                  </a:lnTo>
                  <a:lnTo>
                    <a:pt x="167284" y="167284"/>
                  </a:lnTo>
                  <a:lnTo>
                    <a:pt x="200736" y="167284"/>
                  </a:lnTo>
                  <a:lnTo>
                    <a:pt x="234175" y="167284"/>
                  </a:lnTo>
                  <a:lnTo>
                    <a:pt x="234175" y="66916"/>
                  </a:lnTo>
                  <a:close/>
                </a:path>
                <a:path w="267969" h="1238250">
                  <a:moveTo>
                    <a:pt x="234175" y="0"/>
                  </a:moveTo>
                  <a:lnTo>
                    <a:pt x="200736" y="0"/>
                  </a:lnTo>
                  <a:lnTo>
                    <a:pt x="167284" y="0"/>
                  </a:lnTo>
                  <a:lnTo>
                    <a:pt x="167284" y="33451"/>
                  </a:lnTo>
                  <a:lnTo>
                    <a:pt x="200736" y="33451"/>
                  </a:lnTo>
                  <a:lnTo>
                    <a:pt x="234175" y="33451"/>
                  </a:lnTo>
                  <a:lnTo>
                    <a:pt x="234175" y="0"/>
                  </a:lnTo>
                  <a:close/>
                </a:path>
                <a:path w="267969" h="1238250">
                  <a:moveTo>
                    <a:pt x="267639" y="702576"/>
                  </a:moveTo>
                  <a:lnTo>
                    <a:pt x="234188" y="702576"/>
                  </a:lnTo>
                  <a:lnTo>
                    <a:pt x="234188" y="802944"/>
                  </a:lnTo>
                  <a:lnTo>
                    <a:pt x="267639" y="802944"/>
                  </a:lnTo>
                  <a:lnTo>
                    <a:pt x="267639" y="702576"/>
                  </a:lnTo>
                  <a:close/>
                </a:path>
                <a:path w="267969" h="1238250">
                  <a:moveTo>
                    <a:pt x="267639" y="635660"/>
                  </a:moveTo>
                  <a:lnTo>
                    <a:pt x="234188" y="635660"/>
                  </a:lnTo>
                  <a:lnTo>
                    <a:pt x="234188" y="669112"/>
                  </a:lnTo>
                  <a:lnTo>
                    <a:pt x="267639" y="669112"/>
                  </a:lnTo>
                  <a:lnTo>
                    <a:pt x="267639" y="635660"/>
                  </a:lnTo>
                  <a:close/>
                </a:path>
                <a:path w="267969" h="1238250">
                  <a:moveTo>
                    <a:pt x="267639" y="568756"/>
                  </a:moveTo>
                  <a:lnTo>
                    <a:pt x="234188" y="568756"/>
                  </a:lnTo>
                  <a:lnTo>
                    <a:pt x="234188" y="602208"/>
                  </a:lnTo>
                  <a:lnTo>
                    <a:pt x="267639" y="602208"/>
                  </a:lnTo>
                  <a:lnTo>
                    <a:pt x="267639" y="568756"/>
                  </a:lnTo>
                  <a:close/>
                </a:path>
                <a:path w="267969" h="1238250">
                  <a:moveTo>
                    <a:pt x="267639" y="368020"/>
                  </a:moveTo>
                  <a:lnTo>
                    <a:pt x="234188" y="368020"/>
                  </a:lnTo>
                  <a:lnTo>
                    <a:pt x="234188" y="535305"/>
                  </a:lnTo>
                  <a:lnTo>
                    <a:pt x="267639" y="535305"/>
                  </a:lnTo>
                  <a:lnTo>
                    <a:pt x="267639" y="368020"/>
                  </a:lnTo>
                  <a:close/>
                </a:path>
                <a:path w="267969" h="1238250">
                  <a:moveTo>
                    <a:pt x="267639" y="301104"/>
                  </a:moveTo>
                  <a:lnTo>
                    <a:pt x="234188" y="301104"/>
                  </a:lnTo>
                  <a:lnTo>
                    <a:pt x="234188" y="334556"/>
                  </a:lnTo>
                  <a:lnTo>
                    <a:pt x="267639" y="334556"/>
                  </a:lnTo>
                  <a:lnTo>
                    <a:pt x="267639" y="301104"/>
                  </a:lnTo>
                  <a:close/>
                </a:path>
                <a:path w="267969" h="1238250">
                  <a:moveTo>
                    <a:pt x="267639" y="200736"/>
                  </a:moveTo>
                  <a:lnTo>
                    <a:pt x="234188" y="200736"/>
                  </a:lnTo>
                  <a:lnTo>
                    <a:pt x="234188" y="234188"/>
                  </a:lnTo>
                  <a:lnTo>
                    <a:pt x="267639" y="234188"/>
                  </a:lnTo>
                  <a:lnTo>
                    <a:pt x="267639" y="200736"/>
                  </a:lnTo>
                  <a:close/>
                </a:path>
                <a:path w="267969" h="1238250">
                  <a:moveTo>
                    <a:pt x="267639" y="0"/>
                  </a:moveTo>
                  <a:lnTo>
                    <a:pt x="234188" y="0"/>
                  </a:lnTo>
                  <a:lnTo>
                    <a:pt x="234188" y="33451"/>
                  </a:lnTo>
                  <a:lnTo>
                    <a:pt x="267639" y="33451"/>
                  </a:lnTo>
                  <a:lnTo>
                    <a:pt x="267639" y="0"/>
                  </a:lnTo>
                  <a:close/>
                </a:path>
              </a:pathLst>
            </a:custGeom>
            <a:solidFill>
              <a:srgbClr val="231F20"/>
            </a:solidFill>
          </p:spPr>
          <p:txBody>
            <a:bodyPr wrap="square" lIns="0" tIns="0" rIns="0" bIns="0" rtlCol="0"/>
            <a:lstStyle/>
            <a:p>
              <a:endParaRPr/>
            </a:p>
          </p:txBody>
        </p:sp>
        <p:sp>
          <p:nvSpPr>
            <p:cNvPr id="15" name="object 15"/>
            <p:cNvSpPr/>
            <p:nvPr/>
          </p:nvSpPr>
          <p:spPr>
            <a:xfrm>
              <a:off x="2471140" y="5551639"/>
              <a:ext cx="67310" cy="1238250"/>
            </a:xfrm>
            <a:custGeom>
              <a:avLst/>
              <a:gdLst/>
              <a:ahLst/>
              <a:cxnLst/>
              <a:rect l="l" t="t" r="r" b="b"/>
              <a:pathLst>
                <a:path w="67310" h="1238250">
                  <a:moveTo>
                    <a:pt x="33451" y="1170952"/>
                  </a:moveTo>
                  <a:lnTo>
                    <a:pt x="0" y="1170952"/>
                  </a:lnTo>
                  <a:lnTo>
                    <a:pt x="0" y="1237869"/>
                  </a:lnTo>
                  <a:lnTo>
                    <a:pt x="33451" y="1237869"/>
                  </a:lnTo>
                  <a:lnTo>
                    <a:pt x="33451" y="1170952"/>
                  </a:lnTo>
                  <a:close/>
                </a:path>
                <a:path w="67310" h="1238250">
                  <a:moveTo>
                    <a:pt x="33451" y="970229"/>
                  </a:moveTo>
                  <a:lnTo>
                    <a:pt x="0" y="970229"/>
                  </a:lnTo>
                  <a:lnTo>
                    <a:pt x="0" y="1070597"/>
                  </a:lnTo>
                  <a:lnTo>
                    <a:pt x="33451" y="1070597"/>
                  </a:lnTo>
                  <a:lnTo>
                    <a:pt x="33451" y="970229"/>
                  </a:lnTo>
                  <a:close/>
                </a:path>
                <a:path w="67310" h="1238250">
                  <a:moveTo>
                    <a:pt x="33451" y="702576"/>
                  </a:moveTo>
                  <a:lnTo>
                    <a:pt x="0" y="702576"/>
                  </a:lnTo>
                  <a:lnTo>
                    <a:pt x="0" y="802944"/>
                  </a:lnTo>
                  <a:lnTo>
                    <a:pt x="33451" y="802944"/>
                  </a:lnTo>
                  <a:lnTo>
                    <a:pt x="33451" y="702576"/>
                  </a:lnTo>
                  <a:close/>
                </a:path>
                <a:path w="67310" h="1238250">
                  <a:moveTo>
                    <a:pt x="66903" y="1204417"/>
                  </a:moveTo>
                  <a:lnTo>
                    <a:pt x="33464" y="1204417"/>
                  </a:lnTo>
                  <a:lnTo>
                    <a:pt x="33464" y="1237869"/>
                  </a:lnTo>
                  <a:lnTo>
                    <a:pt x="66903" y="1237869"/>
                  </a:lnTo>
                  <a:lnTo>
                    <a:pt x="66903" y="1204417"/>
                  </a:lnTo>
                  <a:close/>
                </a:path>
                <a:path w="67310" h="1238250">
                  <a:moveTo>
                    <a:pt x="66903" y="1037132"/>
                  </a:moveTo>
                  <a:lnTo>
                    <a:pt x="33464" y="1037132"/>
                  </a:lnTo>
                  <a:lnTo>
                    <a:pt x="33464" y="1137513"/>
                  </a:lnTo>
                  <a:lnTo>
                    <a:pt x="66903" y="1137513"/>
                  </a:lnTo>
                  <a:lnTo>
                    <a:pt x="66903" y="1037132"/>
                  </a:lnTo>
                  <a:close/>
                </a:path>
                <a:path w="67310" h="1238250">
                  <a:moveTo>
                    <a:pt x="66903" y="936764"/>
                  </a:moveTo>
                  <a:lnTo>
                    <a:pt x="33464" y="936764"/>
                  </a:lnTo>
                  <a:lnTo>
                    <a:pt x="33464" y="970216"/>
                  </a:lnTo>
                  <a:lnTo>
                    <a:pt x="66903" y="970216"/>
                  </a:lnTo>
                  <a:lnTo>
                    <a:pt x="66903" y="936764"/>
                  </a:lnTo>
                  <a:close/>
                </a:path>
                <a:path w="67310" h="1238250">
                  <a:moveTo>
                    <a:pt x="66903" y="802944"/>
                  </a:moveTo>
                  <a:lnTo>
                    <a:pt x="33464" y="802944"/>
                  </a:lnTo>
                  <a:lnTo>
                    <a:pt x="33464" y="836396"/>
                  </a:lnTo>
                  <a:lnTo>
                    <a:pt x="66903" y="836396"/>
                  </a:lnTo>
                  <a:lnTo>
                    <a:pt x="66903" y="802944"/>
                  </a:lnTo>
                  <a:close/>
                </a:path>
                <a:path w="67310" h="1238250">
                  <a:moveTo>
                    <a:pt x="66903" y="501840"/>
                  </a:moveTo>
                  <a:lnTo>
                    <a:pt x="33464" y="501840"/>
                  </a:lnTo>
                  <a:lnTo>
                    <a:pt x="33464" y="568756"/>
                  </a:lnTo>
                  <a:lnTo>
                    <a:pt x="66903" y="568756"/>
                  </a:lnTo>
                  <a:lnTo>
                    <a:pt x="66903" y="501840"/>
                  </a:lnTo>
                  <a:close/>
                </a:path>
                <a:path w="67310" h="1238250">
                  <a:moveTo>
                    <a:pt x="66903" y="401472"/>
                  </a:moveTo>
                  <a:lnTo>
                    <a:pt x="33464" y="401472"/>
                  </a:lnTo>
                  <a:lnTo>
                    <a:pt x="33464" y="434924"/>
                  </a:lnTo>
                  <a:lnTo>
                    <a:pt x="66903" y="434924"/>
                  </a:lnTo>
                  <a:lnTo>
                    <a:pt x="66903" y="401472"/>
                  </a:lnTo>
                  <a:close/>
                </a:path>
                <a:path w="67310" h="1238250">
                  <a:moveTo>
                    <a:pt x="66903" y="267652"/>
                  </a:moveTo>
                  <a:lnTo>
                    <a:pt x="33464" y="267652"/>
                  </a:lnTo>
                  <a:lnTo>
                    <a:pt x="33464" y="301104"/>
                  </a:lnTo>
                  <a:lnTo>
                    <a:pt x="66903" y="301104"/>
                  </a:lnTo>
                  <a:lnTo>
                    <a:pt x="66903" y="267652"/>
                  </a:lnTo>
                  <a:close/>
                </a:path>
                <a:path w="67310" h="1238250">
                  <a:moveTo>
                    <a:pt x="66903" y="0"/>
                  </a:moveTo>
                  <a:lnTo>
                    <a:pt x="33464" y="0"/>
                  </a:lnTo>
                  <a:lnTo>
                    <a:pt x="33464" y="234188"/>
                  </a:lnTo>
                  <a:lnTo>
                    <a:pt x="66903" y="234188"/>
                  </a:lnTo>
                  <a:lnTo>
                    <a:pt x="66903" y="0"/>
                  </a:lnTo>
                  <a:close/>
                </a:path>
              </a:pathLst>
            </a:custGeom>
            <a:solidFill>
              <a:srgbClr val="231F20"/>
            </a:solidFill>
          </p:spPr>
          <p:txBody>
            <a:bodyPr wrap="square" lIns="0" tIns="0" rIns="0" bIns="0" rtlCol="0"/>
            <a:lstStyle/>
            <a:p>
              <a:endParaRPr/>
            </a:p>
          </p:txBody>
        </p:sp>
      </p:grpSp>
      <p:sp>
        <p:nvSpPr>
          <p:cNvPr id="16" name="object 16"/>
          <p:cNvSpPr txBox="1"/>
          <p:nvPr/>
        </p:nvSpPr>
        <p:spPr>
          <a:xfrm>
            <a:off x="2748788" y="5738876"/>
            <a:ext cx="4591685" cy="844550"/>
          </a:xfrm>
          <a:prstGeom prst="rect">
            <a:avLst/>
          </a:prstGeom>
        </p:spPr>
        <p:txBody>
          <a:bodyPr vert="horz" wrap="square" lIns="0" tIns="12700" rIns="0" bIns="0" rtlCol="0">
            <a:spAutoFit/>
          </a:bodyPr>
          <a:lstStyle/>
          <a:p>
            <a:pPr marL="12700">
              <a:lnSpc>
                <a:spcPct val="100000"/>
              </a:lnSpc>
              <a:spcBef>
                <a:spcPts val="100"/>
              </a:spcBef>
            </a:pPr>
            <a:r>
              <a:rPr sz="1800" b="1" spc="60" dirty="0">
                <a:solidFill>
                  <a:srgbClr val="25408F"/>
                </a:solidFill>
                <a:latin typeface="Avenir Next Condensed "/>
                <a:cs typeface="Avenir Next Condensed "/>
              </a:rPr>
              <a:t>DIRTY</a:t>
            </a:r>
            <a:r>
              <a:rPr sz="1800" b="1" spc="140" dirty="0">
                <a:solidFill>
                  <a:srgbClr val="25408F"/>
                </a:solidFill>
                <a:latin typeface="Avenir Next Condensed "/>
                <a:cs typeface="Avenir Next Condensed "/>
              </a:rPr>
              <a:t> </a:t>
            </a:r>
            <a:r>
              <a:rPr sz="1800" b="1" spc="65" dirty="0">
                <a:solidFill>
                  <a:srgbClr val="25408F"/>
                </a:solidFill>
                <a:latin typeface="Avenir Next Condensed "/>
                <a:cs typeface="Avenir Next Condensed "/>
              </a:rPr>
              <a:t>DOZEN</a:t>
            </a:r>
            <a:r>
              <a:rPr sz="1800" b="1" spc="-85" dirty="0">
                <a:solidFill>
                  <a:srgbClr val="25408F"/>
                </a:solidFill>
                <a:latin typeface="Avenir Next Condensed "/>
                <a:cs typeface="Avenir Next Condensed "/>
              </a:rPr>
              <a:t> </a:t>
            </a:r>
            <a:r>
              <a:rPr sz="1800" b="1" spc="-10" dirty="0">
                <a:solidFill>
                  <a:srgbClr val="25408F"/>
                </a:solidFill>
                <a:latin typeface="Avenir Next Condensed "/>
                <a:cs typeface="Avenir Next Condensed "/>
              </a:rPr>
              <a:t>/</a:t>
            </a:r>
            <a:r>
              <a:rPr sz="1800" b="1" spc="-125" dirty="0">
                <a:solidFill>
                  <a:srgbClr val="25408F"/>
                </a:solidFill>
                <a:latin typeface="Avenir Next Condensed "/>
                <a:cs typeface="Avenir Next Condensed "/>
              </a:rPr>
              <a:t> </a:t>
            </a:r>
            <a:r>
              <a:rPr sz="1800" b="1" spc="70" dirty="0">
                <a:solidFill>
                  <a:srgbClr val="1C9642"/>
                </a:solidFill>
                <a:latin typeface="Avenir Next Condensed "/>
                <a:cs typeface="Avenir Next Condensed "/>
              </a:rPr>
              <a:t>CLEAN</a:t>
            </a:r>
            <a:r>
              <a:rPr sz="1800" b="1" spc="180" dirty="0">
                <a:solidFill>
                  <a:srgbClr val="1C9642"/>
                </a:solidFill>
                <a:latin typeface="Avenir Next Condensed "/>
                <a:cs typeface="Avenir Next Condensed "/>
              </a:rPr>
              <a:t> </a:t>
            </a:r>
            <a:r>
              <a:rPr sz="1800" b="1" spc="65" dirty="0">
                <a:solidFill>
                  <a:srgbClr val="1C9642"/>
                </a:solidFill>
                <a:latin typeface="Avenir Next Condensed "/>
                <a:cs typeface="Avenir Next Condensed "/>
              </a:rPr>
              <a:t>15</a:t>
            </a:r>
            <a:endParaRPr sz="1800">
              <a:latin typeface="Avenir Next Condensed "/>
              <a:cs typeface="Avenir Next Condensed "/>
            </a:endParaRPr>
          </a:p>
          <a:p>
            <a:pPr marL="17780" marR="5080">
              <a:lnSpc>
                <a:spcPts val="1600"/>
              </a:lnSpc>
              <a:spcBef>
                <a:spcPts val="1125"/>
              </a:spcBef>
            </a:pPr>
            <a:r>
              <a:rPr sz="1400" dirty="0">
                <a:solidFill>
                  <a:srgbClr val="231F20"/>
                </a:solidFill>
                <a:latin typeface="Avenir Book"/>
                <a:cs typeface="Avenir Book"/>
              </a:rPr>
              <a:t>Scan</a:t>
            </a:r>
            <a:r>
              <a:rPr sz="1400" spc="-15" dirty="0">
                <a:solidFill>
                  <a:srgbClr val="231F20"/>
                </a:solidFill>
                <a:latin typeface="Avenir Book"/>
                <a:cs typeface="Avenir Book"/>
              </a:rPr>
              <a:t> </a:t>
            </a:r>
            <a:r>
              <a:rPr sz="1400" dirty="0">
                <a:solidFill>
                  <a:srgbClr val="231F20"/>
                </a:solidFill>
                <a:latin typeface="Avenir Book"/>
                <a:cs typeface="Avenir Book"/>
              </a:rPr>
              <a:t>the</a:t>
            </a:r>
            <a:r>
              <a:rPr sz="1400" spc="-5" dirty="0">
                <a:solidFill>
                  <a:srgbClr val="231F20"/>
                </a:solidFill>
                <a:latin typeface="Avenir Book"/>
                <a:cs typeface="Avenir Book"/>
              </a:rPr>
              <a:t> </a:t>
            </a:r>
            <a:r>
              <a:rPr sz="1400" dirty="0">
                <a:solidFill>
                  <a:srgbClr val="231F20"/>
                </a:solidFill>
                <a:latin typeface="Avenir Book"/>
                <a:cs typeface="Avenir Book"/>
              </a:rPr>
              <a:t>code</a:t>
            </a:r>
            <a:r>
              <a:rPr sz="1400" spc="-5" dirty="0">
                <a:solidFill>
                  <a:srgbClr val="231F20"/>
                </a:solidFill>
                <a:latin typeface="Avenir Book"/>
                <a:cs typeface="Avenir Book"/>
              </a:rPr>
              <a:t> </a:t>
            </a:r>
            <a:r>
              <a:rPr sz="1400" dirty="0">
                <a:solidFill>
                  <a:srgbClr val="231F20"/>
                </a:solidFill>
                <a:latin typeface="Avenir Book"/>
                <a:cs typeface="Avenir Book"/>
              </a:rPr>
              <a:t>to</a:t>
            </a:r>
            <a:r>
              <a:rPr sz="1400" spc="-5" dirty="0">
                <a:solidFill>
                  <a:srgbClr val="231F20"/>
                </a:solidFill>
                <a:latin typeface="Avenir Book"/>
                <a:cs typeface="Avenir Book"/>
              </a:rPr>
              <a:t> </a:t>
            </a:r>
            <a:r>
              <a:rPr sz="1400" dirty="0">
                <a:solidFill>
                  <a:srgbClr val="231F20"/>
                </a:solidFill>
                <a:latin typeface="Avenir Book"/>
                <a:cs typeface="Avenir Book"/>
              </a:rPr>
              <a:t>download</a:t>
            </a:r>
            <a:r>
              <a:rPr sz="1400" spc="-5" dirty="0">
                <a:solidFill>
                  <a:srgbClr val="231F20"/>
                </a:solidFill>
                <a:latin typeface="Avenir Book"/>
                <a:cs typeface="Avenir Book"/>
              </a:rPr>
              <a:t> </a:t>
            </a:r>
            <a:r>
              <a:rPr sz="1400" dirty="0">
                <a:solidFill>
                  <a:srgbClr val="231F20"/>
                </a:solidFill>
                <a:latin typeface="Avenir Book"/>
                <a:cs typeface="Avenir Book"/>
              </a:rPr>
              <a:t>the</a:t>
            </a:r>
            <a:r>
              <a:rPr sz="1400" spc="-5" dirty="0">
                <a:solidFill>
                  <a:srgbClr val="231F20"/>
                </a:solidFill>
                <a:latin typeface="Avenir Book"/>
                <a:cs typeface="Avenir Book"/>
              </a:rPr>
              <a:t> </a:t>
            </a:r>
            <a:r>
              <a:rPr sz="1400" dirty="0">
                <a:solidFill>
                  <a:srgbClr val="231F20"/>
                </a:solidFill>
                <a:latin typeface="Avenir Book"/>
                <a:cs typeface="Avenir Book"/>
              </a:rPr>
              <a:t>Environmental </a:t>
            </a:r>
            <a:r>
              <a:rPr sz="1400" spc="-10" dirty="0">
                <a:solidFill>
                  <a:srgbClr val="231F20"/>
                </a:solidFill>
                <a:latin typeface="Avenir Book"/>
                <a:cs typeface="Avenir Book"/>
              </a:rPr>
              <a:t>Working </a:t>
            </a:r>
            <a:r>
              <a:rPr sz="1400" dirty="0">
                <a:solidFill>
                  <a:srgbClr val="231F20"/>
                </a:solidFill>
                <a:latin typeface="Avenir Book"/>
                <a:cs typeface="Avenir Book"/>
              </a:rPr>
              <a:t>Group</a:t>
            </a:r>
            <a:r>
              <a:rPr sz="1400" spc="-15" dirty="0">
                <a:solidFill>
                  <a:srgbClr val="231F20"/>
                </a:solidFill>
                <a:latin typeface="Avenir Book"/>
                <a:cs typeface="Avenir Book"/>
              </a:rPr>
              <a:t> </a:t>
            </a:r>
            <a:r>
              <a:rPr sz="1400" dirty="0">
                <a:solidFill>
                  <a:srgbClr val="231F20"/>
                </a:solidFill>
                <a:latin typeface="Avenir Book"/>
                <a:cs typeface="Avenir Book"/>
              </a:rPr>
              <a:t>(EWG)</a:t>
            </a:r>
            <a:r>
              <a:rPr sz="1400" spc="-15" dirty="0">
                <a:solidFill>
                  <a:srgbClr val="231F20"/>
                </a:solidFill>
                <a:latin typeface="Avenir Book"/>
                <a:cs typeface="Avenir Book"/>
              </a:rPr>
              <a:t> </a:t>
            </a:r>
            <a:r>
              <a:rPr sz="1400" spc="-10" dirty="0">
                <a:solidFill>
                  <a:srgbClr val="231F20"/>
                </a:solidFill>
                <a:latin typeface="Avenir Book"/>
                <a:cs typeface="Avenir Book"/>
              </a:rPr>
              <a:t>“Shopper’s</a:t>
            </a:r>
            <a:r>
              <a:rPr sz="1400" spc="-15" dirty="0">
                <a:solidFill>
                  <a:srgbClr val="231F20"/>
                </a:solidFill>
                <a:latin typeface="Avenir Book"/>
                <a:cs typeface="Avenir Book"/>
              </a:rPr>
              <a:t> </a:t>
            </a:r>
            <a:r>
              <a:rPr sz="1400" dirty="0">
                <a:solidFill>
                  <a:srgbClr val="231F20"/>
                </a:solidFill>
                <a:latin typeface="Avenir Book"/>
                <a:cs typeface="Avenir Book"/>
              </a:rPr>
              <a:t>Guide</a:t>
            </a:r>
            <a:r>
              <a:rPr sz="1400" spc="-10" dirty="0">
                <a:solidFill>
                  <a:srgbClr val="231F20"/>
                </a:solidFill>
                <a:latin typeface="Avenir Book"/>
                <a:cs typeface="Avenir Book"/>
              </a:rPr>
              <a:t> </a:t>
            </a:r>
            <a:r>
              <a:rPr sz="1400" dirty="0">
                <a:solidFill>
                  <a:srgbClr val="231F20"/>
                </a:solidFill>
                <a:latin typeface="Avenir Book"/>
                <a:cs typeface="Avenir Book"/>
              </a:rPr>
              <a:t>to</a:t>
            </a:r>
            <a:r>
              <a:rPr sz="1400" spc="-15" dirty="0">
                <a:solidFill>
                  <a:srgbClr val="231F20"/>
                </a:solidFill>
                <a:latin typeface="Avenir Book"/>
                <a:cs typeface="Avenir Book"/>
              </a:rPr>
              <a:t> </a:t>
            </a:r>
            <a:r>
              <a:rPr sz="1400" dirty="0">
                <a:solidFill>
                  <a:srgbClr val="231F20"/>
                </a:solidFill>
                <a:latin typeface="Avenir Book"/>
                <a:cs typeface="Avenir Book"/>
              </a:rPr>
              <a:t>Pesticides</a:t>
            </a:r>
            <a:r>
              <a:rPr sz="1400" spc="-15" dirty="0">
                <a:solidFill>
                  <a:srgbClr val="231F20"/>
                </a:solidFill>
                <a:latin typeface="Avenir Book"/>
                <a:cs typeface="Avenir Book"/>
              </a:rPr>
              <a:t> </a:t>
            </a:r>
            <a:r>
              <a:rPr sz="1400" dirty="0">
                <a:solidFill>
                  <a:srgbClr val="231F20"/>
                </a:solidFill>
                <a:latin typeface="Avenir Book"/>
                <a:cs typeface="Avenir Book"/>
              </a:rPr>
              <a:t>in</a:t>
            </a:r>
            <a:r>
              <a:rPr sz="1400" spc="-15" dirty="0">
                <a:solidFill>
                  <a:srgbClr val="231F20"/>
                </a:solidFill>
                <a:latin typeface="Avenir Book"/>
                <a:cs typeface="Avenir Book"/>
              </a:rPr>
              <a:t> </a:t>
            </a:r>
            <a:r>
              <a:rPr sz="1400" spc="-10" dirty="0">
                <a:solidFill>
                  <a:srgbClr val="231F20"/>
                </a:solidFill>
                <a:latin typeface="Avenir Book"/>
                <a:cs typeface="Avenir Book"/>
              </a:rPr>
              <a:t>Produce”</a:t>
            </a:r>
            <a:endParaRPr sz="1400">
              <a:latin typeface="Avenir Book"/>
              <a:cs typeface="Avenir Book"/>
            </a:endParaRPr>
          </a:p>
        </p:txBody>
      </p:sp>
      <p:sp>
        <p:nvSpPr>
          <p:cNvPr id="17" name="object 17"/>
          <p:cNvSpPr txBox="1"/>
          <p:nvPr/>
        </p:nvSpPr>
        <p:spPr>
          <a:xfrm>
            <a:off x="331214" y="7339299"/>
            <a:ext cx="45455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8" name="object 18"/>
          <p:cNvSpPr txBox="1"/>
          <p:nvPr/>
        </p:nvSpPr>
        <p:spPr>
          <a:xfrm>
            <a:off x="8230616" y="7142480"/>
            <a:ext cx="1499235"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40" dirty="0">
                <a:solidFill>
                  <a:srgbClr val="004E71"/>
                </a:solidFill>
                <a:latin typeface="Avenir Next Medium"/>
                <a:cs typeface="Avenir Next Medium"/>
              </a:rPr>
              <a:t>  </a:t>
            </a:r>
            <a:r>
              <a:rPr sz="3000" spc="-25" dirty="0">
                <a:solidFill>
                  <a:srgbClr val="004E71"/>
                </a:solidFill>
                <a:latin typeface="Avenir Next Medium"/>
                <a:cs typeface="Avenir Next Medium"/>
              </a:rPr>
              <a:t>30</a:t>
            </a:r>
            <a:endParaRPr sz="3000">
              <a:latin typeface="Avenir Next Medium"/>
              <a:cs typeface="Avenir Next Medium"/>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6000" y="377775"/>
            <a:ext cx="6055360" cy="33020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Trebuchet MS"/>
                <a:cs typeface="Trebuchet MS"/>
              </a:rPr>
              <a:t>How</a:t>
            </a:r>
            <a:r>
              <a:rPr sz="2000" b="1" spc="-30" dirty="0">
                <a:solidFill>
                  <a:srgbClr val="231F20"/>
                </a:solidFill>
                <a:latin typeface="Trebuchet MS"/>
                <a:cs typeface="Trebuchet MS"/>
              </a:rPr>
              <a:t> </a:t>
            </a:r>
            <a:r>
              <a:rPr sz="2000" b="1" dirty="0">
                <a:solidFill>
                  <a:srgbClr val="231F20"/>
                </a:solidFill>
                <a:latin typeface="Trebuchet MS"/>
                <a:cs typeface="Trebuchet MS"/>
              </a:rPr>
              <a:t>you</a:t>
            </a:r>
            <a:r>
              <a:rPr sz="2000" b="1" spc="-35" dirty="0">
                <a:solidFill>
                  <a:srgbClr val="231F20"/>
                </a:solidFill>
                <a:latin typeface="Trebuchet MS"/>
                <a:cs typeface="Trebuchet MS"/>
              </a:rPr>
              <a:t> </a:t>
            </a:r>
            <a:r>
              <a:rPr sz="2000" b="1" dirty="0">
                <a:solidFill>
                  <a:srgbClr val="231F20"/>
                </a:solidFill>
                <a:latin typeface="Trebuchet MS"/>
                <a:cs typeface="Trebuchet MS"/>
              </a:rPr>
              <a:t>can</a:t>
            </a:r>
            <a:r>
              <a:rPr sz="2000" b="1" spc="-35" dirty="0">
                <a:solidFill>
                  <a:srgbClr val="231F20"/>
                </a:solidFill>
                <a:latin typeface="Trebuchet MS"/>
                <a:cs typeface="Trebuchet MS"/>
              </a:rPr>
              <a:t> </a:t>
            </a:r>
            <a:r>
              <a:rPr sz="2000" b="1" dirty="0">
                <a:solidFill>
                  <a:srgbClr val="231F20"/>
                </a:solidFill>
                <a:latin typeface="Trebuchet MS"/>
                <a:cs typeface="Trebuchet MS"/>
              </a:rPr>
              <a:t>decrease</a:t>
            </a:r>
            <a:r>
              <a:rPr sz="2000" b="1" spc="-30" dirty="0">
                <a:solidFill>
                  <a:srgbClr val="231F20"/>
                </a:solidFill>
                <a:latin typeface="Trebuchet MS"/>
                <a:cs typeface="Trebuchet MS"/>
              </a:rPr>
              <a:t> </a:t>
            </a:r>
            <a:r>
              <a:rPr sz="2000" b="1" dirty="0">
                <a:solidFill>
                  <a:srgbClr val="231F20"/>
                </a:solidFill>
                <a:latin typeface="Trebuchet MS"/>
                <a:cs typeface="Trebuchet MS"/>
              </a:rPr>
              <a:t>your</a:t>
            </a:r>
            <a:r>
              <a:rPr sz="2000" b="1" spc="-35" dirty="0">
                <a:solidFill>
                  <a:srgbClr val="231F20"/>
                </a:solidFill>
                <a:latin typeface="Trebuchet MS"/>
                <a:cs typeface="Trebuchet MS"/>
              </a:rPr>
              <a:t> </a:t>
            </a:r>
            <a:r>
              <a:rPr sz="2000" b="1" dirty="0">
                <a:solidFill>
                  <a:srgbClr val="231F20"/>
                </a:solidFill>
                <a:latin typeface="Trebuchet MS"/>
                <a:cs typeface="Trebuchet MS"/>
              </a:rPr>
              <a:t>exposure</a:t>
            </a:r>
            <a:r>
              <a:rPr sz="2000" b="1" spc="-30" dirty="0">
                <a:solidFill>
                  <a:srgbClr val="231F20"/>
                </a:solidFill>
                <a:latin typeface="Trebuchet MS"/>
                <a:cs typeface="Trebuchet MS"/>
              </a:rPr>
              <a:t> </a:t>
            </a:r>
            <a:r>
              <a:rPr sz="2000" b="1" dirty="0">
                <a:solidFill>
                  <a:srgbClr val="231F20"/>
                </a:solidFill>
                <a:latin typeface="Trebuchet MS"/>
                <a:cs typeface="Trebuchet MS"/>
              </a:rPr>
              <a:t>to</a:t>
            </a:r>
            <a:r>
              <a:rPr sz="2000" b="1" spc="-35" dirty="0">
                <a:solidFill>
                  <a:srgbClr val="231F20"/>
                </a:solidFill>
                <a:latin typeface="Trebuchet MS"/>
                <a:cs typeface="Trebuchet MS"/>
              </a:rPr>
              <a:t> </a:t>
            </a:r>
            <a:r>
              <a:rPr sz="2000" b="1" spc="-10" dirty="0">
                <a:solidFill>
                  <a:srgbClr val="231F20"/>
                </a:solidFill>
                <a:latin typeface="Trebuchet MS"/>
                <a:cs typeface="Trebuchet MS"/>
              </a:rPr>
              <a:t>pesticides</a:t>
            </a:r>
            <a:endParaRPr sz="2000">
              <a:latin typeface="Trebuchet MS"/>
              <a:cs typeface="Trebuchet MS"/>
            </a:endParaRPr>
          </a:p>
        </p:txBody>
      </p:sp>
      <p:sp>
        <p:nvSpPr>
          <p:cNvPr id="3" name="object 3"/>
          <p:cNvSpPr txBox="1">
            <a:spLocks noGrp="1"/>
          </p:cNvSpPr>
          <p:nvPr>
            <p:ph type="title"/>
          </p:nvPr>
        </p:nvSpPr>
        <p:spPr>
          <a:xfrm>
            <a:off x="1016000" y="689852"/>
            <a:ext cx="8051165" cy="732155"/>
          </a:xfrm>
          <a:prstGeom prst="rect">
            <a:avLst/>
          </a:prstGeom>
        </p:spPr>
        <p:txBody>
          <a:bodyPr vert="horz" wrap="square" lIns="0" tIns="61594" rIns="0" bIns="0" rtlCol="0">
            <a:spAutoFit/>
          </a:bodyPr>
          <a:lstStyle/>
          <a:p>
            <a:pPr marL="12700" marR="5080">
              <a:lnSpc>
                <a:spcPts val="2780"/>
              </a:lnSpc>
              <a:spcBef>
                <a:spcPts val="484"/>
              </a:spcBef>
            </a:pPr>
            <a:r>
              <a:rPr dirty="0"/>
              <a:t>Decrease</a:t>
            </a:r>
            <a:r>
              <a:rPr spc="80" dirty="0"/>
              <a:t> </a:t>
            </a:r>
            <a:r>
              <a:rPr dirty="0"/>
              <a:t>pesticide</a:t>
            </a:r>
            <a:r>
              <a:rPr spc="80" dirty="0"/>
              <a:t> </a:t>
            </a:r>
            <a:r>
              <a:rPr dirty="0"/>
              <a:t>exposure</a:t>
            </a:r>
            <a:r>
              <a:rPr spc="85" dirty="0"/>
              <a:t> </a:t>
            </a:r>
            <a:r>
              <a:rPr dirty="0"/>
              <a:t>in</a:t>
            </a:r>
            <a:r>
              <a:rPr spc="80" dirty="0"/>
              <a:t> </a:t>
            </a:r>
            <a:r>
              <a:rPr dirty="0"/>
              <a:t>and</a:t>
            </a:r>
            <a:r>
              <a:rPr spc="85" dirty="0"/>
              <a:t> </a:t>
            </a:r>
            <a:r>
              <a:rPr dirty="0"/>
              <a:t>around</a:t>
            </a:r>
            <a:r>
              <a:rPr spc="90" dirty="0"/>
              <a:t> </a:t>
            </a:r>
            <a:r>
              <a:rPr dirty="0"/>
              <a:t>the</a:t>
            </a:r>
            <a:r>
              <a:rPr spc="80" dirty="0"/>
              <a:t> </a:t>
            </a:r>
            <a:r>
              <a:rPr spc="-10" dirty="0"/>
              <a:t>home, </a:t>
            </a:r>
            <a:r>
              <a:rPr dirty="0"/>
              <a:t>school</a:t>
            </a:r>
            <a:r>
              <a:rPr spc="45" dirty="0"/>
              <a:t> </a:t>
            </a:r>
            <a:r>
              <a:rPr dirty="0"/>
              <a:t>or</a:t>
            </a:r>
            <a:r>
              <a:rPr spc="50" dirty="0"/>
              <a:t> </a:t>
            </a:r>
            <a:r>
              <a:rPr dirty="0"/>
              <a:t>child</a:t>
            </a:r>
            <a:r>
              <a:rPr spc="50" dirty="0"/>
              <a:t> </a:t>
            </a:r>
            <a:r>
              <a:rPr spc="-20" dirty="0"/>
              <a:t>care.</a:t>
            </a:r>
          </a:p>
        </p:txBody>
      </p:sp>
      <p:sp>
        <p:nvSpPr>
          <p:cNvPr id="4" name="object 4"/>
          <p:cNvSpPr txBox="1"/>
          <p:nvPr/>
        </p:nvSpPr>
        <p:spPr>
          <a:xfrm>
            <a:off x="1016000" y="1672832"/>
            <a:ext cx="15875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Webdings"/>
                <a:cs typeface="Webdings"/>
              </a:rPr>
              <a:t></a:t>
            </a:r>
            <a:endParaRPr sz="1050">
              <a:latin typeface="Webdings"/>
              <a:cs typeface="Webdings"/>
            </a:endParaRPr>
          </a:p>
        </p:txBody>
      </p:sp>
      <p:sp>
        <p:nvSpPr>
          <p:cNvPr id="5" name="object 5"/>
          <p:cNvSpPr txBox="1"/>
          <p:nvPr/>
        </p:nvSpPr>
        <p:spPr>
          <a:xfrm>
            <a:off x="1239113" y="1564882"/>
            <a:ext cx="3899535" cy="5016500"/>
          </a:xfrm>
          <a:prstGeom prst="rect">
            <a:avLst/>
          </a:prstGeom>
        </p:spPr>
        <p:txBody>
          <a:bodyPr vert="horz" wrap="square" lIns="0" tIns="33020" rIns="0" bIns="0" rtlCol="0">
            <a:spAutoFit/>
          </a:bodyPr>
          <a:lstStyle/>
          <a:p>
            <a:pPr marL="12700" marR="17780">
              <a:lnSpc>
                <a:spcPts val="2300"/>
              </a:lnSpc>
              <a:spcBef>
                <a:spcPts val="260"/>
              </a:spcBef>
            </a:pPr>
            <a:r>
              <a:rPr sz="2000" dirty="0">
                <a:solidFill>
                  <a:srgbClr val="231F20"/>
                </a:solidFill>
                <a:latin typeface="Trebuchet MS"/>
                <a:cs typeface="Trebuchet MS"/>
              </a:rPr>
              <a:t>Use</a:t>
            </a:r>
            <a:r>
              <a:rPr sz="2000" spc="-25" dirty="0">
                <a:solidFill>
                  <a:srgbClr val="231F20"/>
                </a:solidFill>
                <a:latin typeface="Trebuchet MS"/>
                <a:cs typeface="Trebuchet MS"/>
              </a:rPr>
              <a:t> </a:t>
            </a:r>
            <a:r>
              <a:rPr sz="2000" dirty="0">
                <a:solidFill>
                  <a:srgbClr val="231F20"/>
                </a:solidFill>
                <a:latin typeface="Trebuchet MS"/>
                <a:cs typeface="Trebuchet MS"/>
              </a:rPr>
              <a:t>the</a:t>
            </a:r>
            <a:r>
              <a:rPr sz="2000" spc="-25" dirty="0">
                <a:solidFill>
                  <a:srgbClr val="231F20"/>
                </a:solidFill>
                <a:latin typeface="Trebuchet MS"/>
                <a:cs typeface="Trebuchet MS"/>
              </a:rPr>
              <a:t> </a:t>
            </a:r>
            <a:r>
              <a:rPr sz="2000" dirty="0">
                <a:solidFill>
                  <a:srgbClr val="231F20"/>
                </a:solidFill>
                <a:latin typeface="Trebuchet MS"/>
                <a:cs typeface="Trebuchet MS"/>
              </a:rPr>
              <a:t>least</a:t>
            </a:r>
            <a:r>
              <a:rPr sz="2000" spc="-25" dirty="0">
                <a:solidFill>
                  <a:srgbClr val="231F20"/>
                </a:solidFill>
                <a:latin typeface="Trebuchet MS"/>
                <a:cs typeface="Trebuchet MS"/>
              </a:rPr>
              <a:t> </a:t>
            </a:r>
            <a:r>
              <a:rPr sz="2000" dirty="0">
                <a:solidFill>
                  <a:srgbClr val="231F20"/>
                </a:solidFill>
                <a:latin typeface="Trebuchet MS"/>
                <a:cs typeface="Trebuchet MS"/>
              </a:rPr>
              <a:t>toxic</a:t>
            </a:r>
            <a:r>
              <a:rPr sz="2000" spc="-20" dirty="0">
                <a:solidFill>
                  <a:srgbClr val="231F20"/>
                </a:solidFill>
                <a:latin typeface="Trebuchet MS"/>
                <a:cs typeface="Trebuchet MS"/>
              </a:rPr>
              <a:t> </a:t>
            </a:r>
            <a:r>
              <a:rPr sz="2000" dirty="0">
                <a:solidFill>
                  <a:srgbClr val="231F20"/>
                </a:solidFill>
                <a:latin typeface="Trebuchet MS"/>
                <a:cs typeface="Trebuchet MS"/>
              </a:rPr>
              <a:t>options</a:t>
            </a:r>
            <a:r>
              <a:rPr sz="2000" spc="-25" dirty="0">
                <a:solidFill>
                  <a:srgbClr val="231F20"/>
                </a:solidFill>
                <a:latin typeface="Trebuchet MS"/>
                <a:cs typeface="Trebuchet MS"/>
              </a:rPr>
              <a:t> </a:t>
            </a:r>
            <a:r>
              <a:rPr sz="2000" spc="-10" dirty="0">
                <a:solidFill>
                  <a:srgbClr val="231F20"/>
                </a:solidFill>
                <a:latin typeface="Trebuchet MS"/>
                <a:cs typeface="Trebuchet MS"/>
              </a:rPr>
              <a:t>possi- </a:t>
            </a:r>
            <a:r>
              <a:rPr sz="2000" dirty="0">
                <a:solidFill>
                  <a:srgbClr val="231F20"/>
                </a:solidFill>
                <a:latin typeface="Trebuchet MS"/>
                <a:cs typeface="Trebuchet MS"/>
              </a:rPr>
              <a:t>ble</a:t>
            </a:r>
            <a:r>
              <a:rPr sz="2000" spc="-10" dirty="0">
                <a:solidFill>
                  <a:srgbClr val="231F20"/>
                </a:solidFill>
                <a:latin typeface="Trebuchet MS"/>
                <a:cs typeface="Trebuchet MS"/>
              </a:rPr>
              <a:t> </a:t>
            </a:r>
            <a:r>
              <a:rPr sz="2000" dirty="0">
                <a:solidFill>
                  <a:srgbClr val="231F20"/>
                </a:solidFill>
                <a:latin typeface="Trebuchet MS"/>
                <a:cs typeface="Trebuchet MS"/>
              </a:rPr>
              <a:t>to</a:t>
            </a:r>
            <a:r>
              <a:rPr sz="2000" spc="-5" dirty="0">
                <a:solidFill>
                  <a:srgbClr val="231F20"/>
                </a:solidFill>
                <a:latin typeface="Trebuchet MS"/>
                <a:cs typeface="Trebuchet MS"/>
              </a:rPr>
              <a:t> </a:t>
            </a:r>
            <a:r>
              <a:rPr sz="2000" dirty="0">
                <a:solidFill>
                  <a:srgbClr val="231F20"/>
                </a:solidFill>
                <a:latin typeface="Trebuchet MS"/>
                <a:cs typeface="Trebuchet MS"/>
              </a:rPr>
              <a:t>control</a:t>
            </a:r>
            <a:r>
              <a:rPr sz="2000" spc="-10" dirty="0">
                <a:solidFill>
                  <a:srgbClr val="231F20"/>
                </a:solidFill>
                <a:latin typeface="Trebuchet MS"/>
                <a:cs typeface="Trebuchet MS"/>
              </a:rPr>
              <a:t> </a:t>
            </a:r>
            <a:r>
              <a:rPr sz="2000" dirty="0">
                <a:solidFill>
                  <a:srgbClr val="231F20"/>
                </a:solidFill>
                <a:latin typeface="Trebuchet MS"/>
                <a:cs typeface="Trebuchet MS"/>
              </a:rPr>
              <a:t>pests</a:t>
            </a:r>
            <a:r>
              <a:rPr sz="2000" spc="-10" dirty="0">
                <a:solidFill>
                  <a:srgbClr val="231F20"/>
                </a:solidFill>
                <a:latin typeface="Trebuchet MS"/>
                <a:cs typeface="Trebuchet MS"/>
              </a:rPr>
              <a:t> </a:t>
            </a:r>
            <a:r>
              <a:rPr sz="2000" dirty="0">
                <a:solidFill>
                  <a:srgbClr val="231F20"/>
                </a:solidFill>
                <a:latin typeface="Trebuchet MS"/>
                <a:cs typeface="Trebuchet MS"/>
              </a:rPr>
              <a:t>in</a:t>
            </a:r>
            <a:r>
              <a:rPr sz="2000" spc="-10" dirty="0">
                <a:solidFill>
                  <a:srgbClr val="231F20"/>
                </a:solidFill>
                <a:latin typeface="Trebuchet MS"/>
                <a:cs typeface="Trebuchet MS"/>
              </a:rPr>
              <a:t> </a:t>
            </a:r>
            <a:r>
              <a:rPr sz="2000" dirty="0">
                <a:solidFill>
                  <a:srgbClr val="231F20"/>
                </a:solidFill>
                <a:latin typeface="Trebuchet MS"/>
                <a:cs typeface="Trebuchet MS"/>
              </a:rPr>
              <a:t>and</a:t>
            </a:r>
            <a:r>
              <a:rPr sz="2000" spc="-5" dirty="0">
                <a:solidFill>
                  <a:srgbClr val="231F20"/>
                </a:solidFill>
                <a:latin typeface="Trebuchet MS"/>
                <a:cs typeface="Trebuchet MS"/>
              </a:rPr>
              <a:t> </a:t>
            </a:r>
            <a:r>
              <a:rPr sz="2000" spc="-10" dirty="0">
                <a:solidFill>
                  <a:srgbClr val="231F20"/>
                </a:solidFill>
                <a:latin typeface="Trebuchet MS"/>
                <a:cs typeface="Trebuchet MS"/>
              </a:rPr>
              <a:t>around buildings.</a:t>
            </a:r>
            <a:endParaRPr sz="2000" dirty="0">
              <a:latin typeface="Trebuchet MS"/>
              <a:cs typeface="Trebuchet MS"/>
            </a:endParaRPr>
          </a:p>
          <a:p>
            <a:pPr marL="12700" marR="212090">
              <a:lnSpc>
                <a:spcPts val="2300"/>
              </a:lnSpc>
              <a:spcBef>
                <a:spcPts val="800"/>
              </a:spcBef>
            </a:pPr>
            <a:r>
              <a:rPr sz="2000" dirty="0">
                <a:solidFill>
                  <a:srgbClr val="231F20"/>
                </a:solidFill>
                <a:latin typeface="Trebuchet MS"/>
                <a:cs typeface="Trebuchet MS"/>
              </a:rPr>
              <a:t>Learn</a:t>
            </a:r>
            <a:r>
              <a:rPr sz="2000" spc="-45" dirty="0">
                <a:solidFill>
                  <a:srgbClr val="231F20"/>
                </a:solidFill>
                <a:latin typeface="Trebuchet MS"/>
                <a:cs typeface="Trebuchet MS"/>
              </a:rPr>
              <a:t> </a:t>
            </a:r>
            <a:r>
              <a:rPr sz="2000" dirty="0">
                <a:solidFill>
                  <a:srgbClr val="231F20"/>
                </a:solidFill>
                <a:latin typeface="Trebuchet MS"/>
                <a:cs typeface="Trebuchet MS"/>
              </a:rPr>
              <a:t>about</a:t>
            </a:r>
            <a:r>
              <a:rPr sz="2000" spc="-35" dirty="0">
                <a:solidFill>
                  <a:srgbClr val="231F20"/>
                </a:solidFill>
                <a:latin typeface="Trebuchet MS"/>
                <a:cs typeface="Trebuchet MS"/>
              </a:rPr>
              <a:t> </a:t>
            </a:r>
            <a:r>
              <a:rPr sz="2000" dirty="0">
                <a:solidFill>
                  <a:srgbClr val="231F20"/>
                </a:solidFill>
                <a:latin typeface="Trebuchet MS"/>
                <a:cs typeface="Trebuchet MS"/>
              </a:rPr>
              <a:t>“Integrated</a:t>
            </a:r>
            <a:r>
              <a:rPr sz="2000" spc="-35" dirty="0">
                <a:solidFill>
                  <a:srgbClr val="231F20"/>
                </a:solidFill>
                <a:latin typeface="Trebuchet MS"/>
                <a:cs typeface="Trebuchet MS"/>
              </a:rPr>
              <a:t> </a:t>
            </a:r>
            <a:r>
              <a:rPr sz="2000" spc="-20" dirty="0">
                <a:solidFill>
                  <a:srgbClr val="231F20"/>
                </a:solidFill>
                <a:latin typeface="Trebuchet MS"/>
                <a:cs typeface="Trebuchet MS"/>
              </a:rPr>
              <a:t>Pest </a:t>
            </a:r>
            <a:r>
              <a:rPr sz="2000" dirty="0">
                <a:solidFill>
                  <a:srgbClr val="231F20"/>
                </a:solidFill>
                <a:latin typeface="Trebuchet MS"/>
                <a:cs typeface="Trebuchet MS"/>
              </a:rPr>
              <a:t>Management”</a:t>
            </a:r>
            <a:r>
              <a:rPr sz="2000" spc="-70" dirty="0">
                <a:solidFill>
                  <a:srgbClr val="231F20"/>
                </a:solidFill>
                <a:latin typeface="Trebuchet MS"/>
                <a:cs typeface="Trebuchet MS"/>
              </a:rPr>
              <a:t> </a:t>
            </a:r>
            <a:r>
              <a:rPr sz="2000" dirty="0">
                <a:solidFill>
                  <a:srgbClr val="231F20"/>
                </a:solidFill>
                <a:latin typeface="Trebuchet MS"/>
                <a:cs typeface="Trebuchet MS"/>
              </a:rPr>
              <a:t>(IPM),</a:t>
            </a:r>
            <a:r>
              <a:rPr sz="2000" spc="-70" dirty="0">
                <a:solidFill>
                  <a:srgbClr val="231F20"/>
                </a:solidFill>
                <a:latin typeface="Trebuchet MS"/>
                <a:cs typeface="Trebuchet MS"/>
              </a:rPr>
              <a:t> </a:t>
            </a:r>
            <a:r>
              <a:rPr sz="2000" spc="-10" dirty="0">
                <a:solidFill>
                  <a:srgbClr val="231F20"/>
                </a:solidFill>
                <a:latin typeface="Trebuchet MS"/>
                <a:cs typeface="Trebuchet MS"/>
              </a:rPr>
              <a:t>which </a:t>
            </a:r>
            <a:r>
              <a:rPr sz="2000" dirty="0">
                <a:solidFill>
                  <a:srgbClr val="231F20"/>
                </a:solidFill>
                <a:latin typeface="Trebuchet MS"/>
                <a:cs typeface="Trebuchet MS"/>
              </a:rPr>
              <a:t>involves</a:t>
            </a:r>
            <a:r>
              <a:rPr sz="2000" spc="-15" dirty="0">
                <a:solidFill>
                  <a:srgbClr val="231F20"/>
                </a:solidFill>
                <a:latin typeface="Trebuchet MS"/>
                <a:cs typeface="Trebuchet MS"/>
              </a:rPr>
              <a:t> </a:t>
            </a:r>
            <a:r>
              <a:rPr sz="2000" dirty="0">
                <a:solidFill>
                  <a:srgbClr val="231F20"/>
                </a:solidFill>
                <a:latin typeface="Trebuchet MS"/>
                <a:cs typeface="Trebuchet MS"/>
              </a:rPr>
              <a:t>chemical</a:t>
            </a:r>
            <a:r>
              <a:rPr sz="2000" spc="-10" dirty="0">
                <a:solidFill>
                  <a:srgbClr val="231F20"/>
                </a:solidFill>
                <a:latin typeface="Trebuchet MS"/>
                <a:cs typeface="Trebuchet MS"/>
              </a:rPr>
              <a:t> </a:t>
            </a:r>
            <a:r>
              <a:rPr sz="2000" dirty="0">
                <a:solidFill>
                  <a:srgbClr val="231F20"/>
                </a:solidFill>
                <a:latin typeface="Trebuchet MS"/>
                <a:cs typeface="Trebuchet MS"/>
              </a:rPr>
              <a:t>use</a:t>
            </a:r>
            <a:r>
              <a:rPr sz="2000" spc="-10" dirty="0">
                <a:solidFill>
                  <a:srgbClr val="231F20"/>
                </a:solidFill>
                <a:latin typeface="Trebuchet MS"/>
                <a:cs typeface="Trebuchet MS"/>
              </a:rPr>
              <a:t> </a:t>
            </a:r>
            <a:r>
              <a:rPr sz="2000" i="1" dirty="0">
                <a:solidFill>
                  <a:srgbClr val="231F20"/>
                </a:solidFill>
                <a:latin typeface="Trebuchet MS"/>
                <a:cs typeface="Trebuchet MS"/>
              </a:rPr>
              <a:t>only</a:t>
            </a:r>
            <a:r>
              <a:rPr sz="2000" i="1" spc="-5" dirty="0">
                <a:solidFill>
                  <a:srgbClr val="231F20"/>
                </a:solidFill>
                <a:latin typeface="Trebuchet MS"/>
                <a:cs typeface="Trebuchet MS"/>
              </a:rPr>
              <a:t> </a:t>
            </a:r>
            <a:r>
              <a:rPr sz="2000" spc="-10" dirty="0">
                <a:solidFill>
                  <a:srgbClr val="231F20"/>
                </a:solidFill>
                <a:latin typeface="Trebuchet MS"/>
                <a:cs typeface="Trebuchet MS"/>
              </a:rPr>
              <a:t>after </a:t>
            </a:r>
            <a:r>
              <a:rPr sz="2000" dirty="0">
                <a:solidFill>
                  <a:srgbClr val="231F20"/>
                </a:solidFill>
                <a:latin typeface="Trebuchet MS"/>
                <a:cs typeface="Trebuchet MS"/>
              </a:rPr>
              <a:t>several</a:t>
            </a:r>
            <a:r>
              <a:rPr sz="2000" spc="-25" dirty="0">
                <a:solidFill>
                  <a:srgbClr val="231F20"/>
                </a:solidFill>
                <a:latin typeface="Trebuchet MS"/>
                <a:cs typeface="Trebuchet MS"/>
              </a:rPr>
              <a:t> </a:t>
            </a:r>
            <a:r>
              <a:rPr sz="2000" dirty="0">
                <a:solidFill>
                  <a:srgbClr val="231F20"/>
                </a:solidFill>
                <a:latin typeface="Trebuchet MS"/>
                <a:cs typeface="Trebuchet MS"/>
              </a:rPr>
              <a:t>other</a:t>
            </a:r>
            <a:r>
              <a:rPr sz="2000" spc="-5" dirty="0">
                <a:solidFill>
                  <a:srgbClr val="231F20"/>
                </a:solidFill>
                <a:latin typeface="Trebuchet MS"/>
                <a:cs typeface="Trebuchet MS"/>
              </a:rPr>
              <a:t> </a:t>
            </a:r>
            <a:r>
              <a:rPr sz="2000" dirty="0">
                <a:solidFill>
                  <a:srgbClr val="231F20"/>
                </a:solidFill>
                <a:latin typeface="Trebuchet MS"/>
                <a:cs typeface="Trebuchet MS"/>
              </a:rPr>
              <a:t>steps</a:t>
            </a:r>
            <a:r>
              <a:rPr sz="2000" spc="-10" dirty="0">
                <a:solidFill>
                  <a:srgbClr val="231F20"/>
                </a:solidFill>
                <a:latin typeface="Trebuchet MS"/>
                <a:cs typeface="Trebuchet MS"/>
              </a:rPr>
              <a:t> </a:t>
            </a:r>
            <a:r>
              <a:rPr sz="2000" dirty="0">
                <a:solidFill>
                  <a:srgbClr val="231F20"/>
                </a:solidFill>
                <a:latin typeface="Trebuchet MS"/>
                <a:cs typeface="Trebuchet MS"/>
              </a:rPr>
              <a:t>are</a:t>
            </a:r>
            <a:r>
              <a:rPr sz="2000" spc="-10" dirty="0">
                <a:solidFill>
                  <a:srgbClr val="231F20"/>
                </a:solidFill>
                <a:latin typeface="Trebuchet MS"/>
                <a:cs typeface="Trebuchet MS"/>
              </a:rPr>
              <a:t> </a:t>
            </a:r>
            <a:r>
              <a:rPr sz="2000" dirty="0">
                <a:solidFill>
                  <a:srgbClr val="231F20"/>
                </a:solidFill>
                <a:latin typeface="Trebuchet MS"/>
                <a:cs typeface="Trebuchet MS"/>
              </a:rPr>
              <a:t>taken</a:t>
            </a:r>
            <a:r>
              <a:rPr sz="2000" spc="-10" dirty="0">
                <a:solidFill>
                  <a:srgbClr val="231F20"/>
                </a:solidFill>
                <a:latin typeface="Trebuchet MS"/>
                <a:cs typeface="Trebuchet MS"/>
              </a:rPr>
              <a:t> </a:t>
            </a:r>
            <a:r>
              <a:rPr sz="2000" spc="-25" dirty="0">
                <a:solidFill>
                  <a:srgbClr val="231F20"/>
                </a:solidFill>
                <a:latin typeface="Trebuchet MS"/>
                <a:cs typeface="Trebuchet MS"/>
              </a:rPr>
              <a:t>to </a:t>
            </a:r>
            <a:r>
              <a:rPr sz="2000" dirty="0">
                <a:solidFill>
                  <a:srgbClr val="231F20"/>
                </a:solidFill>
                <a:latin typeface="Trebuchet MS"/>
                <a:cs typeface="Trebuchet MS"/>
              </a:rPr>
              <a:t>remove</a:t>
            </a:r>
            <a:r>
              <a:rPr sz="2000" spc="-20" dirty="0">
                <a:solidFill>
                  <a:srgbClr val="231F20"/>
                </a:solidFill>
                <a:latin typeface="Trebuchet MS"/>
                <a:cs typeface="Trebuchet MS"/>
              </a:rPr>
              <a:t> </a:t>
            </a:r>
            <a:r>
              <a:rPr sz="2000" dirty="0">
                <a:solidFill>
                  <a:srgbClr val="231F20"/>
                </a:solidFill>
                <a:latin typeface="Trebuchet MS"/>
                <a:cs typeface="Trebuchet MS"/>
              </a:rPr>
              <a:t>pests</a:t>
            </a:r>
            <a:r>
              <a:rPr sz="2000" spc="-15" dirty="0">
                <a:solidFill>
                  <a:srgbClr val="231F20"/>
                </a:solidFill>
                <a:latin typeface="Trebuchet MS"/>
                <a:cs typeface="Trebuchet MS"/>
              </a:rPr>
              <a:t> </a:t>
            </a:r>
            <a:r>
              <a:rPr sz="2000" dirty="0">
                <a:solidFill>
                  <a:srgbClr val="231F20"/>
                </a:solidFill>
                <a:latin typeface="Trebuchet MS"/>
                <a:cs typeface="Trebuchet MS"/>
              </a:rPr>
              <a:t>from</a:t>
            </a:r>
            <a:r>
              <a:rPr sz="2000" spc="-20" dirty="0">
                <a:solidFill>
                  <a:srgbClr val="231F20"/>
                </a:solidFill>
                <a:latin typeface="Trebuchet MS"/>
                <a:cs typeface="Trebuchet MS"/>
              </a:rPr>
              <a:t> </a:t>
            </a:r>
            <a:r>
              <a:rPr sz="2000" dirty="0">
                <a:solidFill>
                  <a:srgbClr val="231F20"/>
                </a:solidFill>
                <a:latin typeface="Trebuchet MS"/>
                <a:cs typeface="Trebuchet MS"/>
              </a:rPr>
              <a:t>the</a:t>
            </a:r>
            <a:r>
              <a:rPr sz="2000" spc="-15" dirty="0">
                <a:solidFill>
                  <a:srgbClr val="231F20"/>
                </a:solidFill>
                <a:latin typeface="Trebuchet MS"/>
                <a:cs typeface="Trebuchet MS"/>
              </a:rPr>
              <a:t> </a:t>
            </a:r>
            <a:r>
              <a:rPr sz="2000" spc="-10" dirty="0">
                <a:solidFill>
                  <a:srgbClr val="231F20"/>
                </a:solidFill>
                <a:latin typeface="Trebuchet MS"/>
                <a:cs typeface="Trebuchet MS"/>
              </a:rPr>
              <a:t>home.</a:t>
            </a:r>
            <a:endParaRPr sz="2000" dirty="0">
              <a:latin typeface="Trebuchet MS"/>
              <a:cs typeface="Trebuchet MS"/>
            </a:endParaRPr>
          </a:p>
          <a:p>
            <a:pPr marL="12700" marR="66040">
              <a:lnSpc>
                <a:spcPts val="2300"/>
              </a:lnSpc>
            </a:pPr>
            <a:r>
              <a:rPr sz="2000" dirty="0">
                <a:solidFill>
                  <a:srgbClr val="231F20"/>
                </a:solidFill>
                <a:latin typeface="Trebuchet MS"/>
                <a:cs typeface="Trebuchet MS"/>
              </a:rPr>
              <a:t>Check</a:t>
            </a:r>
            <a:r>
              <a:rPr sz="2000" spc="-15" dirty="0">
                <a:solidFill>
                  <a:srgbClr val="231F20"/>
                </a:solidFill>
                <a:latin typeface="Trebuchet MS"/>
                <a:cs typeface="Trebuchet MS"/>
              </a:rPr>
              <a:t> </a:t>
            </a:r>
            <a:r>
              <a:rPr sz="2000" dirty="0">
                <a:solidFill>
                  <a:srgbClr val="231F20"/>
                </a:solidFill>
                <a:latin typeface="Trebuchet MS"/>
                <a:cs typeface="Trebuchet MS"/>
              </a:rPr>
              <a:t>out</a:t>
            </a:r>
            <a:r>
              <a:rPr sz="2000" spc="-15" dirty="0">
                <a:solidFill>
                  <a:srgbClr val="231F20"/>
                </a:solidFill>
                <a:latin typeface="Trebuchet MS"/>
                <a:cs typeface="Trebuchet MS"/>
              </a:rPr>
              <a:t> </a:t>
            </a:r>
            <a:r>
              <a:rPr sz="2000" dirty="0">
                <a:solidFill>
                  <a:srgbClr val="231F20"/>
                </a:solidFill>
                <a:latin typeface="Trebuchet MS"/>
                <a:cs typeface="Trebuchet MS"/>
              </a:rPr>
              <a:t>the</a:t>
            </a:r>
            <a:r>
              <a:rPr sz="2000" spc="-10" dirty="0">
                <a:solidFill>
                  <a:srgbClr val="231F20"/>
                </a:solidFill>
                <a:latin typeface="Trebuchet MS"/>
                <a:cs typeface="Trebuchet MS"/>
              </a:rPr>
              <a:t> </a:t>
            </a:r>
            <a:r>
              <a:rPr sz="2000" dirty="0">
                <a:solidFill>
                  <a:srgbClr val="231F20"/>
                </a:solidFill>
                <a:latin typeface="Trebuchet MS"/>
                <a:cs typeface="Trebuchet MS"/>
              </a:rPr>
              <a:t>resources</a:t>
            </a:r>
            <a:r>
              <a:rPr sz="2000" spc="-15" dirty="0">
                <a:solidFill>
                  <a:srgbClr val="231F20"/>
                </a:solidFill>
                <a:latin typeface="Trebuchet MS"/>
                <a:cs typeface="Trebuchet MS"/>
              </a:rPr>
              <a:t> </a:t>
            </a:r>
            <a:r>
              <a:rPr sz="2000" dirty="0">
                <a:solidFill>
                  <a:srgbClr val="231F20"/>
                </a:solidFill>
                <a:latin typeface="Trebuchet MS"/>
                <a:cs typeface="Trebuchet MS"/>
              </a:rPr>
              <a:t>for</a:t>
            </a:r>
            <a:r>
              <a:rPr sz="2000" spc="-5" dirty="0">
                <a:solidFill>
                  <a:srgbClr val="231F20"/>
                </a:solidFill>
                <a:latin typeface="Trebuchet MS"/>
                <a:cs typeface="Trebuchet MS"/>
              </a:rPr>
              <a:t> </a:t>
            </a:r>
            <a:r>
              <a:rPr sz="2000" spc="-20" dirty="0">
                <a:solidFill>
                  <a:srgbClr val="231F20"/>
                </a:solidFill>
                <a:latin typeface="Trebuchet MS"/>
                <a:cs typeface="Trebuchet MS"/>
              </a:rPr>
              <a:t>more </a:t>
            </a:r>
            <a:r>
              <a:rPr sz="2000" spc="-10" dirty="0">
                <a:solidFill>
                  <a:srgbClr val="231F20"/>
                </a:solidFill>
                <a:latin typeface="Trebuchet MS"/>
                <a:cs typeface="Trebuchet MS"/>
              </a:rPr>
              <a:t>information.</a:t>
            </a:r>
            <a:endParaRPr sz="2000" dirty="0">
              <a:latin typeface="Trebuchet MS"/>
              <a:cs typeface="Trebuchet MS"/>
            </a:endParaRPr>
          </a:p>
          <a:p>
            <a:pPr marL="12700" marR="5080" algn="just">
              <a:lnSpc>
                <a:spcPts val="2300"/>
              </a:lnSpc>
              <a:spcBef>
                <a:spcPts val="800"/>
              </a:spcBef>
            </a:pPr>
            <a:r>
              <a:rPr sz="2000" dirty="0">
                <a:solidFill>
                  <a:srgbClr val="231F20"/>
                </a:solidFill>
                <a:latin typeface="Trebuchet MS"/>
                <a:cs typeface="Trebuchet MS"/>
              </a:rPr>
              <a:t>Leave</a:t>
            </a:r>
            <a:r>
              <a:rPr sz="2000" spc="-20" dirty="0">
                <a:solidFill>
                  <a:srgbClr val="231F20"/>
                </a:solidFill>
                <a:latin typeface="Trebuchet MS"/>
                <a:cs typeface="Trebuchet MS"/>
              </a:rPr>
              <a:t> </a:t>
            </a:r>
            <a:r>
              <a:rPr sz="2000" dirty="0">
                <a:solidFill>
                  <a:srgbClr val="231F20"/>
                </a:solidFill>
                <a:latin typeface="Trebuchet MS"/>
                <a:cs typeface="Trebuchet MS"/>
              </a:rPr>
              <a:t>shoes</a:t>
            </a:r>
            <a:r>
              <a:rPr sz="2000" spc="-20" dirty="0">
                <a:solidFill>
                  <a:srgbClr val="231F20"/>
                </a:solidFill>
                <a:latin typeface="Trebuchet MS"/>
                <a:cs typeface="Trebuchet MS"/>
              </a:rPr>
              <a:t> </a:t>
            </a:r>
            <a:r>
              <a:rPr sz="2000" dirty="0">
                <a:solidFill>
                  <a:srgbClr val="231F20"/>
                </a:solidFill>
                <a:latin typeface="Trebuchet MS"/>
                <a:cs typeface="Trebuchet MS"/>
              </a:rPr>
              <a:t>outside</a:t>
            </a:r>
            <a:r>
              <a:rPr sz="2000" spc="-15" dirty="0">
                <a:solidFill>
                  <a:srgbClr val="231F20"/>
                </a:solidFill>
                <a:latin typeface="Trebuchet MS"/>
                <a:cs typeface="Trebuchet MS"/>
              </a:rPr>
              <a:t> </a:t>
            </a:r>
            <a:r>
              <a:rPr sz="2000" dirty="0">
                <a:solidFill>
                  <a:srgbClr val="231F20"/>
                </a:solidFill>
                <a:latin typeface="Trebuchet MS"/>
                <a:cs typeface="Trebuchet MS"/>
              </a:rPr>
              <a:t>your</a:t>
            </a:r>
            <a:r>
              <a:rPr sz="2000" spc="-15" dirty="0">
                <a:solidFill>
                  <a:srgbClr val="231F20"/>
                </a:solidFill>
                <a:latin typeface="Trebuchet MS"/>
                <a:cs typeface="Trebuchet MS"/>
              </a:rPr>
              <a:t> </a:t>
            </a:r>
            <a:r>
              <a:rPr sz="2000" dirty="0">
                <a:solidFill>
                  <a:srgbClr val="231F20"/>
                </a:solidFill>
                <a:latin typeface="Trebuchet MS"/>
                <a:cs typeface="Trebuchet MS"/>
              </a:rPr>
              <a:t>home</a:t>
            </a:r>
            <a:r>
              <a:rPr sz="2000" spc="-15" dirty="0">
                <a:solidFill>
                  <a:srgbClr val="231F20"/>
                </a:solidFill>
                <a:latin typeface="Trebuchet MS"/>
                <a:cs typeface="Trebuchet MS"/>
              </a:rPr>
              <a:t> </a:t>
            </a:r>
            <a:r>
              <a:rPr sz="2000" spc="-25" dirty="0">
                <a:solidFill>
                  <a:srgbClr val="231F20"/>
                </a:solidFill>
                <a:latin typeface="Trebuchet MS"/>
                <a:cs typeface="Trebuchet MS"/>
              </a:rPr>
              <a:t>to </a:t>
            </a:r>
            <a:r>
              <a:rPr sz="2000" dirty="0">
                <a:solidFill>
                  <a:srgbClr val="231F20"/>
                </a:solidFill>
                <a:latin typeface="Trebuchet MS"/>
                <a:cs typeface="Trebuchet MS"/>
              </a:rPr>
              <a:t>prevent</a:t>
            </a:r>
            <a:r>
              <a:rPr sz="2000" spc="-15" dirty="0">
                <a:solidFill>
                  <a:srgbClr val="231F20"/>
                </a:solidFill>
                <a:latin typeface="Trebuchet MS"/>
                <a:cs typeface="Trebuchet MS"/>
              </a:rPr>
              <a:t> </a:t>
            </a:r>
            <a:r>
              <a:rPr sz="2000" dirty="0">
                <a:solidFill>
                  <a:srgbClr val="231F20"/>
                </a:solidFill>
                <a:latin typeface="Trebuchet MS"/>
                <a:cs typeface="Trebuchet MS"/>
              </a:rPr>
              <a:t>tracking</a:t>
            </a:r>
            <a:r>
              <a:rPr sz="2000" spc="-15" dirty="0">
                <a:solidFill>
                  <a:srgbClr val="231F20"/>
                </a:solidFill>
                <a:latin typeface="Trebuchet MS"/>
                <a:cs typeface="Trebuchet MS"/>
              </a:rPr>
              <a:t> </a:t>
            </a:r>
            <a:r>
              <a:rPr sz="2000" dirty="0">
                <a:solidFill>
                  <a:srgbClr val="231F20"/>
                </a:solidFill>
                <a:latin typeface="Trebuchet MS"/>
                <a:cs typeface="Trebuchet MS"/>
              </a:rPr>
              <a:t>in</a:t>
            </a:r>
            <a:r>
              <a:rPr sz="2000" spc="-15" dirty="0">
                <a:solidFill>
                  <a:srgbClr val="231F20"/>
                </a:solidFill>
                <a:latin typeface="Trebuchet MS"/>
                <a:cs typeface="Trebuchet MS"/>
              </a:rPr>
              <a:t> </a:t>
            </a:r>
            <a:r>
              <a:rPr sz="2000" dirty="0">
                <a:solidFill>
                  <a:srgbClr val="231F20"/>
                </a:solidFill>
                <a:latin typeface="Trebuchet MS"/>
                <a:cs typeface="Trebuchet MS"/>
              </a:rPr>
              <a:t>pesticides</a:t>
            </a:r>
            <a:r>
              <a:rPr sz="2000" spc="-10" dirty="0">
                <a:solidFill>
                  <a:srgbClr val="231F20"/>
                </a:solidFill>
                <a:latin typeface="Trebuchet MS"/>
                <a:cs typeface="Trebuchet MS"/>
              </a:rPr>
              <a:t> </a:t>
            </a:r>
            <a:r>
              <a:rPr sz="2000" spc="-25" dirty="0">
                <a:solidFill>
                  <a:srgbClr val="231F20"/>
                </a:solidFill>
                <a:latin typeface="Trebuchet MS"/>
                <a:cs typeface="Trebuchet MS"/>
              </a:rPr>
              <a:t>and </a:t>
            </a:r>
            <a:r>
              <a:rPr sz="2000" dirty="0">
                <a:solidFill>
                  <a:srgbClr val="231F20"/>
                </a:solidFill>
                <a:latin typeface="Trebuchet MS"/>
                <a:cs typeface="Trebuchet MS"/>
              </a:rPr>
              <a:t>other</a:t>
            </a:r>
            <a:r>
              <a:rPr sz="2000" spc="-5" dirty="0">
                <a:solidFill>
                  <a:srgbClr val="231F20"/>
                </a:solidFill>
                <a:latin typeface="Trebuchet MS"/>
                <a:cs typeface="Trebuchet MS"/>
              </a:rPr>
              <a:t> </a:t>
            </a:r>
            <a:r>
              <a:rPr sz="2000" dirty="0">
                <a:solidFill>
                  <a:srgbClr val="231F20"/>
                </a:solidFill>
                <a:latin typeface="Trebuchet MS"/>
                <a:cs typeface="Trebuchet MS"/>
              </a:rPr>
              <a:t>contaminants</a:t>
            </a:r>
            <a:r>
              <a:rPr sz="2000" spc="-5" dirty="0">
                <a:solidFill>
                  <a:srgbClr val="231F20"/>
                </a:solidFill>
                <a:latin typeface="Trebuchet MS"/>
                <a:cs typeface="Trebuchet MS"/>
              </a:rPr>
              <a:t> </a:t>
            </a:r>
            <a:r>
              <a:rPr sz="2000" dirty="0">
                <a:solidFill>
                  <a:srgbClr val="231F20"/>
                </a:solidFill>
                <a:latin typeface="Trebuchet MS"/>
                <a:cs typeface="Trebuchet MS"/>
              </a:rPr>
              <a:t>on</a:t>
            </a:r>
            <a:r>
              <a:rPr sz="2000" spc="-5" dirty="0">
                <a:solidFill>
                  <a:srgbClr val="231F20"/>
                </a:solidFill>
                <a:latin typeface="Trebuchet MS"/>
                <a:cs typeface="Trebuchet MS"/>
              </a:rPr>
              <a:t> </a:t>
            </a:r>
            <a:r>
              <a:rPr sz="2000" spc="-10" dirty="0">
                <a:solidFill>
                  <a:srgbClr val="231F20"/>
                </a:solidFill>
                <a:latin typeface="Trebuchet MS"/>
                <a:cs typeface="Trebuchet MS"/>
              </a:rPr>
              <a:t>shoes.</a:t>
            </a:r>
            <a:endParaRPr sz="2000" dirty="0">
              <a:latin typeface="Trebuchet MS"/>
              <a:cs typeface="Trebuchet MS"/>
            </a:endParaRPr>
          </a:p>
          <a:p>
            <a:pPr marL="12700" marR="174625">
              <a:lnSpc>
                <a:spcPts val="2300"/>
              </a:lnSpc>
              <a:spcBef>
                <a:spcPts val="800"/>
              </a:spcBef>
            </a:pPr>
            <a:r>
              <a:rPr sz="2000" dirty="0">
                <a:solidFill>
                  <a:srgbClr val="231F20"/>
                </a:solidFill>
                <a:latin typeface="Trebuchet MS"/>
                <a:cs typeface="Trebuchet MS"/>
              </a:rPr>
              <a:t>Wash</a:t>
            </a:r>
            <a:r>
              <a:rPr sz="2000" spc="-50" dirty="0">
                <a:solidFill>
                  <a:srgbClr val="231F20"/>
                </a:solidFill>
                <a:latin typeface="Trebuchet MS"/>
                <a:cs typeface="Trebuchet MS"/>
              </a:rPr>
              <a:t> </a:t>
            </a:r>
            <a:r>
              <a:rPr sz="2000" dirty="0">
                <a:solidFill>
                  <a:srgbClr val="231F20"/>
                </a:solidFill>
                <a:latin typeface="Trebuchet MS"/>
                <a:cs typeface="Trebuchet MS"/>
              </a:rPr>
              <a:t>hands</a:t>
            </a:r>
            <a:r>
              <a:rPr sz="2000" spc="-45" dirty="0">
                <a:solidFill>
                  <a:srgbClr val="231F20"/>
                </a:solidFill>
                <a:latin typeface="Trebuchet MS"/>
                <a:cs typeface="Trebuchet MS"/>
              </a:rPr>
              <a:t> </a:t>
            </a:r>
            <a:r>
              <a:rPr sz="2000" dirty="0">
                <a:solidFill>
                  <a:srgbClr val="231F20"/>
                </a:solidFill>
                <a:latin typeface="Trebuchet MS"/>
                <a:cs typeface="Trebuchet MS"/>
              </a:rPr>
              <a:t>with</a:t>
            </a:r>
            <a:r>
              <a:rPr sz="2000" spc="-45" dirty="0">
                <a:solidFill>
                  <a:srgbClr val="231F20"/>
                </a:solidFill>
                <a:latin typeface="Trebuchet MS"/>
                <a:cs typeface="Trebuchet MS"/>
              </a:rPr>
              <a:t> </a:t>
            </a:r>
            <a:r>
              <a:rPr sz="2000" dirty="0">
                <a:solidFill>
                  <a:srgbClr val="231F20"/>
                </a:solidFill>
                <a:latin typeface="Trebuchet MS"/>
                <a:cs typeface="Trebuchet MS"/>
              </a:rPr>
              <a:t>soap</a:t>
            </a:r>
            <a:r>
              <a:rPr sz="2000" spc="-45" dirty="0">
                <a:solidFill>
                  <a:srgbClr val="231F20"/>
                </a:solidFill>
                <a:latin typeface="Trebuchet MS"/>
                <a:cs typeface="Trebuchet MS"/>
              </a:rPr>
              <a:t> </a:t>
            </a:r>
            <a:r>
              <a:rPr sz="2000" dirty="0">
                <a:solidFill>
                  <a:srgbClr val="231F20"/>
                </a:solidFill>
                <a:latin typeface="Trebuchet MS"/>
                <a:cs typeface="Trebuchet MS"/>
              </a:rPr>
              <a:t>and</a:t>
            </a:r>
            <a:r>
              <a:rPr sz="2000" spc="-50" dirty="0">
                <a:solidFill>
                  <a:srgbClr val="231F20"/>
                </a:solidFill>
                <a:latin typeface="Trebuchet MS"/>
                <a:cs typeface="Trebuchet MS"/>
              </a:rPr>
              <a:t> </a:t>
            </a:r>
            <a:r>
              <a:rPr sz="2000" spc="-10" dirty="0">
                <a:solidFill>
                  <a:srgbClr val="231F20"/>
                </a:solidFill>
                <a:latin typeface="Trebuchet MS"/>
                <a:cs typeface="Trebuchet MS"/>
              </a:rPr>
              <a:t>water </a:t>
            </a:r>
            <a:r>
              <a:rPr sz="2000" dirty="0">
                <a:solidFill>
                  <a:srgbClr val="231F20"/>
                </a:solidFill>
                <a:latin typeface="Trebuchet MS"/>
                <a:cs typeface="Trebuchet MS"/>
              </a:rPr>
              <a:t>often,</a:t>
            </a:r>
            <a:r>
              <a:rPr sz="2000" spc="-40" dirty="0">
                <a:solidFill>
                  <a:srgbClr val="231F20"/>
                </a:solidFill>
                <a:latin typeface="Trebuchet MS"/>
                <a:cs typeface="Trebuchet MS"/>
              </a:rPr>
              <a:t> </a:t>
            </a:r>
            <a:r>
              <a:rPr sz="2000" dirty="0">
                <a:solidFill>
                  <a:srgbClr val="231F20"/>
                </a:solidFill>
                <a:latin typeface="Trebuchet MS"/>
                <a:cs typeface="Trebuchet MS"/>
              </a:rPr>
              <a:t>especially</a:t>
            </a:r>
            <a:r>
              <a:rPr sz="2000" spc="-35" dirty="0">
                <a:solidFill>
                  <a:srgbClr val="231F20"/>
                </a:solidFill>
                <a:latin typeface="Trebuchet MS"/>
                <a:cs typeface="Trebuchet MS"/>
              </a:rPr>
              <a:t> </a:t>
            </a:r>
            <a:r>
              <a:rPr sz="2000" dirty="0">
                <a:solidFill>
                  <a:srgbClr val="231F20"/>
                </a:solidFill>
                <a:latin typeface="Trebuchet MS"/>
                <a:cs typeface="Trebuchet MS"/>
              </a:rPr>
              <a:t>before</a:t>
            </a:r>
            <a:r>
              <a:rPr sz="2000" spc="-35" dirty="0">
                <a:solidFill>
                  <a:srgbClr val="231F20"/>
                </a:solidFill>
                <a:latin typeface="Trebuchet MS"/>
                <a:cs typeface="Trebuchet MS"/>
              </a:rPr>
              <a:t> </a:t>
            </a:r>
            <a:r>
              <a:rPr sz="2000" spc="-10" dirty="0">
                <a:solidFill>
                  <a:srgbClr val="231F20"/>
                </a:solidFill>
                <a:latin typeface="Trebuchet MS"/>
                <a:cs typeface="Trebuchet MS"/>
              </a:rPr>
              <a:t>eating. </a:t>
            </a:r>
            <a:r>
              <a:rPr sz="2000" dirty="0">
                <a:solidFill>
                  <a:srgbClr val="231F20"/>
                </a:solidFill>
                <a:latin typeface="Trebuchet MS"/>
                <a:cs typeface="Trebuchet MS"/>
              </a:rPr>
              <a:t>Consider</a:t>
            </a:r>
            <a:r>
              <a:rPr sz="2000" spc="-30" dirty="0">
                <a:solidFill>
                  <a:srgbClr val="231F20"/>
                </a:solidFill>
                <a:latin typeface="Trebuchet MS"/>
                <a:cs typeface="Trebuchet MS"/>
              </a:rPr>
              <a:t> </a:t>
            </a:r>
            <a:r>
              <a:rPr sz="2000" dirty="0">
                <a:solidFill>
                  <a:srgbClr val="231F20"/>
                </a:solidFill>
                <a:latin typeface="Trebuchet MS"/>
                <a:cs typeface="Trebuchet MS"/>
              </a:rPr>
              <a:t>using</a:t>
            </a:r>
            <a:r>
              <a:rPr sz="2000" spc="-25" dirty="0">
                <a:solidFill>
                  <a:srgbClr val="231F20"/>
                </a:solidFill>
                <a:latin typeface="Trebuchet MS"/>
                <a:cs typeface="Trebuchet MS"/>
              </a:rPr>
              <a:t> </a:t>
            </a:r>
            <a:r>
              <a:rPr sz="2000" dirty="0">
                <a:solidFill>
                  <a:srgbClr val="231F20"/>
                </a:solidFill>
                <a:latin typeface="Trebuchet MS"/>
                <a:cs typeface="Trebuchet MS"/>
              </a:rPr>
              <a:t>a</a:t>
            </a:r>
            <a:r>
              <a:rPr sz="2000" spc="-20" dirty="0">
                <a:solidFill>
                  <a:srgbClr val="231F20"/>
                </a:solidFill>
                <a:latin typeface="Trebuchet MS"/>
                <a:cs typeface="Trebuchet MS"/>
              </a:rPr>
              <a:t> </a:t>
            </a:r>
            <a:r>
              <a:rPr sz="2000" dirty="0">
                <a:solidFill>
                  <a:srgbClr val="231F20"/>
                </a:solidFill>
                <a:latin typeface="Trebuchet MS"/>
                <a:cs typeface="Trebuchet MS"/>
              </a:rPr>
              <a:t>nail</a:t>
            </a:r>
            <a:r>
              <a:rPr sz="2000" spc="-25" dirty="0">
                <a:solidFill>
                  <a:srgbClr val="231F20"/>
                </a:solidFill>
                <a:latin typeface="Trebuchet MS"/>
                <a:cs typeface="Trebuchet MS"/>
              </a:rPr>
              <a:t> </a:t>
            </a:r>
            <a:r>
              <a:rPr sz="2000" spc="-10" dirty="0">
                <a:solidFill>
                  <a:srgbClr val="231F20"/>
                </a:solidFill>
                <a:latin typeface="Trebuchet MS"/>
                <a:cs typeface="Trebuchet MS"/>
              </a:rPr>
              <a:t>brush.</a:t>
            </a:r>
            <a:endParaRPr sz="2000" dirty="0">
              <a:latin typeface="Trebuchet MS"/>
              <a:cs typeface="Trebuchet MS"/>
            </a:endParaRPr>
          </a:p>
        </p:txBody>
      </p:sp>
      <p:sp>
        <p:nvSpPr>
          <p:cNvPr id="6" name="object 6"/>
          <p:cNvSpPr txBox="1"/>
          <p:nvPr/>
        </p:nvSpPr>
        <p:spPr>
          <a:xfrm>
            <a:off x="1016000" y="2650732"/>
            <a:ext cx="15875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Webdings"/>
                <a:cs typeface="Webdings"/>
              </a:rPr>
              <a:t></a:t>
            </a:r>
            <a:endParaRPr sz="1050">
              <a:latin typeface="Webdings"/>
              <a:cs typeface="Webdings"/>
            </a:endParaRPr>
          </a:p>
        </p:txBody>
      </p:sp>
      <p:sp>
        <p:nvSpPr>
          <p:cNvPr id="7" name="object 7"/>
          <p:cNvSpPr txBox="1"/>
          <p:nvPr/>
        </p:nvSpPr>
        <p:spPr>
          <a:xfrm>
            <a:off x="1016000" y="4797032"/>
            <a:ext cx="15875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Webdings"/>
                <a:cs typeface="Webdings"/>
              </a:rPr>
              <a:t></a:t>
            </a:r>
            <a:endParaRPr sz="1050">
              <a:latin typeface="Webdings"/>
              <a:cs typeface="Webdings"/>
            </a:endParaRPr>
          </a:p>
        </p:txBody>
      </p:sp>
      <p:sp>
        <p:nvSpPr>
          <p:cNvPr id="8" name="object 8"/>
          <p:cNvSpPr txBox="1"/>
          <p:nvPr/>
        </p:nvSpPr>
        <p:spPr>
          <a:xfrm>
            <a:off x="1016000" y="5774932"/>
            <a:ext cx="15875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Webdings"/>
                <a:cs typeface="Webdings"/>
              </a:rPr>
              <a:t></a:t>
            </a:r>
            <a:endParaRPr sz="1050">
              <a:latin typeface="Webdings"/>
              <a:cs typeface="Webdings"/>
            </a:endParaRPr>
          </a:p>
        </p:txBody>
      </p:sp>
      <p:sp>
        <p:nvSpPr>
          <p:cNvPr id="9" name="object 9"/>
          <p:cNvSpPr txBox="1"/>
          <p:nvPr/>
        </p:nvSpPr>
        <p:spPr>
          <a:xfrm>
            <a:off x="5266893" y="1672832"/>
            <a:ext cx="15875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Webdings"/>
                <a:cs typeface="Webdings"/>
              </a:rPr>
              <a:t></a:t>
            </a:r>
            <a:endParaRPr sz="1050">
              <a:latin typeface="Webdings"/>
              <a:cs typeface="Webdings"/>
            </a:endParaRPr>
          </a:p>
        </p:txBody>
      </p:sp>
      <p:sp>
        <p:nvSpPr>
          <p:cNvPr id="10" name="object 10"/>
          <p:cNvSpPr txBox="1"/>
          <p:nvPr/>
        </p:nvSpPr>
        <p:spPr>
          <a:xfrm>
            <a:off x="5490006" y="1564882"/>
            <a:ext cx="3862704" cy="5016500"/>
          </a:xfrm>
          <a:prstGeom prst="rect">
            <a:avLst/>
          </a:prstGeom>
        </p:spPr>
        <p:txBody>
          <a:bodyPr vert="horz" wrap="square" lIns="0" tIns="33020" rIns="0" bIns="0" rtlCol="0">
            <a:spAutoFit/>
          </a:bodyPr>
          <a:lstStyle/>
          <a:p>
            <a:pPr marL="12700" marR="213995">
              <a:lnSpc>
                <a:spcPts val="2300"/>
              </a:lnSpc>
              <a:spcBef>
                <a:spcPts val="260"/>
              </a:spcBef>
            </a:pPr>
            <a:r>
              <a:rPr sz="2000" dirty="0">
                <a:solidFill>
                  <a:srgbClr val="231F20"/>
                </a:solidFill>
                <a:latin typeface="Trebuchet MS"/>
                <a:cs typeface="Trebuchet MS"/>
              </a:rPr>
              <a:t>Read</a:t>
            </a:r>
            <a:r>
              <a:rPr sz="2000" spc="-30" dirty="0">
                <a:solidFill>
                  <a:srgbClr val="231F20"/>
                </a:solidFill>
                <a:latin typeface="Trebuchet MS"/>
                <a:cs typeface="Trebuchet MS"/>
              </a:rPr>
              <a:t> </a:t>
            </a:r>
            <a:r>
              <a:rPr sz="2000" dirty="0">
                <a:solidFill>
                  <a:srgbClr val="231F20"/>
                </a:solidFill>
                <a:latin typeface="Trebuchet MS"/>
                <a:cs typeface="Trebuchet MS"/>
              </a:rPr>
              <a:t>warnings</a:t>
            </a:r>
            <a:r>
              <a:rPr sz="2000" spc="-30" dirty="0">
                <a:solidFill>
                  <a:srgbClr val="231F20"/>
                </a:solidFill>
                <a:latin typeface="Trebuchet MS"/>
                <a:cs typeface="Trebuchet MS"/>
              </a:rPr>
              <a:t> </a:t>
            </a:r>
            <a:r>
              <a:rPr sz="2000" dirty="0">
                <a:solidFill>
                  <a:srgbClr val="231F20"/>
                </a:solidFill>
                <a:latin typeface="Trebuchet MS"/>
                <a:cs typeface="Trebuchet MS"/>
              </a:rPr>
              <a:t>on</a:t>
            </a:r>
            <a:r>
              <a:rPr sz="2000" spc="-30" dirty="0">
                <a:solidFill>
                  <a:srgbClr val="231F20"/>
                </a:solidFill>
                <a:latin typeface="Trebuchet MS"/>
                <a:cs typeface="Trebuchet MS"/>
              </a:rPr>
              <a:t> </a:t>
            </a:r>
            <a:r>
              <a:rPr sz="2000" dirty="0">
                <a:solidFill>
                  <a:srgbClr val="231F20"/>
                </a:solidFill>
                <a:latin typeface="Trebuchet MS"/>
                <a:cs typeface="Trebuchet MS"/>
              </a:rPr>
              <a:t>labels</a:t>
            </a:r>
            <a:r>
              <a:rPr sz="2000" spc="-30" dirty="0">
                <a:solidFill>
                  <a:srgbClr val="231F20"/>
                </a:solidFill>
                <a:latin typeface="Trebuchet MS"/>
                <a:cs typeface="Trebuchet MS"/>
              </a:rPr>
              <a:t> </a:t>
            </a:r>
            <a:r>
              <a:rPr sz="2000" spc="-25" dirty="0">
                <a:solidFill>
                  <a:srgbClr val="231F20"/>
                </a:solidFill>
                <a:latin typeface="Trebuchet MS"/>
                <a:cs typeface="Trebuchet MS"/>
              </a:rPr>
              <a:t>and </a:t>
            </a:r>
            <a:r>
              <a:rPr sz="2000" dirty="0">
                <a:solidFill>
                  <a:srgbClr val="231F20"/>
                </a:solidFill>
                <a:latin typeface="Trebuchet MS"/>
                <a:cs typeface="Trebuchet MS"/>
              </a:rPr>
              <a:t>always</a:t>
            </a:r>
            <a:r>
              <a:rPr sz="2000" spc="-25" dirty="0">
                <a:solidFill>
                  <a:srgbClr val="231F20"/>
                </a:solidFill>
                <a:latin typeface="Trebuchet MS"/>
                <a:cs typeface="Trebuchet MS"/>
              </a:rPr>
              <a:t> </a:t>
            </a:r>
            <a:r>
              <a:rPr sz="2000" dirty="0">
                <a:solidFill>
                  <a:srgbClr val="231F20"/>
                </a:solidFill>
                <a:latin typeface="Trebuchet MS"/>
                <a:cs typeface="Trebuchet MS"/>
              </a:rPr>
              <a:t>follow</a:t>
            </a:r>
            <a:r>
              <a:rPr sz="2000" spc="-15" dirty="0">
                <a:solidFill>
                  <a:srgbClr val="231F20"/>
                </a:solidFill>
                <a:latin typeface="Trebuchet MS"/>
                <a:cs typeface="Trebuchet MS"/>
              </a:rPr>
              <a:t> </a:t>
            </a:r>
            <a:r>
              <a:rPr sz="2000" dirty="0">
                <a:solidFill>
                  <a:srgbClr val="231F20"/>
                </a:solidFill>
                <a:latin typeface="Trebuchet MS"/>
                <a:cs typeface="Trebuchet MS"/>
              </a:rPr>
              <a:t>instructions</a:t>
            </a:r>
            <a:r>
              <a:rPr sz="2000" spc="-10" dirty="0">
                <a:solidFill>
                  <a:srgbClr val="231F20"/>
                </a:solidFill>
                <a:latin typeface="Trebuchet MS"/>
                <a:cs typeface="Trebuchet MS"/>
              </a:rPr>
              <a:t> </a:t>
            </a:r>
            <a:r>
              <a:rPr sz="2000" spc="-20" dirty="0">
                <a:solidFill>
                  <a:srgbClr val="231F20"/>
                </a:solidFill>
                <a:latin typeface="Trebuchet MS"/>
                <a:cs typeface="Trebuchet MS"/>
              </a:rPr>
              <a:t>when </a:t>
            </a:r>
            <a:r>
              <a:rPr sz="2000" dirty="0">
                <a:solidFill>
                  <a:srgbClr val="231F20"/>
                </a:solidFill>
                <a:latin typeface="Trebuchet MS"/>
                <a:cs typeface="Trebuchet MS"/>
              </a:rPr>
              <a:t>pesticides</a:t>
            </a:r>
            <a:r>
              <a:rPr sz="2000" spc="-20" dirty="0">
                <a:solidFill>
                  <a:srgbClr val="231F20"/>
                </a:solidFill>
                <a:latin typeface="Trebuchet MS"/>
                <a:cs typeface="Trebuchet MS"/>
              </a:rPr>
              <a:t> </a:t>
            </a:r>
            <a:r>
              <a:rPr sz="2000" dirty="0">
                <a:solidFill>
                  <a:srgbClr val="231F20"/>
                </a:solidFill>
                <a:latin typeface="Trebuchet MS"/>
                <a:cs typeface="Trebuchet MS"/>
              </a:rPr>
              <a:t>are</a:t>
            </a:r>
            <a:r>
              <a:rPr sz="2000" spc="-10" dirty="0">
                <a:solidFill>
                  <a:srgbClr val="231F20"/>
                </a:solidFill>
                <a:latin typeface="Trebuchet MS"/>
                <a:cs typeface="Trebuchet MS"/>
              </a:rPr>
              <a:t> used.</a:t>
            </a:r>
            <a:endParaRPr sz="2000">
              <a:latin typeface="Trebuchet MS"/>
              <a:cs typeface="Trebuchet MS"/>
            </a:endParaRPr>
          </a:p>
          <a:p>
            <a:pPr marL="12700" marR="331470">
              <a:lnSpc>
                <a:spcPts val="2300"/>
              </a:lnSpc>
              <a:spcBef>
                <a:spcPts val="800"/>
              </a:spcBef>
            </a:pPr>
            <a:r>
              <a:rPr sz="2000" dirty="0">
                <a:solidFill>
                  <a:srgbClr val="231F20"/>
                </a:solidFill>
                <a:latin typeface="Trebuchet MS"/>
                <a:cs typeface="Trebuchet MS"/>
              </a:rPr>
              <a:t>If</a:t>
            </a:r>
            <a:r>
              <a:rPr sz="2000" spc="-10" dirty="0">
                <a:solidFill>
                  <a:srgbClr val="231F20"/>
                </a:solidFill>
                <a:latin typeface="Trebuchet MS"/>
                <a:cs typeface="Trebuchet MS"/>
              </a:rPr>
              <a:t> </a:t>
            </a:r>
            <a:r>
              <a:rPr sz="2000" dirty="0">
                <a:solidFill>
                  <a:srgbClr val="231F20"/>
                </a:solidFill>
                <a:latin typeface="Trebuchet MS"/>
                <a:cs typeface="Trebuchet MS"/>
              </a:rPr>
              <a:t>pesticides</a:t>
            </a:r>
            <a:r>
              <a:rPr sz="2000" spc="-10" dirty="0">
                <a:solidFill>
                  <a:srgbClr val="231F20"/>
                </a:solidFill>
                <a:latin typeface="Trebuchet MS"/>
                <a:cs typeface="Trebuchet MS"/>
              </a:rPr>
              <a:t> </a:t>
            </a:r>
            <a:r>
              <a:rPr sz="2000" dirty="0">
                <a:solidFill>
                  <a:srgbClr val="231F20"/>
                </a:solidFill>
                <a:latin typeface="Trebuchet MS"/>
                <a:cs typeface="Trebuchet MS"/>
              </a:rPr>
              <a:t>are</a:t>
            </a:r>
            <a:r>
              <a:rPr sz="2000" spc="-10" dirty="0">
                <a:solidFill>
                  <a:srgbClr val="231F20"/>
                </a:solidFill>
                <a:latin typeface="Trebuchet MS"/>
                <a:cs typeface="Trebuchet MS"/>
              </a:rPr>
              <a:t> </a:t>
            </a:r>
            <a:r>
              <a:rPr sz="2000" dirty="0">
                <a:solidFill>
                  <a:srgbClr val="231F20"/>
                </a:solidFill>
                <a:latin typeface="Trebuchet MS"/>
                <a:cs typeface="Trebuchet MS"/>
              </a:rPr>
              <a:t>being</a:t>
            </a:r>
            <a:r>
              <a:rPr sz="2000" spc="-10" dirty="0">
                <a:solidFill>
                  <a:srgbClr val="231F20"/>
                </a:solidFill>
                <a:latin typeface="Trebuchet MS"/>
                <a:cs typeface="Trebuchet MS"/>
              </a:rPr>
              <a:t> applied </a:t>
            </a:r>
            <a:r>
              <a:rPr sz="2000" dirty="0">
                <a:solidFill>
                  <a:srgbClr val="231F20"/>
                </a:solidFill>
                <a:latin typeface="Trebuchet MS"/>
                <a:cs typeface="Trebuchet MS"/>
              </a:rPr>
              <a:t>outdoors</a:t>
            </a:r>
            <a:r>
              <a:rPr sz="2000" spc="-40" dirty="0">
                <a:solidFill>
                  <a:srgbClr val="231F20"/>
                </a:solidFill>
                <a:latin typeface="Trebuchet MS"/>
                <a:cs typeface="Trebuchet MS"/>
              </a:rPr>
              <a:t> </a:t>
            </a:r>
            <a:r>
              <a:rPr sz="2000" spc="-30" dirty="0">
                <a:solidFill>
                  <a:srgbClr val="231F20"/>
                </a:solidFill>
                <a:latin typeface="Trebuchet MS"/>
                <a:cs typeface="Trebuchet MS"/>
              </a:rPr>
              <a:t>nearby,</a:t>
            </a:r>
            <a:r>
              <a:rPr sz="2000" spc="-35" dirty="0">
                <a:solidFill>
                  <a:srgbClr val="231F20"/>
                </a:solidFill>
                <a:latin typeface="Trebuchet MS"/>
                <a:cs typeface="Trebuchet MS"/>
              </a:rPr>
              <a:t> </a:t>
            </a:r>
            <a:r>
              <a:rPr sz="2000" dirty="0">
                <a:solidFill>
                  <a:srgbClr val="231F20"/>
                </a:solidFill>
                <a:latin typeface="Trebuchet MS"/>
                <a:cs typeface="Trebuchet MS"/>
              </a:rPr>
              <a:t>shut</a:t>
            </a:r>
            <a:r>
              <a:rPr sz="2000" spc="-35" dirty="0">
                <a:solidFill>
                  <a:srgbClr val="231F20"/>
                </a:solidFill>
                <a:latin typeface="Trebuchet MS"/>
                <a:cs typeface="Trebuchet MS"/>
              </a:rPr>
              <a:t> </a:t>
            </a:r>
            <a:r>
              <a:rPr sz="2000" spc="-10" dirty="0">
                <a:solidFill>
                  <a:srgbClr val="231F20"/>
                </a:solidFill>
                <a:latin typeface="Trebuchet MS"/>
                <a:cs typeface="Trebuchet MS"/>
              </a:rPr>
              <a:t>windows </a:t>
            </a:r>
            <a:r>
              <a:rPr sz="2000" dirty="0">
                <a:solidFill>
                  <a:srgbClr val="231F20"/>
                </a:solidFill>
                <a:latin typeface="Trebuchet MS"/>
                <a:cs typeface="Trebuchet MS"/>
              </a:rPr>
              <a:t>and</a:t>
            </a:r>
            <a:r>
              <a:rPr sz="2000" spc="-25" dirty="0">
                <a:solidFill>
                  <a:srgbClr val="231F20"/>
                </a:solidFill>
                <a:latin typeface="Trebuchet MS"/>
                <a:cs typeface="Trebuchet MS"/>
              </a:rPr>
              <a:t> </a:t>
            </a:r>
            <a:r>
              <a:rPr sz="2000" dirty="0">
                <a:solidFill>
                  <a:srgbClr val="231F20"/>
                </a:solidFill>
                <a:latin typeface="Trebuchet MS"/>
                <a:cs typeface="Trebuchet MS"/>
              </a:rPr>
              <a:t>doors</a:t>
            </a:r>
            <a:r>
              <a:rPr sz="2000" spc="-25" dirty="0">
                <a:solidFill>
                  <a:srgbClr val="231F20"/>
                </a:solidFill>
                <a:latin typeface="Trebuchet MS"/>
                <a:cs typeface="Trebuchet MS"/>
              </a:rPr>
              <a:t> </a:t>
            </a:r>
            <a:r>
              <a:rPr sz="2000" dirty="0">
                <a:solidFill>
                  <a:srgbClr val="231F20"/>
                </a:solidFill>
                <a:latin typeface="Trebuchet MS"/>
                <a:cs typeface="Trebuchet MS"/>
              </a:rPr>
              <a:t>to</a:t>
            </a:r>
            <a:r>
              <a:rPr sz="2000" spc="-20" dirty="0">
                <a:solidFill>
                  <a:srgbClr val="231F20"/>
                </a:solidFill>
                <a:latin typeface="Trebuchet MS"/>
                <a:cs typeface="Trebuchet MS"/>
              </a:rPr>
              <a:t> </a:t>
            </a:r>
            <a:r>
              <a:rPr sz="2000" dirty="0">
                <a:solidFill>
                  <a:srgbClr val="231F20"/>
                </a:solidFill>
                <a:latin typeface="Trebuchet MS"/>
                <a:cs typeface="Trebuchet MS"/>
              </a:rPr>
              <a:t>prevent</a:t>
            </a:r>
            <a:r>
              <a:rPr sz="2000" spc="-20" dirty="0">
                <a:solidFill>
                  <a:srgbClr val="231F20"/>
                </a:solidFill>
                <a:latin typeface="Trebuchet MS"/>
                <a:cs typeface="Trebuchet MS"/>
              </a:rPr>
              <a:t> </a:t>
            </a:r>
            <a:r>
              <a:rPr sz="2000" dirty="0">
                <a:solidFill>
                  <a:srgbClr val="231F20"/>
                </a:solidFill>
                <a:latin typeface="Trebuchet MS"/>
                <a:cs typeface="Trebuchet MS"/>
              </a:rPr>
              <a:t>it</a:t>
            </a:r>
            <a:r>
              <a:rPr sz="2000" spc="-25" dirty="0">
                <a:solidFill>
                  <a:srgbClr val="231F20"/>
                </a:solidFill>
                <a:latin typeface="Trebuchet MS"/>
                <a:cs typeface="Trebuchet MS"/>
              </a:rPr>
              <a:t> </a:t>
            </a:r>
            <a:r>
              <a:rPr sz="2000" spc="-20" dirty="0">
                <a:solidFill>
                  <a:srgbClr val="231F20"/>
                </a:solidFill>
                <a:latin typeface="Trebuchet MS"/>
                <a:cs typeface="Trebuchet MS"/>
              </a:rPr>
              <a:t>from </a:t>
            </a:r>
            <a:r>
              <a:rPr sz="2000" dirty="0">
                <a:solidFill>
                  <a:srgbClr val="231F20"/>
                </a:solidFill>
                <a:latin typeface="Trebuchet MS"/>
                <a:cs typeface="Trebuchet MS"/>
              </a:rPr>
              <a:t>drifting</a:t>
            </a:r>
            <a:r>
              <a:rPr sz="2000" spc="-15" dirty="0">
                <a:solidFill>
                  <a:srgbClr val="231F20"/>
                </a:solidFill>
                <a:latin typeface="Trebuchet MS"/>
                <a:cs typeface="Trebuchet MS"/>
              </a:rPr>
              <a:t> </a:t>
            </a:r>
            <a:r>
              <a:rPr sz="2000" spc="-10" dirty="0">
                <a:solidFill>
                  <a:srgbClr val="231F20"/>
                </a:solidFill>
                <a:latin typeface="Trebuchet MS"/>
                <a:cs typeface="Trebuchet MS"/>
              </a:rPr>
              <a:t>indoors.</a:t>
            </a:r>
            <a:endParaRPr sz="2000">
              <a:latin typeface="Trebuchet MS"/>
              <a:cs typeface="Trebuchet MS"/>
            </a:endParaRPr>
          </a:p>
          <a:p>
            <a:pPr marL="12700" marR="5080">
              <a:lnSpc>
                <a:spcPts val="2300"/>
              </a:lnSpc>
              <a:spcBef>
                <a:spcPts val="800"/>
              </a:spcBef>
            </a:pPr>
            <a:r>
              <a:rPr sz="2000" dirty="0">
                <a:solidFill>
                  <a:srgbClr val="231F20"/>
                </a:solidFill>
                <a:latin typeface="Trebuchet MS"/>
                <a:cs typeface="Trebuchet MS"/>
              </a:rPr>
              <a:t>If</a:t>
            </a:r>
            <a:r>
              <a:rPr sz="2000" spc="-95" dirty="0">
                <a:solidFill>
                  <a:srgbClr val="231F20"/>
                </a:solidFill>
                <a:latin typeface="Trebuchet MS"/>
                <a:cs typeface="Trebuchet MS"/>
              </a:rPr>
              <a:t> </a:t>
            </a:r>
            <a:r>
              <a:rPr sz="2000" spc="-30" dirty="0">
                <a:solidFill>
                  <a:srgbClr val="231F20"/>
                </a:solidFill>
                <a:latin typeface="Trebuchet MS"/>
                <a:cs typeface="Trebuchet MS"/>
              </a:rPr>
              <a:t>hiring</a:t>
            </a:r>
            <a:r>
              <a:rPr sz="2000" spc="-100" dirty="0">
                <a:solidFill>
                  <a:srgbClr val="231F20"/>
                </a:solidFill>
                <a:latin typeface="Trebuchet MS"/>
                <a:cs typeface="Trebuchet MS"/>
              </a:rPr>
              <a:t> </a:t>
            </a:r>
            <a:r>
              <a:rPr sz="2000" dirty="0">
                <a:solidFill>
                  <a:srgbClr val="231F20"/>
                </a:solidFill>
                <a:latin typeface="Trebuchet MS"/>
                <a:cs typeface="Trebuchet MS"/>
              </a:rPr>
              <a:t>a</a:t>
            </a:r>
            <a:r>
              <a:rPr sz="2000" spc="-100" dirty="0">
                <a:solidFill>
                  <a:srgbClr val="231F20"/>
                </a:solidFill>
                <a:latin typeface="Trebuchet MS"/>
                <a:cs typeface="Trebuchet MS"/>
              </a:rPr>
              <a:t> </a:t>
            </a:r>
            <a:r>
              <a:rPr sz="2000" spc="-40" dirty="0">
                <a:solidFill>
                  <a:srgbClr val="231F20"/>
                </a:solidFill>
                <a:latin typeface="Trebuchet MS"/>
                <a:cs typeface="Trebuchet MS"/>
              </a:rPr>
              <a:t>professional</a:t>
            </a:r>
            <a:r>
              <a:rPr sz="2000" spc="-95" dirty="0">
                <a:solidFill>
                  <a:srgbClr val="231F20"/>
                </a:solidFill>
                <a:latin typeface="Trebuchet MS"/>
                <a:cs typeface="Trebuchet MS"/>
              </a:rPr>
              <a:t> </a:t>
            </a:r>
            <a:r>
              <a:rPr sz="2000" spc="-25" dirty="0">
                <a:solidFill>
                  <a:srgbClr val="231F20"/>
                </a:solidFill>
                <a:latin typeface="Trebuchet MS"/>
                <a:cs typeface="Trebuchet MS"/>
              </a:rPr>
              <a:t>pest</a:t>
            </a:r>
            <a:r>
              <a:rPr sz="2000" spc="-100" dirty="0">
                <a:solidFill>
                  <a:srgbClr val="231F20"/>
                </a:solidFill>
                <a:latin typeface="Trebuchet MS"/>
                <a:cs typeface="Trebuchet MS"/>
              </a:rPr>
              <a:t> </a:t>
            </a:r>
            <a:r>
              <a:rPr sz="2000" spc="-10" dirty="0">
                <a:solidFill>
                  <a:srgbClr val="231F20"/>
                </a:solidFill>
                <a:latin typeface="Trebuchet MS"/>
                <a:cs typeface="Trebuchet MS"/>
              </a:rPr>
              <a:t>control </a:t>
            </a:r>
            <a:r>
              <a:rPr sz="2000" spc="-25" dirty="0">
                <a:solidFill>
                  <a:srgbClr val="231F20"/>
                </a:solidFill>
                <a:latin typeface="Trebuchet MS"/>
                <a:cs typeface="Trebuchet MS"/>
              </a:rPr>
              <a:t>company,</a:t>
            </a:r>
            <a:r>
              <a:rPr sz="2000" spc="-45" dirty="0">
                <a:solidFill>
                  <a:srgbClr val="231F20"/>
                </a:solidFill>
                <a:latin typeface="Trebuchet MS"/>
                <a:cs typeface="Trebuchet MS"/>
              </a:rPr>
              <a:t> </a:t>
            </a:r>
            <a:r>
              <a:rPr sz="2000" dirty="0">
                <a:solidFill>
                  <a:srgbClr val="231F20"/>
                </a:solidFill>
                <a:latin typeface="Trebuchet MS"/>
                <a:cs typeface="Trebuchet MS"/>
              </a:rPr>
              <a:t>search</a:t>
            </a:r>
            <a:r>
              <a:rPr sz="2000" spc="-45" dirty="0">
                <a:solidFill>
                  <a:srgbClr val="231F20"/>
                </a:solidFill>
                <a:latin typeface="Trebuchet MS"/>
                <a:cs typeface="Trebuchet MS"/>
              </a:rPr>
              <a:t> </a:t>
            </a:r>
            <a:r>
              <a:rPr sz="2000" dirty="0">
                <a:solidFill>
                  <a:srgbClr val="231F20"/>
                </a:solidFill>
                <a:latin typeface="Trebuchet MS"/>
                <a:cs typeface="Trebuchet MS"/>
              </a:rPr>
              <a:t>for</a:t>
            </a:r>
            <a:r>
              <a:rPr sz="2000" spc="-40" dirty="0">
                <a:solidFill>
                  <a:srgbClr val="231F20"/>
                </a:solidFill>
                <a:latin typeface="Trebuchet MS"/>
                <a:cs typeface="Trebuchet MS"/>
              </a:rPr>
              <a:t> </a:t>
            </a:r>
            <a:r>
              <a:rPr sz="2000" spc="-10" dirty="0">
                <a:solidFill>
                  <a:srgbClr val="231F20"/>
                </a:solidFill>
                <a:latin typeface="Trebuchet MS"/>
                <a:cs typeface="Trebuchet MS"/>
              </a:rPr>
              <a:t>licensed </a:t>
            </a:r>
            <a:r>
              <a:rPr sz="2000" dirty="0">
                <a:solidFill>
                  <a:srgbClr val="231F20"/>
                </a:solidFill>
                <a:latin typeface="Trebuchet MS"/>
                <a:cs typeface="Trebuchet MS"/>
              </a:rPr>
              <a:t>companies</a:t>
            </a:r>
            <a:r>
              <a:rPr sz="2000" spc="-30" dirty="0">
                <a:solidFill>
                  <a:srgbClr val="231F20"/>
                </a:solidFill>
                <a:latin typeface="Trebuchet MS"/>
                <a:cs typeface="Trebuchet MS"/>
              </a:rPr>
              <a:t> </a:t>
            </a:r>
            <a:r>
              <a:rPr sz="2000" dirty="0">
                <a:solidFill>
                  <a:srgbClr val="231F20"/>
                </a:solidFill>
                <a:latin typeface="Trebuchet MS"/>
                <a:cs typeface="Trebuchet MS"/>
              </a:rPr>
              <a:t>that</a:t>
            </a:r>
            <a:r>
              <a:rPr sz="2000" spc="-30" dirty="0">
                <a:solidFill>
                  <a:srgbClr val="231F20"/>
                </a:solidFill>
                <a:latin typeface="Trebuchet MS"/>
                <a:cs typeface="Trebuchet MS"/>
              </a:rPr>
              <a:t> </a:t>
            </a:r>
            <a:r>
              <a:rPr sz="2000" dirty="0">
                <a:solidFill>
                  <a:srgbClr val="231F20"/>
                </a:solidFill>
                <a:latin typeface="Trebuchet MS"/>
                <a:cs typeface="Trebuchet MS"/>
              </a:rPr>
              <a:t>practice</a:t>
            </a:r>
            <a:r>
              <a:rPr sz="2000" spc="-25" dirty="0">
                <a:solidFill>
                  <a:srgbClr val="231F20"/>
                </a:solidFill>
                <a:latin typeface="Trebuchet MS"/>
                <a:cs typeface="Trebuchet MS"/>
              </a:rPr>
              <a:t> </a:t>
            </a:r>
            <a:r>
              <a:rPr sz="2000" dirty="0">
                <a:solidFill>
                  <a:srgbClr val="231F20"/>
                </a:solidFill>
                <a:latin typeface="Trebuchet MS"/>
                <a:cs typeface="Trebuchet MS"/>
              </a:rPr>
              <a:t>IPM</a:t>
            </a:r>
            <a:r>
              <a:rPr sz="2000" spc="-30" dirty="0">
                <a:solidFill>
                  <a:srgbClr val="231F20"/>
                </a:solidFill>
                <a:latin typeface="Trebuchet MS"/>
                <a:cs typeface="Trebuchet MS"/>
              </a:rPr>
              <a:t> </a:t>
            </a:r>
            <a:r>
              <a:rPr sz="2000" spc="-25" dirty="0">
                <a:solidFill>
                  <a:srgbClr val="231F20"/>
                </a:solidFill>
                <a:latin typeface="Trebuchet MS"/>
                <a:cs typeface="Trebuchet MS"/>
              </a:rPr>
              <a:t>and </a:t>
            </a:r>
            <a:r>
              <a:rPr sz="2000" dirty="0">
                <a:solidFill>
                  <a:srgbClr val="231F20"/>
                </a:solidFill>
                <a:latin typeface="Trebuchet MS"/>
                <a:cs typeface="Trebuchet MS"/>
              </a:rPr>
              <a:t>ask</a:t>
            </a:r>
            <a:r>
              <a:rPr sz="2000" spc="-50" dirty="0">
                <a:solidFill>
                  <a:srgbClr val="231F20"/>
                </a:solidFill>
                <a:latin typeface="Trebuchet MS"/>
                <a:cs typeface="Trebuchet MS"/>
              </a:rPr>
              <a:t> </a:t>
            </a:r>
            <a:r>
              <a:rPr sz="2000" dirty="0">
                <a:solidFill>
                  <a:srgbClr val="231F20"/>
                </a:solidFill>
                <a:latin typeface="Trebuchet MS"/>
                <a:cs typeface="Trebuchet MS"/>
              </a:rPr>
              <a:t>for</a:t>
            </a:r>
            <a:r>
              <a:rPr sz="2000" spc="-40" dirty="0">
                <a:solidFill>
                  <a:srgbClr val="231F20"/>
                </a:solidFill>
                <a:latin typeface="Trebuchet MS"/>
                <a:cs typeface="Trebuchet MS"/>
              </a:rPr>
              <a:t> </a:t>
            </a:r>
            <a:r>
              <a:rPr sz="2000" dirty="0">
                <a:solidFill>
                  <a:srgbClr val="231F20"/>
                </a:solidFill>
                <a:latin typeface="Trebuchet MS"/>
                <a:cs typeface="Trebuchet MS"/>
              </a:rPr>
              <a:t>the</a:t>
            </a:r>
            <a:r>
              <a:rPr sz="2000" spc="-45" dirty="0">
                <a:solidFill>
                  <a:srgbClr val="231F20"/>
                </a:solidFill>
                <a:latin typeface="Trebuchet MS"/>
                <a:cs typeface="Trebuchet MS"/>
              </a:rPr>
              <a:t> </a:t>
            </a:r>
            <a:r>
              <a:rPr sz="2000" dirty="0">
                <a:solidFill>
                  <a:srgbClr val="231F20"/>
                </a:solidFill>
                <a:latin typeface="Trebuchet MS"/>
                <a:cs typeface="Trebuchet MS"/>
              </a:rPr>
              <a:t>name(s),</a:t>
            </a:r>
            <a:r>
              <a:rPr sz="2000" spc="-45" dirty="0">
                <a:solidFill>
                  <a:srgbClr val="231F20"/>
                </a:solidFill>
                <a:latin typeface="Trebuchet MS"/>
                <a:cs typeface="Trebuchet MS"/>
              </a:rPr>
              <a:t> </a:t>
            </a:r>
            <a:r>
              <a:rPr sz="2000" spc="-10" dirty="0">
                <a:solidFill>
                  <a:srgbClr val="231F20"/>
                </a:solidFill>
                <a:latin typeface="Trebuchet MS"/>
                <a:cs typeface="Trebuchet MS"/>
              </a:rPr>
              <a:t>ingredient(s) </a:t>
            </a:r>
            <a:r>
              <a:rPr sz="2000" dirty="0">
                <a:solidFill>
                  <a:srgbClr val="231F20"/>
                </a:solidFill>
                <a:latin typeface="Trebuchet MS"/>
                <a:cs typeface="Trebuchet MS"/>
              </a:rPr>
              <a:t>and</a:t>
            </a:r>
            <a:r>
              <a:rPr sz="2000" spc="-20" dirty="0">
                <a:solidFill>
                  <a:srgbClr val="231F20"/>
                </a:solidFill>
                <a:latin typeface="Trebuchet MS"/>
                <a:cs typeface="Trebuchet MS"/>
              </a:rPr>
              <a:t> </a:t>
            </a:r>
            <a:r>
              <a:rPr sz="2000" dirty="0">
                <a:solidFill>
                  <a:srgbClr val="231F20"/>
                </a:solidFill>
                <a:latin typeface="Trebuchet MS"/>
                <a:cs typeface="Trebuchet MS"/>
              </a:rPr>
              <a:t>potential</a:t>
            </a:r>
            <a:r>
              <a:rPr sz="2000" spc="-5" dirty="0">
                <a:solidFill>
                  <a:srgbClr val="231F20"/>
                </a:solidFill>
                <a:latin typeface="Trebuchet MS"/>
                <a:cs typeface="Trebuchet MS"/>
              </a:rPr>
              <a:t> </a:t>
            </a:r>
            <a:r>
              <a:rPr sz="2000" dirty="0">
                <a:solidFill>
                  <a:srgbClr val="231F20"/>
                </a:solidFill>
                <a:latin typeface="Trebuchet MS"/>
                <a:cs typeface="Trebuchet MS"/>
              </a:rPr>
              <a:t>hazards</a:t>
            </a:r>
            <a:r>
              <a:rPr sz="2000" spc="-10" dirty="0">
                <a:solidFill>
                  <a:srgbClr val="231F20"/>
                </a:solidFill>
                <a:latin typeface="Trebuchet MS"/>
                <a:cs typeface="Trebuchet MS"/>
              </a:rPr>
              <a:t> </a:t>
            </a:r>
            <a:r>
              <a:rPr sz="2000" dirty="0">
                <a:solidFill>
                  <a:srgbClr val="231F20"/>
                </a:solidFill>
                <a:latin typeface="Trebuchet MS"/>
                <a:cs typeface="Trebuchet MS"/>
              </a:rPr>
              <a:t>of </a:t>
            </a:r>
            <a:r>
              <a:rPr sz="2000" spc="-25" dirty="0">
                <a:solidFill>
                  <a:srgbClr val="231F20"/>
                </a:solidFill>
                <a:latin typeface="Trebuchet MS"/>
                <a:cs typeface="Trebuchet MS"/>
              </a:rPr>
              <a:t>any </a:t>
            </a:r>
            <a:r>
              <a:rPr sz="2000" dirty="0">
                <a:solidFill>
                  <a:srgbClr val="231F20"/>
                </a:solidFill>
                <a:latin typeface="Trebuchet MS"/>
                <a:cs typeface="Trebuchet MS"/>
              </a:rPr>
              <a:t>products</a:t>
            </a:r>
            <a:r>
              <a:rPr sz="2000" spc="-20" dirty="0">
                <a:solidFill>
                  <a:srgbClr val="231F20"/>
                </a:solidFill>
                <a:latin typeface="Trebuchet MS"/>
                <a:cs typeface="Trebuchet MS"/>
              </a:rPr>
              <a:t> </a:t>
            </a:r>
            <a:r>
              <a:rPr sz="2000" dirty="0">
                <a:solidFill>
                  <a:srgbClr val="231F20"/>
                </a:solidFill>
                <a:latin typeface="Trebuchet MS"/>
                <a:cs typeface="Trebuchet MS"/>
              </a:rPr>
              <a:t>they</a:t>
            </a:r>
            <a:r>
              <a:rPr sz="2000" spc="-10" dirty="0">
                <a:solidFill>
                  <a:srgbClr val="231F20"/>
                </a:solidFill>
                <a:latin typeface="Trebuchet MS"/>
                <a:cs typeface="Trebuchet MS"/>
              </a:rPr>
              <a:t> </a:t>
            </a:r>
            <a:r>
              <a:rPr sz="2000" dirty="0">
                <a:solidFill>
                  <a:srgbClr val="231F20"/>
                </a:solidFill>
                <a:latin typeface="Trebuchet MS"/>
                <a:cs typeface="Trebuchet MS"/>
              </a:rPr>
              <a:t>will</a:t>
            </a:r>
            <a:r>
              <a:rPr sz="2000" spc="-10" dirty="0">
                <a:solidFill>
                  <a:srgbClr val="231F20"/>
                </a:solidFill>
                <a:latin typeface="Trebuchet MS"/>
                <a:cs typeface="Trebuchet MS"/>
              </a:rPr>
              <a:t> </a:t>
            </a:r>
            <a:r>
              <a:rPr sz="2000" dirty="0">
                <a:solidFill>
                  <a:srgbClr val="231F20"/>
                </a:solidFill>
                <a:latin typeface="Trebuchet MS"/>
                <a:cs typeface="Trebuchet MS"/>
              </a:rPr>
              <a:t>be</a:t>
            </a:r>
            <a:r>
              <a:rPr sz="2000" spc="-10" dirty="0">
                <a:solidFill>
                  <a:srgbClr val="231F20"/>
                </a:solidFill>
                <a:latin typeface="Trebuchet MS"/>
                <a:cs typeface="Trebuchet MS"/>
              </a:rPr>
              <a:t> using.</a:t>
            </a:r>
            <a:endParaRPr sz="2000">
              <a:latin typeface="Trebuchet MS"/>
              <a:cs typeface="Trebuchet MS"/>
            </a:endParaRPr>
          </a:p>
          <a:p>
            <a:pPr marL="12700" marR="78740">
              <a:lnSpc>
                <a:spcPts val="2300"/>
              </a:lnSpc>
              <a:spcBef>
                <a:spcPts val="800"/>
              </a:spcBef>
            </a:pPr>
            <a:r>
              <a:rPr sz="2000" dirty="0">
                <a:solidFill>
                  <a:srgbClr val="231F20"/>
                </a:solidFill>
                <a:latin typeface="Trebuchet MS"/>
                <a:cs typeface="Trebuchet MS"/>
              </a:rPr>
              <a:t>Choose</a:t>
            </a:r>
            <a:r>
              <a:rPr sz="2000" spc="-40" dirty="0">
                <a:solidFill>
                  <a:srgbClr val="231F20"/>
                </a:solidFill>
                <a:latin typeface="Trebuchet MS"/>
                <a:cs typeface="Trebuchet MS"/>
              </a:rPr>
              <a:t> </a:t>
            </a:r>
            <a:r>
              <a:rPr sz="2000" dirty="0">
                <a:solidFill>
                  <a:srgbClr val="231F20"/>
                </a:solidFill>
                <a:latin typeface="Trebuchet MS"/>
                <a:cs typeface="Trebuchet MS"/>
              </a:rPr>
              <a:t>a</a:t>
            </a:r>
            <a:r>
              <a:rPr sz="2000" spc="-35" dirty="0">
                <a:solidFill>
                  <a:srgbClr val="231F20"/>
                </a:solidFill>
                <a:latin typeface="Trebuchet MS"/>
                <a:cs typeface="Trebuchet MS"/>
              </a:rPr>
              <a:t> </a:t>
            </a:r>
            <a:r>
              <a:rPr sz="2000" dirty="0">
                <a:solidFill>
                  <a:srgbClr val="231F20"/>
                </a:solidFill>
                <a:latin typeface="Trebuchet MS"/>
                <a:cs typeface="Trebuchet MS"/>
              </a:rPr>
              <a:t>pesticide</a:t>
            </a:r>
            <a:r>
              <a:rPr sz="2000" spc="-40" dirty="0">
                <a:solidFill>
                  <a:srgbClr val="231F20"/>
                </a:solidFill>
                <a:latin typeface="Trebuchet MS"/>
                <a:cs typeface="Trebuchet MS"/>
              </a:rPr>
              <a:t> </a:t>
            </a:r>
            <a:r>
              <a:rPr sz="2000" dirty="0">
                <a:solidFill>
                  <a:srgbClr val="231F20"/>
                </a:solidFill>
                <a:latin typeface="Trebuchet MS"/>
                <a:cs typeface="Trebuchet MS"/>
              </a:rPr>
              <a:t>of</a:t>
            </a:r>
            <a:r>
              <a:rPr sz="2000" spc="-30" dirty="0">
                <a:solidFill>
                  <a:srgbClr val="231F20"/>
                </a:solidFill>
                <a:latin typeface="Trebuchet MS"/>
                <a:cs typeface="Trebuchet MS"/>
              </a:rPr>
              <a:t> </a:t>
            </a:r>
            <a:r>
              <a:rPr sz="2000" spc="-10" dirty="0">
                <a:solidFill>
                  <a:srgbClr val="231F20"/>
                </a:solidFill>
                <a:latin typeface="Trebuchet MS"/>
                <a:cs typeface="Trebuchet MS"/>
              </a:rPr>
              <a:t>lowest </a:t>
            </a:r>
            <a:r>
              <a:rPr sz="2000" dirty="0">
                <a:solidFill>
                  <a:srgbClr val="231F20"/>
                </a:solidFill>
                <a:latin typeface="Trebuchet MS"/>
                <a:cs typeface="Trebuchet MS"/>
              </a:rPr>
              <a:t>toxicity;</a:t>
            </a:r>
            <a:r>
              <a:rPr sz="2000" spc="-30" dirty="0">
                <a:solidFill>
                  <a:srgbClr val="231F20"/>
                </a:solidFill>
                <a:latin typeface="Trebuchet MS"/>
                <a:cs typeface="Trebuchet MS"/>
              </a:rPr>
              <a:t> </a:t>
            </a:r>
            <a:r>
              <a:rPr sz="2000" dirty="0">
                <a:solidFill>
                  <a:srgbClr val="231F20"/>
                </a:solidFill>
                <a:latin typeface="Trebuchet MS"/>
                <a:cs typeface="Trebuchet MS"/>
              </a:rPr>
              <a:t>always</a:t>
            </a:r>
            <a:r>
              <a:rPr sz="2000" spc="-20" dirty="0">
                <a:solidFill>
                  <a:srgbClr val="231F20"/>
                </a:solidFill>
                <a:latin typeface="Trebuchet MS"/>
                <a:cs typeface="Trebuchet MS"/>
              </a:rPr>
              <a:t> </a:t>
            </a:r>
            <a:r>
              <a:rPr sz="2000" dirty="0">
                <a:solidFill>
                  <a:srgbClr val="231F20"/>
                </a:solidFill>
                <a:latin typeface="Trebuchet MS"/>
                <a:cs typeface="Trebuchet MS"/>
              </a:rPr>
              <a:t>be</a:t>
            </a:r>
            <a:r>
              <a:rPr sz="2000" spc="-20" dirty="0">
                <a:solidFill>
                  <a:srgbClr val="231F20"/>
                </a:solidFill>
                <a:latin typeface="Trebuchet MS"/>
                <a:cs typeface="Trebuchet MS"/>
              </a:rPr>
              <a:t> </a:t>
            </a:r>
            <a:r>
              <a:rPr sz="2000" dirty="0">
                <a:solidFill>
                  <a:srgbClr val="231F20"/>
                </a:solidFill>
                <a:latin typeface="Trebuchet MS"/>
                <a:cs typeface="Trebuchet MS"/>
              </a:rPr>
              <a:t>sure</a:t>
            </a:r>
            <a:r>
              <a:rPr sz="2000" spc="-20" dirty="0">
                <a:solidFill>
                  <a:srgbClr val="231F20"/>
                </a:solidFill>
                <a:latin typeface="Trebuchet MS"/>
                <a:cs typeface="Trebuchet MS"/>
              </a:rPr>
              <a:t> </a:t>
            </a:r>
            <a:r>
              <a:rPr sz="2000" spc="-10" dirty="0">
                <a:solidFill>
                  <a:srgbClr val="231F20"/>
                </a:solidFill>
                <a:latin typeface="Trebuchet MS"/>
                <a:cs typeface="Trebuchet MS"/>
              </a:rPr>
              <a:t>products </a:t>
            </a:r>
            <a:r>
              <a:rPr sz="2000" dirty="0">
                <a:solidFill>
                  <a:srgbClr val="231F20"/>
                </a:solidFill>
                <a:latin typeface="Trebuchet MS"/>
                <a:cs typeface="Trebuchet MS"/>
              </a:rPr>
              <a:t>are </a:t>
            </a:r>
            <a:r>
              <a:rPr sz="2000" spc="-85" dirty="0">
                <a:solidFill>
                  <a:srgbClr val="231F20"/>
                </a:solidFill>
                <a:latin typeface="Trebuchet MS"/>
                <a:cs typeface="Trebuchet MS"/>
              </a:rPr>
              <a:t>EPA</a:t>
            </a:r>
            <a:r>
              <a:rPr sz="2000" spc="-114" dirty="0">
                <a:solidFill>
                  <a:srgbClr val="231F20"/>
                </a:solidFill>
                <a:latin typeface="Trebuchet MS"/>
                <a:cs typeface="Trebuchet MS"/>
              </a:rPr>
              <a:t> </a:t>
            </a:r>
            <a:r>
              <a:rPr sz="2000" spc="-10" dirty="0">
                <a:solidFill>
                  <a:srgbClr val="231F20"/>
                </a:solidFill>
                <a:latin typeface="Trebuchet MS"/>
                <a:cs typeface="Trebuchet MS"/>
              </a:rPr>
              <a:t>registered.</a:t>
            </a:r>
            <a:endParaRPr sz="2000">
              <a:latin typeface="Trebuchet MS"/>
              <a:cs typeface="Trebuchet MS"/>
            </a:endParaRPr>
          </a:p>
        </p:txBody>
      </p:sp>
      <p:sp>
        <p:nvSpPr>
          <p:cNvPr id="11" name="object 11"/>
          <p:cNvSpPr txBox="1"/>
          <p:nvPr/>
        </p:nvSpPr>
        <p:spPr>
          <a:xfrm>
            <a:off x="5266893" y="2650732"/>
            <a:ext cx="15875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Webdings"/>
                <a:cs typeface="Webdings"/>
              </a:rPr>
              <a:t></a:t>
            </a:r>
            <a:endParaRPr sz="1050">
              <a:latin typeface="Webdings"/>
              <a:cs typeface="Webdings"/>
            </a:endParaRPr>
          </a:p>
        </p:txBody>
      </p:sp>
      <p:sp>
        <p:nvSpPr>
          <p:cNvPr id="12" name="object 12"/>
          <p:cNvSpPr txBox="1"/>
          <p:nvPr/>
        </p:nvSpPr>
        <p:spPr>
          <a:xfrm>
            <a:off x="5266893" y="3920732"/>
            <a:ext cx="15875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Webdings"/>
                <a:cs typeface="Webdings"/>
              </a:rPr>
              <a:t></a:t>
            </a:r>
            <a:endParaRPr sz="1050">
              <a:latin typeface="Webdings"/>
              <a:cs typeface="Webdings"/>
            </a:endParaRPr>
          </a:p>
        </p:txBody>
      </p:sp>
      <p:sp>
        <p:nvSpPr>
          <p:cNvPr id="13" name="object 13"/>
          <p:cNvSpPr txBox="1"/>
          <p:nvPr/>
        </p:nvSpPr>
        <p:spPr>
          <a:xfrm>
            <a:off x="5266893" y="5774932"/>
            <a:ext cx="15875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Webdings"/>
                <a:cs typeface="Webdings"/>
              </a:rPr>
              <a:t></a:t>
            </a:r>
            <a:endParaRPr sz="1050">
              <a:latin typeface="Webdings"/>
              <a:cs typeface="Webdings"/>
            </a:endParaRPr>
          </a:p>
        </p:txBody>
      </p:sp>
      <p:sp>
        <p:nvSpPr>
          <p:cNvPr id="14" name="object 14"/>
          <p:cNvSpPr txBox="1"/>
          <p:nvPr/>
        </p:nvSpPr>
        <p:spPr>
          <a:xfrm>
            <a:off x="1196339" y="6780607"/>
            <a:ext cx="7041515" cy="33020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Trebuchet MS"/>
                <a:cs typeface="Trebuchet MS"/>
              </a:rPr>
              <a:t>Prompt</a:t>
            </a:r>
            <a:r>
              <a:rPr sz="2000" b="1" spc="-50" dirty="0">
                <a:solidFill>
                  <a:srgbClr val="231F20"/>
                </a:solidFill>
                <a:latin typeface="Trebuchet MS"/>
                <a:cs typeface="Trebuchet MS"/>
              </a:rPr>
              <a:t> </a:t>
            </a:r>
            <a:r>
              <a:rPr sz="2000" b="1" dirty="0">
                <a:solidFill>
                  <a:srgbClr val="231F20"/>
                </a:solidFill>
                <a:latin typeface="Trebuchet MS"/>
                <a:cs typeface="Trebuchet MS"/>
              </a:rPr>
              <a:t>for</a:t>
            </a:r>
            <a:r>
              <a:rPr sz="2000" b="1" spc="-40" dirty="0">
                <a:solidFill>
                  <a:srgbClr val="231F20"/>
                </a:solidFill>
                <a:latin typeface="Trebuchet MS"/>
                <a:cs typeface="Trebuchet MS"/>
              </a:rPr>
              <a:t> </a:t>
            </a:r>
            <a:r>
              <a:rPr sz="2000" b="1" spc="-10" dirty="0">
                <a:solidFill>
                  <a:srgbClr val="231F20"/>
                </a:solidFill>
                <a:latin typeface="Trebuchet MS"/>
                <a:cs typeface="Trebuchet MS"/>
              </a:rPr>
              <a:t>discussion:</a:t>
            </a:r>
            <a:r>
              <a:rPr sz="2000" b="1" spc="-80" dirty="0">
                <a:solidFill>
                  <a:srgbClr val="231F20"/>
                </a:solidFill>
                <a:latin typeface="Trebuchet MS"/>
                <a:cs typeface="Trebuchet MS"/>
              </a:rPr>
              <a:t> </a:t>
            </a:r>
            <a:r>
              <a:rPr sz="1800" i="1" dirty="0">
                <a:solidFill>
                  <a:srgbClr val="231F20"/>
                </a:solidFill>
                <a:latin typeface="Trebuchet MS"/>
                <a:cs typeface="Trebuchet MS"/>
              </a:rPr>
              <a:t>Include</a:t>
            </a:r>
            <a:r>
              <a:rPr sz="1800" i="1" spc="-35" dirty="0">
                <a:solidFill>
                  <a:srgbClr val="231F20"/>
                </a:solidFill>
                <a:latin typeface="Trebuchet MS"/>
                <a:cs typeface="Trebuchet MS"/>
              </a:rPr>
              <a:t> </a:t>
            </a:r>
            <a:r>
              <a:rPr sz="1800" i="1" dirty="0">
                <a:solidFill>
                  <a:srgbClr val="231F20"/>
                </a:solidFill>
                <a:latin typeface="Trebuchet MS"/>
                <a:cs typeface="Trebuchet MS"/>
              </a:rPr>
              <a:t>local</a:t>
            </a:r>
            <a:r>
              <a:rPr sz="1800" i="1" spc="-35" dirty="0">
                <a:solidFill>
                  <a:srgbClr val="231F20"/>
                </a:solidFill>
                <a:latin typeface="Trebuchet MS"/>
                <a:cs typeface="Trebuchet MS"/>
              </a:rPr>
              <a:t> </a:t>
            </a:r>
            <a:r>
              <a:rPr sz="1800" i="1" dirty="0">
                <a:solidFill>
                  <a:srgbClr val="231F20"/>
                </a:solidFill>
                <a:latin typeface="Trebuchet MS"/>
                <a:cs typeface="Trebuchet MS"/>
              </a:rPr>
              <a:t>resources</a:t>
            </a:r>
            <a:r>
              <a:rPr sz="1800" i="1" spc="-35" dirty="0">
                <a:solidFill>
                  <a:srgbClr val="231F20"/>
                </a:solidFill>
                <a:latin typeface="Trebuchet MS"/>
                <a:cs typeface="Trebuchet MS"/>
              </a:rPr>
              <a:t> </a:t>
            </a:r>
            <a:r>
              <a:rPr sz="1800" i="1" dirty="0">
                <a:solidFill>
                  <a:srgbClr val="231F20"/>
                </a:solidFill>
                <a:latin typeface="Trebuchet MS"/>
                <a:cs typeface="Trebuchet MS"/>
              </a:rPr>
              <a:t>on</a:t>
            </a:r>
            <a:r>
              <a:rPr sz="1800" i="1" spc="-35" dirty="0">
                <a:solidFill>
                  <a:srgbClr val="231F20"/>
                </a:solidFill>
                <a:latin typeface="Trebuchet MS"/>
                <a:cs typeface="Trebuchet MS"/>
              </a:rPr>
              <a:t> </a:t>
            </a:r>
            <a:r>
              <a:rPr sz="1800" i="1" dirty="0">
                <a:solidFill>
                  <a:srgbClr val="231F20"/>
                </a:solidFill>
                <a:latin typeface="Trebuchet MS"/>
                <a:cs typeface="Trebuchet MS"/>
              </a:rPr>
              <a:t>Healthy</a:t>
            </a:r>
            <a:r>
              <a:rPr sz="1800" i="1" spc="-35" dirty="0">
                <a:solidFill>
                  <a:srgbClr val="231F20"/>
                </a:solidFill>
                <a:latin typeface="Trebuchet MS"/>
                <a:cs typeface="Trebuchet MS"/>
              </a:rPr>
              <a:t> </a:t>
            </a:r>
            <a:r>
              <a:rPr sz="1800" i="1" spc="-10" dirty="0">
                <a:solidFill>
                  <a:srgbClr val="231F20"/>
                </a:solidFill>
                <a:latin typeface="Trebuchet MS"/>
                <a:cs typeface="Trebuchet MS"/>
              </a:rPr>
              <a:t>Homes</a:t>
            </a:r>
            <a:endParaRPr sz="1800">
              <a:latin typeface="Trebuchet MS"/>
              <a:cs typeface="Trebuchet MS"/>
            </a:endParaRPr>
          </a:p>
        </p:txBody>
      </p:sp>
      <p:sp>
        <p:nvSpPr>
          <p:cNvPr id="15" name="object 15"/>
          <p:cNvSpPr txBox="1"/>
          <p:nvPr/>
        </p:nvSpPr>
        <p:spPr>
          <a:xfrm>
            <a:off x="292100" y="7373862"/>
            <a:ext cx="53467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6" name="object 16"/>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7160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325" dirty="0">
                <a:solidFill>
                  <a:srgbClr val="004E71"/>
                </a:solidFill>
                <a:latin typeface="Avenir Next Medium"/>
                <a:cs typeface="Avenir Next Medium"/>
              </a:rPr>
              <a:t>31</a:t>
            </a:r>
            <a:endParaRPr sz="3000">
              <a:latin typeface="Avenir Next Medium"/>
              <a:cs typeface="Avenir Next Medium"/>
            </a:endParaRPr>
          </a:p>
        </p:txBody>
      </p:sp>
    </p:spTree>
    <p:extLst>
      <p:ext uri="{BB962C8B-B14F-4D97-AF65-F5344CB8AC3E}">
        <p14:creationId xmlns:p14="http://schemas.microsoft.com/office/powerpoint/2010/main" val="32465499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close-up of a pink and white background&#10;&#10;Description automatically generated">
            <a:extLst>
              <a:ext uri="{FF2B5EF4-FFF2-40B4-BE49-F238E27FC236}">
                <a16:creationId xmlns:a16="http://schemas.microsoft.com/office/drawing/2014/main" id="{05211E0C-E572-8B0F-2116-A61F54BBB3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399"/>
          </a:xfrm>
          <a:prstGeom prst="rect">
            <a:avLst/>
          </a:prstGeom>
        </p:spPr>
      </p:pic>
      <p:sp>
        <p:nvSpPr>
          <p:cNvPr id="2" name="object 2"/>
          <p:cNvSpPr txBox="1">
            <a:spLocks noGrp="1"/>
          </p:cNvSpPr>
          <p:nvPr>
            <p:ph type="title"/>
          </p:nvPr>
        </p:nvSpPr>
        <p:spPr>
          <a:xfrm>
            <a:off x="1246112" y="392038"/>
            <a:ext cx="8202688" cy="777240"/>
          </a:xfrm>
          <a:prstGeom prst="rect">
            <a:avLst/>
          </a:prstGeom>
        </p:spPr>
        <p:txBody>
          <a:bodyPr vert="horz" wrap="square" lIns="0" tIns="61594" rIns="0" bIns="0" rtlCol="0">
            <a:spAutoFit/>
          </a:bodyPr>
          <a:lstStyle/>
          <a:p>
            <a:pPr marL="1499235" marR="5080" indent="-1487170">
              <a:lnSpc>
                <a:spcPts val="2780"/>
              </a:lnSpc>
              <a:spcBef>
                <a:spcPts val="484"/>
              </a:spcBef>
            </a:pPr>
            <a:r>
              <a:rPr dirty="0"/>
              <a:t>Decrease</a:t>
            </a:r>
            <a:r>
              <a:rPr spc="260" dirty="0"/>
              <a:t> </a:t>
            </a:r>
            <a:r>
              <a:rPr dirty="0"/>
              <a:t>pesticide</a:t>
            </a:r>
            <a:r>
              <a:rPr spc="260" dirty="0"/>
              <a:t> </a:t>
            </a:r>
            <a:r>
              <a:rPr dirty="0"/>
              <a:t>exposure</a:t>
            </a:r>
            <a:r>
              <a:rPr spc="265" dirty="0"/>
              <a:t> </a:t>
            </a:r>
            <a:r>
              <a:rPr dirty="0"/>
              <a:t>in</a:t>
            </a:r>
            <a:r>
              <a:rPr spc="260" dirty="0"/>
              <a:t> </a:t>
            </a:r>
            <a:r>
              <a:rPr dirty="0"/>
              <a:t>and</a:t>
            </a:r>
            <a:r>
              <a:rPr spc="265" dirty="0"/>
              <a:t> </a:t>
            </a:r>
            <a:r>
              <a:rPr dirty="0"/>
              <a:t>around</a:t>
            </a:r>
            <a:r>
              <a:rPr spc="260" dirty="0"/>
              <a:t> </a:t>
            </a:r>
            <a:r>
              <a:rPr spc="-25" dirty="0"/>
              <a:t>the </a:t>
            </a:r>
            <a:r>
              <a:rPr dirty="0"/>
              <a:t>home,</a:t>
            </a:r>
            <a:r>
              <a:rPr spc="155" dirty="0"/>
              <a:t> </a:t>
            </a:r>
            <a:r>
              <a:rPr dirty="0"/>
              <a:t>school,</a:t>
            </a:r>
            <a:r>
              <a:rPr spc="155" dirty="0"/>
              <a:t> </a:t>
            </a:r>
            <a:r>
              <a:rPr dirty="0"/>
              <a:t>or</a:t>
            </a:r>
            <a:r>
              <a:rPr spc="155" dirty="0"/>
              <a:t> </a:t>
            </a:r>
            <a:r>
              <a:rPr dirty="0"/>
              <a:t>child</a:t>
            </a:r>
            <a:r>
              <a:rPr spc="155" dirty="0"/>
              <a:t> </a:t>
            </a:r>
            <a:r>
              <a:rPr spc="-10" dirty="0"/>
              <a:t>care.</a:t>
            </a:r>
          </a:p>
        </p:txBody>
      </p:sp>
      <p:grpSp>
        <p:nvGrpSpPr>
          <p:cNvPr id="3" name="object 3"/>
          <p:cNvGrpSpPr/>
          <p:nvPr/>
        </p:nvGrpSpPr>
        <p:grpSpPr>
          <a:xfrm>
            <a:off x="128015" y="1284590"/>
            <a:ext cx="8623111" cy="5477143"/>
            <a:chOff x="128015" y="1284590"/>
            <a:chExt cx="8623111" cy="5477143"/>
          </a:xfrm>
        </p:grpSpPr>
        <p:pic>
          <p:nvPicPr>
            <p:cNvPr id="4" name="object 4"/>
            <p:cNvPicPr/>
            <p:nvPr/>
          </p:nvPicPr>
          <p:blipFill>
            <a:blip r:embed="rId3" cstate="print"/>
            <a:stretch>
              <a:fillRect/>
            </a:stretch>
          </p:blipFill>
          <p:spPr>
            <a:xfrm>
              <a:off x="2322576" y="1284590"/>
              <a:ext cx="6428550" cy="3667393"/>
            </a:xfrm>
            <a:prstGeom prst="rect">
              <a:avLst/>
            </a:prstGeom>
          </p:spPr>
        </p:pic>
        <p:sp>
          <p:nvSpPr>
            <p:cNvPr id="5" name="object 5"/>
            <p:cNvSpPr/>
            <p:nvPr/>
          </p:nvSpPr>
          <p:spPr>
            <a:xfrm>
              <a:off x="128015" y="1563623"/>
              <a:ext cx="3301365" cy="5198110"/>
            </a:xfrm>
            <a:custGeom>
              <a:avLst/>
              <a:gdLst/>
              <a:ahLst/>
              <a:cxnLst/>
              <a:rect l="l" t="t" r="r" b="b"/>
              <a:pathLst>
                <a:path w="3301365" h="5198109">
                  <a:moveTo>
                    <a:pt x="3148584" y="0"/>
                  </a:moveTo>
                  <a:lnTo>
                    <a:pt x="0" y="0"/>
                  </a:lnTo>
                  <a:lnTo>
                    <a:pt x="0" y="5197652"/>
                  </a:lnTo>
                  <a:lnTo>
                    <a:pt x="3148584" y="5197652"/>
                  </a:lnTo>
                  <a:lnTo>
                    <a:pt x="3196752" y="5189884"/>
                  </a:lnTo>
                  <a:lnTo>
                    <a:pt x="3238587" y="5168250"/>
                  </a:lnTo>
                  <a:lnTo>
                    <a:pt x="3271578" y="5135261"/>
                  </a:lnTo>
                  <a:lnTo>
                    <a:pt x="3293214" y="5093425"/>
                  </a:lnTo>
                  <a:lnTo>
                    <a:pt x="3300984" y="5045252"/>
                  </a:lnTo>
                  <a:lnTo>
                    <a:pt x="3300984" y="152400"/>
                  </a:lnTo>
                  <a:lnTo>
                    <a:pt x="3293214" y="104231"/>
                  </a:lnTo>
                  <a:lnTo>
                    <a:pt x="3271578" y="62396"/>
                  </a:lnTo>
                  <a:lnTo>
                    <a:pt x="3238587" y="29405"/>
                  </a:lnTo>
                  <a:lnTo>
                    <a:pt x="3196752" y="7769"/>
                  </a:lnTo>
                  <a:lnTo>
                    <a:pt x="3148584" y="0"/>
                  </a:lnTo>
                  <a:close/>
                </a:path>
              </a:pathLst>
            </a:custGeom>
            <a:solidFill>
              <a:srgbClr val="E3EBEF"/>
            </a:solidFill>
          </p:spPr>
          <p:txBody>
            <a:bodyPr wrap="square" lIns="0" tIns="0" rIns="0" bIns="0" rtlCol="0"/>
            <a:lstStyle/>
            <a:p>
              <a:endParaRPr/>
            </a:p>
          </p:txBody>
        </p:sp>
        <p:pic>
          <p:nvPicPr>
            <p:cNvPr id="6" name="object 6"/>
            <p:cNvPicPr/>
            <p:nvPr/>
          </p:nvPicPr>
          <p:blipFill>
            <a:blip r:embed="rId4" cstate="print"/>
            <a:stretch>
              <a:fillRect/>
            </a:stretch>
          </p:blipFill>
          <p:spPr>
            <a:xfrm>
              <a:off x="583933" y="5411304"/>
              <a:ext cx="914400" cy="914400"/>
            </a:xfrm>
            <a:prstGeom prst="rect">
              <a:avLst/>
            </a:prstGeom>
          </p:spPr>
        </p:pic>
      </p:grpSp>
      <p:sp>
        <p:nvSpPr>
          <p:cNvPr id="7" name="object 7"/>
          <p:cNvSpPr txBox="1"/>
          <p:nvPr/>
        </p:nvSpPr>
        <p:spPr>
          <a:xfrm>
            <a:off x="571235" y="6387369"/>
            <a:ext cx="769354" cy="244939"/>
          </a:xfrm>
          <a:prstGeom prst="rect">
            <a:avLst/>
          </a:prstGeom>
        </p:spPr>
        <p:txBody>
          <a:bodyPr vert="horz" wrap="square" lIns="0" tIns="13970" rIns="0" bIns="0" rtlCol="0">
            <a:spAutoFit/>
          </a:bodyPr>
          <a:lstStyle/>
          <a:p>
            <a:pPr marL="12700">
              <a:lnSpc>
                <a:spcPct val="100000"/>
              </a:lnSpc>
              <a:spcBef>
                <a:spcPts val="110"/>
              </a:spcBef>
            </a:pPr>
            <a:r>
              <a:rPr sz="1500" b="1" spc="-10" dirty="0">
                <a:solidFill>
                  <a:srgbClr val="399CB1"/>
                </a:solidFill>
                <a:latin typeface="Avenir Heavy"/>
                <a:cs typeface="Avenir Heavy"/>
              </a:rPr>
              <a:t>English</a:t>
            </a:r>
            <a:endParaRPr sz="1500" dirty="0">
              <a:latin typeface="Avenir Heavy"/>
              <a:cs typeface="Avenir Heavy"/>
            </a:endParaRPr>
          </a:p>
        </p:txBody>
      </p:sp>
      <p:sp>
        <p:nvSpPr>
          <p:cNvPr id="8" name="object 8"/>
          <p:cNvSpPr txBox="1"/>
          <p:nvPr/>
        </p:nvSpPr>
        <p:spPr>
          <a:xfrm>
            <a:off x="2140853" y="6387369"/>
            <a:ext cx="779967" cy="244939"/>
          </a:xfrm>
          <a:prstGeom prst="rect">
            <a:avLst/>
          </a:prstGeom>
        </p:spPr>
        <p:txBody>
          <a:bodyPr vert="horz" wrap="square" lIns="0" tIns="13970" rIns="0" bIns="0" rtlCol="0">
            <a:spAutoFit/>
          </a:bodyPr>
          <a:lstStyle/>
          <a:p>
            <a:pPr marL="12700">
              <a:lnSpc>
                <a:spcPct val="100000"/>
              </a:lnSpc>
              <a:spcBef>
                <a:spcPts val="110"/>
              </a:spcBef>
            </a:pPr>
            <a:r>
              <a:rPr sz="1500" b="1" spc="-10" dirty="0">
                <a:solidFill>
                  <a:srgbClr val="399CB1"/>
                </a:solidFill>
                <a:latin typeface="Avenir Heavy"/>
                <a:cs typeface="Avenir Heavy"/>
              </a:rPr>
              <a:t>Spanish</a:t>
            </a:r>
            <a:endParaRPr sz="1500" dirty="0">
              <a:latin typeface="Avenir Heavy"/>
              <a:cs typeface="Avenir Heavy"/>
            </a:endParaRPr>
          </a:p>
        </p:txBody>
      </p:sp>
      <p:grpSp>
        <p:nvGrpSpPr>
          <p:cNvPr id="9" name="object 9"/>
          <p:cNvGrpSpPr/>
          <p:nvPr/>
        </p:nvGrpSpPr>
        <p:grpSpPr>
          <a:xfrm>
            <a:off x="347803" y="1658226"/>
            <a:ext cx="8828405" cy="5520690"/>
            <a:chOff x="347803" y="1658226"/>
            <a:chExt cx="8828405" cy="5520690"/>
          </a:xfrm>
        </p:grpSpPr>
        <p:pic>
          <p:nvPicPr>
            <p:cNvPr id="10" name="object 10"/>
            <p:cNvPicPr/>
            <p:nvPr/>
          </p:nvPicPr>
          <p:blipFill>
            <a:blip r:embed="rId5" cstate="print"/>
            <a:stretch>
              <a:fillRect/>
            </a:stretch>
          </p:blipFill>
          <p:spPr>
            <a:xfrm>
              <a:off x="2138413" y="5420448"/>
              <a:ext cx="905256" cy="886967"/>
            </a:xfrm>
            <a:prstGeom prst="rect">
              <a:avLst/>
            </a:prstGeom>
          </p:spPr>
        </p:pic>
        <p:sp>
          <p:nvSpPr>
            <p:cNvPr id="11" name="object 11"/>
            <p:cNvSpPr/>
            <p:nvPr/>
          </p:nvSpPr>
          <p:spPr>
            <a:xfrm>
              <a:off x="347803" y="1658226"/>
              <a:ext cx="2844165" cy="3423285"/>
            </a:xfrm>
            <a:custGeom>
              <a:avLst/>
              <a:gdLst/>
              <a:ahLst/>
              <a:cxnLst/>
              <a:rect l="l" t="t" r="r" b="b"/>
              <a:pathLst>
                <a:path w="2844165" h="3423285">
                  <a:moveTo>
                    <a:pt x="2756281" y="0"/>
                  </a:moveTo>
                  <a:lnTo>
                    <a:pt x="0" y="72174"/>
                  </a:lnTo>
                  <a:lnTo>
                    <a:pt x="87744" y="3422853"/>
                  </a:lnTo>
                  <a:lnTo>
                    <a:pt x="2844012" y="3350679"/>
                  </a:lnTo>
                  <a:lnTo>
                    <a:pt x="2756281" y="0"/>
                  </a:lnTo>
                  <a:close/>
                </a:path>
              </a:pathLst>
            </a:custGeom>
            <a:solidFill>
              <a:srgbClr val="FFFFFF"/>
            </a:solidFill>
          </p:spPr>
          <p:txBody>
            <a:bodyPr wrap="square" lIns="0" tIns="0" rIns="0" bIns="0" rtlCol="0"/>
            <a:lstStyle/>
            <a:p>
              <a:endParaRPr/>
            </a:p>
          </p:txBody>
        </p:sp>
        <p:sp>
          <p:nvSpPr>
            <p:cNvPr id="12" name="object 12"/>
            <p:cNvSpPr/>
            <p:nvPr/>
          </p:nvSpPr>
          <p:spPr>
            <a:xfrm>
              <a:off x="8406003" y="6002680"/>
              <a:ext cx="186055" cy="770255"/>
            </a:xfrm>
            <a:custGeom>
              <a:avLst/>
              <a:gdLst/>
              <a:ahLst/>
              <a:cxnLst/>
              <a:rect l="l" t="t" r="r" b="b"/>
              <a:pathLst>
                <a:path w="186054" h="770254">
                  <a:moveTo>
                    <a:pt x="26543" y="584060"/>
                  </a:moveTo>
                  <a:lnTo>
                    <a:pt x="0" y="584060"/>
                  </a:lnTo>
                  <a:lnTo>
                    <a:pt x="0" y="769899"/>
                  </a:lnTo>
                  <a:lnTo>
                    <a:pt x="26543" y="769899"/>
                  </a:lnTo>
                  <a:lnTo>
                    <a:pt x="26543" y="584060"/>
                  </a:lnTo>
                  <a:close/>
                </a:path>
                <a:path w="186054" h="770254">
                  <a:moveTo>
                    <a:pt x="26543" y="477862"/>
                  </a:moveTo>
                  <a:lnTo>
                    <a:pt x="0" y="477862"/>
                  </a:lnTo>
                  <a:lnTo>
                    <a:pt x="0" y="504405"/>
                  </a:lnTo>
                  <a:lnTo>
                    <a:pt x="26543" y="504405"/>
                  </a:lnTo>
                  <a:lnTo>
                    <a:pt x="26543" y="477862"/>
                  </a:lnTo>
                  <a:close/>
                </a:path>
                <a:path w="186054" h="770254">
                  <a:moveTo>
                    <a:pt x="26543" y="398221"/>
                  </a:moveTo>
                  <a:lnTo>
                    <a:pt x="0" y="398221"/>
                  </a:lnTo>
                  <a:lnTo>
                    <a:pt x="0" y="424764"/>
                  </a:lnTo>
                  <a:lnTo>
                    <a:pt x="26543" y="424764"/>
                  </a:lnTo>
                  <a:lnTo>
                    <a:pt x="26543" y="398221"/>
                  </a:lnTo>
                  <a:close/>
                </a:path>
                <a:path w="186054" h="770254">
                  <a:moveTo>
                    <a:pt x="26543" y="345122"/>
                  </a:moveTo>
                  <a:lnTo>
                    <a:pt x="0" y="345122"/>
                  </a:lnTo>
                  <a:lnTo>
                    <a:pt x="0" y="371665"/>
                  </a:lnTo>
                  <a:lnTo>
                    <a:pt x="26543" y="371665"/>
                  </a:lnTo>
                  <a:lnTo>
                    <a:pt x="26543" y="345122"/>
                  </a:lnTo>
                  <a:close/>
                </a:path>
                <a:path w="186054" h="770254">
                  <a:moveTo>
                    <a:pt x="26543" y="265480"/>
                  </a:moveTo>
                  <a:lnTo>
                    <a:pt x="0" y="265480"/>
                  </a:lnTo>
                  <a:lnTo>
                    <a:pt x="0" y="318579"/>
                  </a:lnTo>
                  <a:lnTo>
                    <a:pt x="26543" y="318579"/>
                  </a:lnTo>
                  <a:lnTo>
                    <a:pt x="26543" y="265480"/>
                  </a:lnTo>
                  <a:close/>
                </a:path>
                <a:path w="186054" h="770254">
                  <a:moveTo>
                    <a:pt x="26543" y="212382"/>
                  </a:moveTo>
                  <a:lnTo>
                    <a:pt x="0" y="212382"/>
                  </a:lnTo>
                  <a:lnTo>
                    <a:pt x="0" y="238925"/>
                  </a:lnTo>
                  <a:lnTo>
                    <a:pt x="26543" y="238925"/>
                  </a:lnTo>
                  <a:lnTo>
                    <a:pt x="26543" y="212382"/>
                  </a:lnTo>
                  <a:close/>
                </a:path>
                <a:path w="186054" h="770254">
                  <a:moveTo>
                    <a:pt x="26543" y="0"/>
                  </a:moveTo>
                  <a:lnTo>
                    <a:pt x="0" y="0"/>
                  </a:lnTo>
                  <a:lnTo>
                    <a:pt x="0" y="53098"/>
                  </a:lnTo>
                  <a:lnTo>
                    <a:pt x="0" y="106210"/>
                  </a:lnTo>
                  <a:lnTo>
                    <a:pt x="0" y="185851"/>
                  </a:lnTo>
                  <a:lnTo>
                    <a:pt x="26543" y="185851"/>
                  </a:lnTo>
                  <a:lnTo>
                    <a:pt x="26543" y="106210"/>
                  </a:lnTo>
                  <a:lnTo>
                    <a:pt x="26543" y="53098"/>
                  </a:lnTo>
                  <a:lnTo>
                    <a:pt x="26543" y="0"/>
                  </a:lnTo>
                  <a:close/>
                </a:path>
                <a:path w="186054" h="770254">
                  <a:moveTo>
                    <a:pt x="53098" y="398221"/>
                  </a:moveTo>
                  <a:lnTo>
                    <a:pt x="26555" y="398221"/>
                  </a:lnTo>
                  <a:lnTo>
                    <a:pt x="26555" y="424764"/>
                  </a:lnTo>
                  <a:lnTo>
                    <a:pt x="53098" y="424764"/>
                  </a:lnTo>
                  <a:lnTo>
                    <a:pt x="53098" y="398221"/>
                  </a:lnTo>
                  <a:close/>
                </a:path>
                <a:path w="186054" h="770254">
                  <a:moveTo>
                    <a:pt x="53098" y="345122"/>
                  </a:moveTo>
                  <a:lnTo>
                    <a:pt x="26555" y="345122"/>
                  </a:lnTo>
                  <a:lnTo>
                    <a:pt x="26555" y="371665"/>
                  </a:lnTo>
                  <a:lnTo>
                    <a:pt x="53098" y="371665"/>
                  </a:lnTo>
                  <a:lnTo>
                    <a:pt x="53098" y="345122"/>
                  </a:lnTo>
                  <a:close/>
                </a:path>
                <a:path w="186054" h="770254">
                  <a:moveTo>
                    <a:pt x="79641" y="424776"/>
                  </a:moveTo>
                  <a:lnTo>
                    <a:pt x="53098" y="424776"/>
                  </a:lnTo>
                  <a:lnTo>
                    <a:pt x="53098" y="451319"/>
                  </a:lnTo>
                  <a:lnTo>
                    <a:pt x="26555" y="451319"/>
                  </a:lnTo>
                  <a:lnTo>
                    <a:pt x="26555" y="477862"/>
                  </a:lnTo>
                  <a:lnTo>
                    <a:pt x="53098" y="477862"/>
                  </a:lnTo>
                  <a:lnTo>
                    <a:pt x="79641" y="477875"/>
                  </a:lnTo>
                  <a:lnTo>
                    <a:pt x="79641" y="424776"/>
                  </a:lnTo>
                  <a:close/>
                </a:path>
                <a:path w="186054" h="770254">
                  <a:moveTo>
                    <a:pt x="79641" y="318579"/>
                  </a:moveTo>
                  <a:lnTo>
                    <a:pt x="53098" y="318579"/>
                  </a:lnTo>
                  <a:lnTo>
                    <a:pt x="53098" y="345122"/>
                  </a:lnTo>
                  <a:lnTo>
                    <a:pt x="79641" y="345122"/>
                  </a:lnTo>
                  <a:lnTo>
                    <a:pt x="79641" y="318579"/>
                  </a:lnTo>
                  <a:close/>
                </a:path>
                <a:path w="186054" h="770254">
                  <a:moveTo>
                    <a:pt x="106184" y="743356"/>
                  </a:moveTo>
                  <a:lnTo>
                    <a:pt x="79641" y="743356"/>
                  </a:lnTo>
                  <a:lnTo>
                    <a:pt x="53098" y="743356"/>
                  </a:lnTo>
                  <a:lnTo>
                    <a:pt x="26555" y="743356"/>
                  </a:lnTo>
                  <a:lnTo>
                    <a:pt x="26555" y="769899"/>
                  </a:lnTo>
                  <a:lnTo>
                    <a:pt x="53098" y="769899"/>
                  </a:lnTo>
                  <a:lnTo>
                    <a:pt x="79641" y="769899"/>
                  </a:lnTo>
                  <a:lnTo>
                    <a:pt x="106184" y="769899"/>
                  </a:lnTo>
                  <a:lnTo>
                    <a:pt x="106184" y="743356"/>
                  </a:lnTo>
                  <a:close/>
                </a:path>
                <a:path w="186054" h="770254">
                  <a:moveTo>
                    <a:pt x="106184" y="637159"/>
                  </a:moveTo>
                  <a:lnTo>
                    <a:pt x="79641" y="637159"/>
                  </a:lnTo>
                  <a:lnTo>
                    <a:pt x="53098" y="637159"/>
                  </a:lnTo>
                  <a:lnTo>
                    <a:pt x="53098" y="716800"/>
                  </a:lnTo>
                  <a:lnTo>
                    <a:pt x="79641" y="716800"/>
                  </a:lnTo>
                  <a:lnTo>
                    <a:pt x="106184" y="716800"/>
                  </a:lnTo>
                  <a:lnTo>
                    <a:pt x="106184" y="637159"/>
                  </a:lnTo>
                  <a:close/>
                </a:path>
                <a:path w="186054" h="770254">
                  <a:moveTo>
                    <a:pt x="106184" y="584060"/>
                  </a:moveTo>
                  <a:lnTo>
                    <a:pt x="79641" y="584060"/>
                  </a:lnTo>
                  <a:lnTo>
                    <a:pt x="53098" y="584060"/>
                  </a:lnTo>
                  <a:lnTo>
                    <a:pt x="26555" y="584060"/>
                  </a:lnTo>
                  <a:lnTo>
                    <a:pt x="26555" y="610616"/>
                  </a:lnTo>
                  <a:lnTo>
                    <a:pt x="53098" y="610616"/>
                  </a:lnTo>
                  <a:lnTo>
                    <a:pt x="79641" y="610616"/>
                  </a:lnTo>
                  <a:lnTo>
                    <a:pt x="106184" y="610616"/>
                  </a:lnTo>
                  <a:lnTo>
                    <a:pt x="106184" y="584060"/>
                  </a:lnTo>
                  <a:close/>
                </a:path>
                <a:path w="186054" h="770254">
                  <a:moveTo>
                    <a:pt x="106184" y="504418"/>
                  </a:moveTo>
                  <a:lnTo>
                    <a:pt x="79641" y="504418"/>
                  </a:lnTo>
                  <a:lnTo>
                    <a:pt x="53098" y="504418"/>
                  </a:lnTo>
                  <a:lnTo>
                    <a:pt x="53098" y="530961"/>
                  </a:lnTo>
                  <a:lnTo>
                    <a:pt x="26555" y="530961"/>
                  </a:lnTo>
                  <a:lnTo>
                    <a:pt x="26555" y="557504"/>
                  </a:lnTo>
                  <a:lnTo>
                    <a:pt x="53098" y="557504"/>
                  </a:lnTo>
                  <a:lnTo>
                    <a:pt x="79641" y="557517"/>
                  </a:lnTo>
                  <a:lnTo>
                    <a:pt x="106184" y="557517"/>
                  </a:lnTo>
                  <a:lnTo>
                    <a:pt x="106184" y="504418"/>
                  </a:lnTo>
                  <a:close/>
                </a:path>
                <a:path w="186054" h="770254">
                  <a:moveTo>
                    <a:pt x="106184" y="345122"/>
                  </a:moveTo>
                  <a:lnTo>
                    <a:pt x="79641" y="345122"/>
                  </a:lnTo>
                  <a:lnTo>
                    <a:pt x="79641" y="371665"/>
                  </a:lnTo>
                  <a:lnTo>
                    <a:pt x="106184" y="371665"/>
                  </a:lnTo>
                  <a:lnTo>
                    <a:pt x="106184" y="345122"/>
                  </a:lnTo>
                  <a:close/>
                </a:path>
                <a:path w="186054" h="770254">
                  <a:moveTo>
                    <a:pt x="106184" y="212382"/>
                  </a:moveTo>
                  <a:lnTo>
                    <a:pt x="79641" y="212382"/>
                  </a:lnTo>
                  <a:lnTo>
                    <a:pt x="53098" y="212382"/>
                  </a:lnTo>
                  <a:lnTo>
                    <a:pt x="53098" y="238925"/>
                  </a:lnTo>
                  <a:lnTo>
                    <a:pt x="79641" y="238925"/>
                  </a:lnTo>
                  <a:lnTo>
                    <a:pt x="79641" y="265480"/>
                  </a:lnTo>
                  <a:lnTo>
                    <a:pt x="53098" y="265480"/>
                  </a:lnTo>
                  <a:lnTo>
                    <a:pt x="26555" y="265480"/>
                  </a:lnTo>
                  <a:lnTo>
                    <a:pt x="26555" y="292023"/>
                  </a:lnTo>
                  <a:lnTo>
                    <a:pt x="53098" y="292023"/>
                  </a:lnTo>
                  <a:lnTo>
                    <a:pt x="79641" y="292023"/>
                  </a:lnTo>
                  <a:lnTo>
                    <a:pt x="106184" y="292023"/>
                  </a:lnTo>
                  <a:lnTo>
                    <a:pt x="106184" y="212382"/>
                  </a:lnTo>
                  <a:close/>
                </a:path>
                <a:path w="186054" h="770254">
                  <a:moveTo>
                    <a:pt x="106184" y="159296"/>
                  </a:moveTo>
                  <a:lnTo>
                    <a:pt x="79641" y="159296"/>
                  </a:lnTo>
                  <a:lnTo>
                    <a:pt x="53098" y="159296"/>
                  </a:lnTo>
                  <a:lnTo>
                    <a:pt x="26555" y="159296"/>
                  </a:lnTo>
                  <a:lnTo>
                    <a:pt x="26555" y="185839"/>
                  </a:lnTo>
                  <a:lnTo>
                    <a:pt x="53098" y="185839"/>
                  </a:lnTo>
                  <a:lnTo>
                    <a:pt x="79641" y="185839"/>
                  </a:lnTo>
                  <a:lnTo>
                    <a:pt x="106184" y="185839"/>
                  </a:lnTo>
                  <a:lnTo>
                    <a:pt x="106184" y="159296"/>
                  </a:lnTo>
                  <a:close/>
                </a:path>
                <a:path w="186054" h="770254">
                  <a:moveTo>
                    <a:pt x="106184" y="53098"/>
                  </a:moveTo>
                  <a:lnTo>
                    <a:pt x="79641" y="53098"/>
                  </a:lnTo>
                  <a:lnTo>
                    <a:pt x="53098" y="53098"/>
                  </a:lnTo>
                  <a:lnTo>
                    <a:pt x="53098" y="106210"/>
                  </a:lnTo>
                  <a:lnTo>
                    <a:pt x="53098" y="132753"/>
                  </a:lnTo>
                  <a:lnTo>
                    <a:pt x="79641" y="132753"/>
                  </a:lnTo>
                  <a:lnTo>
                    <a:pt x="106184" y="132753"/>
                  </a:lnTo>
                  <a:lnTo>
                    <a:pt x="106184" y="106210"/>
                  </a:lnTo>
                  <a:lnTo>
                    <a:pt x="106184" y="53098"/>
                  </a:lnTo>
                  <a:close/>
                </a:path>
                <a:path w="186054" h="770254">
                  <a:moveTo>
                    <a:pt x="106184" y="0"/>
                  </a:moveTo>
                  <a:lnTo>
                    <a:pt x="79641" y="0"/>
                  </a:lnTo>
                  <a:lnTo>
                    <a:pt x="53098" y="0"/>
                  </a:lnTo>
                  <a:lnTo>
                    <a:pt x="26555" y="0"/>
                  </a:lnTo>
                  <a:lnTo>
                    <a:pt x="26555" y="26543"/>
                  </a:lnTo>
                  <a:lnTo>
                    <a:pt x="53098" y="26543"/>
                  </a:lnTo>
                  <a:lnTo>
                    <a:pt x="79641" y="26543"/>
                  </a:lnTo>
                  <a:lnTo>
                    <a:pt x="106184" y="26543"/>
                  </a:lnTo>
                  <a:lnTo>
                    <a:pt x="106184" y="0"/>
                  </a:lnTo>
                  <a:close/>
                </a:path>
                <a:path w="186054" h="770254">
                  <a:moveTo>
                    <a:pt x="132740" y="637159"/>
                  </a:moveTo>
                  <a:lnTo>
                    <a:pt x="106197" y="637159"/>
                  </a:lnTo>
                  <a:lnTo>
                    <a:pt x="106197" y="716800"/>
                  </a:lnTo>
                  <a:lnTo>
                    <a:pt x="132740" y="716800"/>
                  </a:lnTo>
                  <a:lnTo>
                    <a:pt x="132740" y="637159"/>
                  </a:lnTo>
                  <a:close/>
                </a:path>
                <a:path w="186054" h="770254">
                  <a:moveTo>
                    <a:pt x="132740" y="265480"/>
                  </a:moveTo>
                  <a:lnTo>
                    <a:pt x="106197" y="265480"/>
                  </a:lnTo>
                  <a:lnTo>
                    <a:pt x="106197" y="292023"/>
                  </a:lnTo>
                  <a:lnTo>
                    <a:pt x="132740" y="292023"/>
                  </a:lnTo>
                  <a:lnTo>
                    <a:pt x="132740" y="265480"/>
                  </a:lnTo>
                  <a:close/>
                </a:path>
                <a:path w="186054" h="770254">
                  <a:moveTo>
                    <a:pt x="132740" y="53098"/>
                  </a:moveTo>
                  <a:lnTo>
                    <a:pt x="106197" y="53098"/>
                  </a:lnTo>
                  <a:lnTo>
                    <a:pt x="106197" y="106210"/>
                  </a:lnTo>
                  <a:lnTo>
                    <a:pt x="106197" y="132753"/>
                  </a:lnTo>
                  <a:lnTo>
                    <a:pt x="132740" y="132753"/>
                  </a:lnTo>
                  <a:lnTo>
                    <a:pt x="132740" y="106210"/>
                  </a:lnTo>
                  <a:lnTo>
                    <a:pt x="132740" y="53098"/>
                  </a:lnTo>
                  <a:close/>
                </a:path>
                <a:path w="186054" h="770254">
                  <a:moveTo>
                    <a:pt x="159283" y="743356"/>
                  </a:moveTo>
                  <a:lnTo>
                    <a:pt x="132740" y="743356"/>
                  </a:lnTo>
                  <a:lnTo>
                    <a:pt x="106197" y="743356"/>
                  </a:lnTo>
                  <a:lnTo>
                    <a:pt x="106197" y="769899"/>
                  </a:lnTo>
                  <a:lnTo>
                    <a:pt x="132740" y="769899"/>
                  </a:lnTo>
                  <a:lnTo>
                    <a:pt x="159283" y="769899"/>
                  </a:lnTo>
                  <a:lnTo>
                    <a:pt x="159283" y="743356"/>
                  </a:lnTo>
                  <a:close/>
                </a:path>
                <a:path w="186054" h="770254">
                  <a:moveTo>
                    <a:pt x="159283" y="584060"/>
                  </a:moveTo>
                  <a:lnTo>
                    <a:pt x="132740" y="584060"/>
                  </a:lnTo>
                  <a:lnTo>
                    <a:pt x="106197" y="584060"/>
                  </a:lnTo>
                  <a:lnTo>
                    <a:pt x="106197" y="610616"/>
                  </a:lnTo>
                  <a:lnTo>
                    <a:pt x="132740" y="610616"/>
                  </a:lnTo>
                  <a:lnTo>
                    <a:pt x="159283" y="610616"/>
                  </a:lnTo>
                  <a:lnTo>
                    <a:pt x="159283" y="584060"/>
                  </a:lnTo>
                  <a:close/>
                </a:path>
                <a:path w="186054" h="770254">
                  <a:moveTo>
                    <a:pt x="159283" y="530961"/>
                  </a:moveTo>
                  <a:lnTo>
                    <a:pt x="132740" y="530961"/>
                  </a:lnTo>
                  <a:lnTo>
                    <a:pt x="132740" y="557504"/>
                  </a:lnTo>
                  <a:lnTo>
                    <a:pt x="159283" y="557504"/>
                  </a:lnTo>
                  <a:lnTo>
                    <a:pt x="159283" y="530961"/>
                  </a:lnTo>
                  <a:close/>
                </a:path>
                <a:path w="186054" h="770254">
                  <a:moveTo>
                    <a:pt x="159283" y="398221"/>
                  </a:moveTo>
                  <a:lnTo>
                    <a:pt x="132740" y="398221"/>
                  </a:lnTo>
                  <a:lnTo>
                    <a:pt x="132740" y="477862"/>
                  </a:lnTo>
                  <a:lnTo>
                    <a:pt x="106197" y="477862"/>
                  </a:lnTo>
                  <a:lnTo>
                    <a:pt x="106197" y="530961"/>
                  </a:lnTo>
                  <a:lnTo>
                    <a:pt x="132740" y="530961"/>
                  </a:lnTo>
                  <a:lnTo>
                    <a:pt x="132740" y="504418"/>
                  </a:lnTo>
                  <a:lnTo>
                    <a:pt x="159283" y="504418"/>
                  </a:lnTo>
                  <a:lnTo>
                    <a:pt x="159283" y="398221"/>
                  </a:lnTo>
                  <a:close/>
                </a:path>
                <a:path w="186054" h="770254">
                  <a:moveTo>
                    <a:pt x="159283" y="318579"/>
                  </a:moveTo>
                  <a:lnTo>
                    <a:pt x="132740" y="318579"/>
                  </a:lnTo>
                  <a:lnTo>
                    <a:pt x="106197" y="318579"/>
                  </a:lnTo>
                  <a:lnTo>
                    <a:pt x="106197" y="398221"/>
                  </a:lnTo>
                  <a:lnTo>
                    <a:pt x="132740" y="398221"/>
                  </a:lnTo>
                  <a:lnTo>
                    <a:pt x="132740" y="345122"/>
                  </a:lnTo>
                  <a:lnTo>
                    <a:pt x="159283" y="345122"/>
                  </a:lnTo>
                  <a:lnTo>
                    <a:pt x="159283" y="318579"/>
                  </a:lnTo>
                  <a:close/>
                </a:path>
                <a:path w="186054" h="770254">
                  <a:moveTo>
                    <a:pt x="159283" y="212382"/>
                  </a:moveTo>
                  <a:lnTo>
                    <a:pt x="132740" y="212382"/>
                  </a:lnTo>
                  <a:lnTo>
                    <a:pt x="132740" y="238925"/>
                  </a:lnTo>
                  <a:lnTo>
                    <a:pt x="159283" y="238925"/>
                  </a:lnTo>
                  <a:lnTo>
                    <a:pt x="159283" y="212382"/>
                  </a:lnTo>
                  <a:close/>
                </a:path>
                <a:path w="186054" h="770254">
                  <a:moveTo>
                    <a:pt x="159283" y="159296"/>
                  </a:moveTo>
                  <a:lnTo>
                    <a:pt x="132740" y="159296"/>
                  </a:lnTo>
                  <a:lnTo>
                    <a:pt x="106197" y="159296"/>
                  </a:lnTo>
                  <a:lnTo>
                    <a:pt x="106197" y="185839"/>
                  </a:lnTo>
                  <a:lnTo>
                    <a:pt x="132740" y="185839"/>
                  </a:lnTo>
                  <a:lnTo>
                    <a:pt x="159283" y="185839"/>
                  </a:lnTo>
                  <a:lnTo>
                    <a:pt x="159283" y="159296"/>
                  </a:lnTo>
                  <a:close/>
                </a:path>
                <a:path w="186054" h="770254">
                  <a:moveTo>
                    <a:pt x="159283" y="0"/>
                  </a:moveTo>
                  <a:lnTo>
                    <a:pt x="132740" y="0"/>
                  </a:lnTo>
                  <a:lnTo>
                    <a:pt x="106197" y="0"/>
                  </a:lnTo>
                  <a:lnTo>
                    <a:pt x="106197" y="26543"/>
                  </a:lnTo>
                  <a:lnTo>
                    <a:pt x="132740" y="26543"/>
                  </a:lnTo>
                  <a:lnTo>
                    <a:pt x="159283" y="26543"/>
                  </a:lnTo>
                  <a:lnTo>
                    <a:pt x="159283" y="0"/>
                  </a:lnTo>
                  <a:close/>
                </a:path>
                <a:path w="186054" h="770254">
                  <a:moveTo>
                    <a:pt x="185839" y="584060"/>
                  </a:moveTo>
                  <a:lnTo>
                    <a:pt x="159296" y="584060"/>
                  </a:lnTo>
                  <a:lnTo>
                    <a:pt x="159296" y="769899"/>
                  </a:lnTo>
                  <a:lnTo>
                    <a:pt x="185839" y="769899"/>
                  </a:lnTo>
                  <a:lnTo>
                    <a:pt x="185839" y="584060"/>
                  </a:lnTo>
                  <a:close/>
                </a:path>
                <a:path w="186054" h="770254">
                  <a:moveTo>
                    <a:pt x="185839" y="530961"/>
                  </a:moveTo>
                  <a:lnTo>
                    <a:pt x="159296" y="530961"/>
                  </a:lnTo>
                  <a:lnTo>
                    <a:pt x="159296" y="557504"/>
                  </a:lnTo>
                  <a:lnTo>
                    <a:pt x="185839" y="557504"/>
                  </a:lnTo>
                  <a:lnTo>
                    <a:pt x="185839" y="530961"/>
                  </a:lnTo>
                  <a:close/>
                </a:path>
                <a:path w="186054" h="770254">
                  <a:moveTo>
                    <a:pt x="185839" y="477862"/>
                  </a:moveTo>
                  <a:lnTo>
                    <a:pt x="159296" y="477862"/>
                  </a:lnTo>
                  <a:lnTo>
                    <a:pt x="159296" y="504405"/>
                  </a:lnTo>
                  <a:lnTo>
                    <a:pt x="185839" y="504405"/>
                  </a:lnTo>
                  <a:lnTo>
                    <a:pt x="185839" y="477862"/>
                  </a:lnTo>
                  <a:close/>
                </a:path>
                <a:path w="186054" h="770254">
                  <a:moveTo>
                    <a:pt x="185839" y="424776"/>
                  </a:moveTo>
                  <a:lnTo>
                    <a:pt x="159296" y="424776"/>
                  </a:lnTo>
                  <a:lnTo>
                    <a:pt x="159296" y="451319"/>
                  </a:lnTo>
                  <a:lnTo>
                    <a:pt x="185839" y="451319"/>
                  </a:lnTo>
                  <a:lnTo>
                    <a:pt x="185839" y="424776"/>
                  </a:lnTo>
                  <a:close/>
                </a:path>
                <a:path w="186054" h="770254">
                  <a:moveTo>
                    <a:pt x="185839" y="371678"/>
                  </a:moveTo>
                  <a:lnTo>
                    <a:pt x="159296" y="371678"/>
                  </a:lnTo>
                  <a:lnTo>
                    <a:pt x="159296" y="398233"/>
                  </a:lnTo>
                  <a:lnTo>
                    <a:pt x="185839" y="398233"/>
                  </a:lnTo>
                  <a:lnTo>
                    <a:pt x="185839" y="371678"/>
                  </a:lnTo>
                  <a:close/>
                </a:path>
                <a:path w="186054" h="770254">
                  <a:moveTo>
                    <a:pt x="185839" y="318579"/>
                  </a:moveTo>
                  <a:lnTo>
                    <a:pt x="159296" y="318579"/>
                  </a:lnTo>
                  <a:lnTo>
                    <a:pt x="159296" y="345122"/>
                  </a:lnTo>
                  <a:lnTo>
                    <a:pt x="185839" y="345122"/>
                  </a:lnTo>
                  <a:lnTo>
                    <a:pt x="185839" y="318579"/>
                  </a:lnTo>
                  <a:close/>
                </a:path>
                <a:path w="186054" h="770254">
                  <a:moveTo>
                    <a:pt x="185839" y="265480"/>
                  </a:moveTo>
                  <a:lnTo>
                    <a:pt x="159296" y="265480"/>
                  </a:lnTo>
                  <a:lnTo>
                    <a:pt x="159296" y="292023"/>
                  </a:lnTo>
                  <a:lnTo>
                    <a:pt x="185839" y="292023"/>
                  </a:lnTo>
                  <a:lnTo>
                    <a:pt x="185839" y="265480"/>
                  </a:lnTo>
                  <a:close/>
                </a:path>
                <a:path w="186054" h="770254">
                  <a:moveTo>
                    <a:pt x="185839" y="212382"/>
                  </a:moveTo>
                  <a:lnTo>
                    <a:pt x="159296" y="212382"/>
                  </a:lnTo>
                  <a:lnTo>
                    <a:pt x="159296" y="238925"/>
                  </a:lnTo>
                  <a:lnTo>
                    <a:pt x="185839" y="238925"/>
                  </a:lnTo>
                  <a:lnTo>
                    <a:pt x="185839" y="212382"/>
                  </a:lnTo>
                  <a:close/>
                </a:path>
                <a:path w="186054" h="770254">
                  <a:moveTo>
                    <a:pt x="185839" y="0"/>
                  </a:moveTo>
                  <a:lnTo>
                    <a:pt x="159296" y="0"/>
                  </a:lnTo>
                  <a:lnTo>
                    <a:pt x="159296" y="53098"/>
                  </a:lnTo>
                  <a:lnTo>
                    <a:pt x="159296" y="106210"/>
                  </a:lnTo>
                  <a:lnTo>
                    <a:pt x="159296" y="185851"/>
                  </a:lnTo>
                  <a:lnTo>
                    <a:pt x="185839" y="185851"/>
                  </a:lnTo>
                  <a:lnTo>
                    <a:pt x="185839" y="106210"/>
                  </a:lnTo>
                  <a:lnTo>
                    <a:pt x="185839" y="53098"/>
                  </a:lnTo>
                  <a:lnTo>
                    <a:pt x="185839" y="0"/>
                  </a:lnTo>
                  <a:close/>
                </a:path>
              </a:pathLst>
            </a:custGeom>
            <a:solidFill>
              <a:srgbClr val="231F20"/>
            </a:solidFill>
          </p:spPr>
          <p:txBody>
            <a:bodyPr wrap="square" lIns="0" tIns="0" rIns="0" bIns="0" rtlCol="0"/>
            <a:lstStyle/>
            <a:p>
              <a:endParaRPr/>
            </a:p>
          </p:txBody>
        </p:sp>
        <p:sp>
          <p:nvSpPr>
            <p:cNvPr id="13" name="object 13"/>
            <p:cNvSpPr/>
            <p:nvPr/>
          </p:nvSpPr>
          <p:spPr>
            <a:xfrm>
              <a:off x="8605113" y="6215062"/>
              <a:ext cx="0" cy="318770"/>
            </a:xfrm>
            <a:custGeom>
              <a:avLst/>
              <a:gdLst/>
              <a:ahLst/>
              <a:cxnLst/>
              <a:rect l="l" t="t" r="r" b="b"/>
              <a:pathLst>
                <a:path h="318770">
                  <a:moveTo>
                    <a:pt x="0" y="0"/>
                  </a:moveTo>
                  <a:lnTo>
                    <a:pt x="0" y="318579"/>
                  </a:lnTo>
                </a:path>
              </a:pathLst>
            </a:custGeom>
            <a:ln w="26543">
              <a:solidFill>
                <a:srgbClr val="231F20"/>
              </a:solidFill>
              <a:prstDash val="sysDot"/>
            </a:ln>
          </p:spPr>
          <p:txBody>
            <a:bodyPr wrap="square" lIns="0" tIns="0" rIns="0" bIns="0" rtlCol="0"/>
            <a:lstStyle/>
            <a:p>
              <a:endParaRPr/>
            </a:p>
          </p:txBody>
        </p:sp>
        <p:sp>
          <p:nvSpPr>
            <p:cNvPr id="14" name="object 14"/>
            <p:cNvSpPr/>
            <p:nvPr/>
          </p:nvSpPr>
          <p:spPr>
            <a:xfrm>
              <a:off x="8618385" y="6002680"/>
              <a:ext cx="133350" cy="770255"/>
            </a:xfrm>
            <a:custGeom>
              <a:avLst/>
              <a:gdLst/>
              <a:ahLst/>
              <a:cxnLst/>
              <a:rect l="l" t="t" r="r" b="b"/>
              <a:pathLst>
                <a:path w="133350" h="770254">
                  <a:moveTo>
                    <a:pt x="26543" y="743356"/>
                  </a:moveTo>
                  <a:lnTo>
                    <a:pt x="0" y="743356"/>
                  </a:lnTo>
                  <a:lnTo>
                    <a:pt x="0" y="769899"/>
                  </a:lnTo>
                  <a:lnTo>
                    <a:pt x="26543" y="769899"/>
                  </a:lnTo>
                  <a:lnTo>
                    <a:pt x="26543" y="743356"/>
                  </a:lnTo>
                  <a:close/>
                </a:path>
                <a:path w="133350" h="770254">
                  <a:moveTo>
                    <a:pt x="26543" y="663702"/>
                  </a:moveTo>
                  <a:lnTo>
                    <a:pt x="0" y="663702"/>
                  </a:lnTo>
                  <a:lnTo>
                    <a:pt x="0" y="716800"/>
                  </a:lnTo>
                  <a:lnTo>
                    <a:pt x="26543" y="716800"/>
                  </a:lnTo>
                  <a:lnTo>
                    <a:pt x="26543" y="663702"/>
                  </a:lnTo>
                  <a:close/>
                </a:path>
                <a:path w="133350" h="770254">
                  <a:moveTo>
                    <a:pt x="26543" y="557517"/>
                  </a:moveTo>
                  <a:lnTo>
                    <a:pt x="0" y="557517"/>
                  </a:lnTo>
                  <a:lnTo>
                    <a:pt x="0" y="637159"/>
                  </a:lnTo>
                  <a:lnTo>
                    <a:pt x="26543" y="637159"/>
                  </a:lnTo>
                  <a:lnTo>
                    <a:pt x="26543" y="557517"/>
                  </a:lnTo>
                  <a:close/>
                </a:path>
                <a:path w="133350" h="770254">
                  <a:moveTo>
                    <a:pt x="26543" y="424776"/>
                  </a:moveTo>
                  <a:lnTo>
                    <a:pt x="0" y="424776"/>
                  </a:lnTo>
                  <a:lnTo>
                    <a:pt x="0" y="451319"/>
                  </a:lnTo>
                  <a:lnTo>
                    <a:pt x="26543" y="451319"/>
                  </a:lnTo>
                  <a:lnTo>
                    <a:pt x="26543" y="424776"/>
                  </a:lnTo>
                  <a:close/>
                </a:path>
                <a:path w="133350" h="770254">
                  <a:moveTo>
                    <a:pt x="26543" y="292036"/>
                  </a:moveTo>
                  <a:lnTo>
                    <a:pt x="0" y="292036"/>
                  </a:lnTo>
                  <a:lnTo>
                    <a:pt x="0" y="345135"/>
                  </a:lnTo>
                  <a:lnTo>
                    <a:pt x="26543" y="345135"/>
                  </a:lnTo>
                  <a:lnTo>
                    <a:pt x="26543" y="292036"/>
                  </a:lnTo>
                  <a:close/>
                </a:path>
                <a:path w="133350" h="770254">
                  <a:moveTo>
                    <a:pt x="26543" y="238937"/>
                  </a:moveTo>
                  <a:lnTo>
                    <a:pt x="0" y="238937"/>
                  </a:lnTo>
                  <a:lnTo>
                    <a:pt x="0" y="265480"/>
                  </a:lnTo>
                  <a:lnTo>
                    <a:pt x="26543" y="265480"/>
                  </a:lnTo>
                  <a:lnTo>
                    <a:pt x="26543" y="238937"/>
                  </a:lnTo>
                  <a:close/>
                </a:path>
                <a:path w="133350" h="770254">
                  <a:moveTo>
                    <a:pt x="26543" y="159296"/>
                  </a:moveTo>
                  <a:lnTo>
                    <a:pt x="0" y="159296"/>
                  </a:lnTo>
                  <a:lnTo>
                    <a:pt x="0" y="212394"/>
                  </a:lnTo>
                  <a:lnTo>
                    <a:pt x="26543" y="212394"/>
                  </a:lnTo>
                  <a:lnTo>
                    <a:pt x="26543" y="159296"/>
                  </a:lnTo>
                  <a:close/>
                </a:path>
                <a:path w="133350" h="770254">
                  <a:moveTo>
                    <a:pt x="26543" y="79641"/>
                  </a:moveTo>
                  <a:lnTo>
                    <a:pt x="0" y="79641"/>
                  </a:lnTo>
                  <a:lnTo>
                    <a:pt x="0" y="106184"/>
                  </a:lnTo>
                  <a:lnTo>
                    <a:pt x="26543" y="106184"/>
                  </a:lnTo>
                  <a:lnTo>
                    <a:pt x="26543" y="79641"/>
                  </a:lnTo>
                  <a:close/>
                </a:path>
                <a:path w="133350" h="770254">
                  <a:moveTo>
                    <a:pt x="26543" y="0"/>
                  </a:moveTo>
                  <a:lnTo>
                    <a:pt x="0" y="0"/>
                  </a:lnTo>
                  <a:lnTo>
                    <a:pt x="0" y="53098"/>
                  </a:lnTo>
                  <a:lnTo>
                    <a:pt x="26543" y="53098"/>
                  </a:lnTo>
                  <a:lnTo>
                    <a:pt x="26543" y="0"/>
                  </a:lnTo>
                  <a:close/>
                </a:path>
                <a:path w="133350" h="770254">
                  <a:moveTo>
                    <a:pt x="53098" y="265480"/>
                  </a:moveTo>
                  <a:lnTo>
                    <a:pt x="26555" y="265480"/>
                  </a:lnTo>
                  <a:lnTo>
                    <a:pt x="26555" y="292023"/>
                  </a:lnTo>
                  <a:lnTo>
                    <a:pt x="53098" y="292023"/>
                  </a:lnTo>
                  <a:lnTo>
                    <a:pt x="53098" y="265480"/>
                  </a:lnTo>
                  <a:close/>
                </a:path>
                <a:path w="133350" h="770254">
                  <a:moveTo>
                    <a:pt x="79641" y="663702"/>
                  </a:moveTo>
                  <a:lnTo>
                    <a:pt x="53098" y="663702"/>
                  </a:lnTo>
                  <a:lnTo>
                    <a:pt x="53098" y="610616"/>
                  </a:lnTo>
                  <a:lnTo>
                    <a:pt x="26555" y="610616"/>
                  </a:lnTo>
                  <a:lnTo>
                    <a:pt x="26555" y="663714"/>
                  </a:lnTo>
                  <a:lnTo>
                    <a:pt x="53098" y="663714"/>
                  </a:lnTo>
                  <a:lnTo>
                    <a:pt x="53098" y="716800"/>
                  </a:lnTo>
                  <a:lnTo>
                    <a:pt x="26555" y="716800"/>
                  </a:lnTo>
                  <a:lnTo>
                    <a:pt x="26555" y="769899"/>
                  </a:lnTo>
                  <a:lnTo>
                    <a:pt x="53098" y="769899"/>
                  </a:lnTo>
                  <a:lnTo>
                    <a:pt x="53098" y="743343"/>
                  </a:lnTo>
                  <a:lnTo>
                    <a:pt x="79641" y="743343"/>
                  </a:lnTo>
                  <a:lnTo>
                    <a:pt x="79641" y="663702"/>
                  </a:lnTo>
                  <a:close/>
                </a:path>
                <a:path w="133350" h="770254">
                  <a:moveTo>
                    <a:pt x="79641" y="584060"/>
                  </a:moveTo>
                  <a:lnTo>
                    <a:pt x="53098" y="584060"/>
                  </a:lnTo>
                  <a:lnTo>
                    <a:pt x="53098" y="610616"/>
                  </a:lnTo>
                  <a:lnTo>
                    <a:pt x="79641" y="610616"/>
                  </a:lnTo>
                  <a:lnTo>
                    <a:pt x="79641" y="584060"/>
                  </a:lnTo>
                  <a:close/>
                </a:path>
                <a:path w="133350" h="770254">
                  <a:moveTo>
                    <a:pt x="79641" y="477862"/>
                  </a:moveTo>
                  <a:lnTo>
                    <a:pt x="53098" y="477862"/>
                  </a:lnTo>
                  <a:lnTo>
                    <a:pt x="26555" y="477862"/>
                  </a:lnTo>
                  <a:lnTo>
                    <a:pt x="26555" y="530961"/>
                  </a:lnTo>
                  <a:lnTo>
                    <a:pt x="53098" y="530961"/>
                  </a:lnTo>
                  <a:lnTo>
                    <a:pt x="79641" y="530961"/>
                  </a:lnTo>
                  <a:lnTo>
                    <a:pt x="79641" y="477862"/>
                  </a:lnTo>
                  <a:close/>
                </a:path>
                <a:path w="133350" h="770254">
                  <a:moveTo>
                    <a:pt x="79641" y="398221"/>
                  </a:moveTo>
                  <a:lnTo>
                    <a:pt x="53098" y="398221"/>
                  </a:lnTo>
                  <a:lnTo>
                    <a:pt x="53098" y="371678"/>
                  </a:lnTo>
                  <a:lnTo>
                    <a:pt x="26555" y="371678"/>
                  </a:lnTo>
                  <a:lnTo>
                    <a:pt x="26555" y="451319"/>
                  </a:lnTo>
                  <a:lnTo>
                    <a:pt x="53098" y="451319"/>
                  </a:lnTo>
                  <a:lnTo>
                    <a:pt x="79641" y="451319"/>
                  </a:lnTo>
                  <a:lnTo>
                    <a:pt x="79641" y="398221"/>
                  </a:lnTo>
                  <a:close/>
                </a:path>
                <a:path w="133350" h="770254">
                  <a:moveTo>
                    <a:pt x="79641" y="292036"/>
                  </a:moveTo>
                  <a:lnTo>
                    <a:pt x="53098" y="292036"/>
                  </a:lnTo>
                  <a:lnTo>
                    <a:pt x="53098" y="371678"/>
                  </a:lnTo>
                  <a:lnTo>
                    <a:pt x="79641" y="371678"/>
                  </a:lnTo>
                  <a:lnTo>
                    <a:pt x="79641" y="292036"/>
                  </a:lnTo>
                  <a:close/>
                </a:path>
                <a:path w="133350" h="770254">
                  <a:moveTo>
                    <a:pt x="79641" y="0"/>
                  </a:moveTo>
                  <a:lnTo>
                    <a:pt x="53098" y="0"/>
                  </a:lnTo>
                  <a:lnTo>
                    <a:pt x="53098" y="26555"/>
                  </a:lnTo>
                  <a:lnTo>
                    <a:pt x="26555" y="26555"/>
                  </a:lnTo>
                  <a:lnTo>
                    <a:pt x="26555" y="53098"/>
                  </a:lnTo>
                  <a:lnTo>
                    <a:pt x="53098" y="53098"/>
                  </a:lnTo>
                  <a:lnTo>
                    <a:pt x="53098" y="106210"/>
                  </a:lnTo>
                  <a:lnTo>
                    <a:pt x="53098" y="132753"/>
                  </a:lnTo>
                  <a:lnTo>
                    <a:pt x="26555" y="132753"/>
                  </a:lnTo>
                  <a:lnTo>
                    <a:pt x="26555" y="159296"/>
                  </a:lnTo>
                  <a:lnTo>
                    <a:pt x="53098" y="159296"/>
                  </a:lnTo>
                  <a:lnTo>
                    <a:pt x="53098" y="185851"/>
                  </a:lnTo>
                  <a:lnTo>
                    <a:pt x="79641" y="185851"/>
                  </a:lnTo>
                  <a:lnTo>
                    <a:pt x="79641" y="106210"/>
                  </a:lnTo>
                  <a:lnTo>
                    <a:pt x="79641" y="53098"/>
                  </a:lnTo>
                  <a:lnTo>
                    <a:pt x="79641" y="0"/>
                  </a:lnTo>
                  <a:close/>
                </a:path>
                <a:path w="133350" h="770254">
                  <a:moveTo>
                    <a:pt x="106197" y="716800"/>
                  </a:moveTo>
                  <a:lnTo>
                    <a:pt x="79654" y="716800"/>
                  </a:lnTo>
                  <a:lnTo>
                    <a:pt x="79654" y="743343"/>
                  </a:lnTo>
                  <a:lnTo>
                    <a:pt x="106197" y="743343"/>
                  </a:lnTo>
                  <a:lnTo>
                    <a:pt x="106197" y="716800"/>
                  </a:lnTo>
                  <a:close/>
                </a:path>
                <a:path w="133350" h="770254">
                  <a:moveTo>
                    <a:pt x="106197" y="637159"/>
                  </a:moveTo>
                  <a:lnTo>
                    <a:pt x="79654" y="637159"/>
                  </a:lnTo>
                  <a:lnTo>
                    <a:pt x="79654" y="690257"/>
                  </a:lnTo>
                  <a:lnTo>
                    <a:pt x="106197" y="690257"/>
                  </a:lnTo>
                  <a:lnTo>
                    <a:pt x="106197" y="637159"/>
                  </a:lnTo>
                  <a:close/>
                </a:path>
                <a:path w="133350" h="770254">
                  <a:moveTo>
                    <a:pt x="106197" y="530961"/>
                  </a:moveTo>
                  <a:lnTo>
                    <a:pt x="79654" y="530961"/>
                  </a:lnTo>
                  <a:lnTo>
                    <a:pt x="79654" y="557504"/>
                  </a:lnTo>
                  <a:lnTo>
                    <a:pt x="106197" y="557504"/>
                  </a:lnTo>
                  <a:lnTo>
                    <a:pt x="106197" y="530961"/>
                  </a:lnTo>
                  <a:close/>
                </a:path>
                <a:path w="133350" h="770254">
                  <a:moveTo>
                    <a:pt x="106197" y="371678"/>
                  </a:moveTo>
                  <a:lnTo>
                    <a:pt x="79654" y="371678"/>
                  </a:lnTo>
                  <a:lnTo>
                    <a:pt x="79654" y="398233"/>
                  </a:lnTo>
                  <a:lnTo>
                    <a:pt x="106197" y="398233"/>
                  </a:lnTo>
                  <a:lnTo>
                    <a:pt x="106197" y="371678"/>
                  </a:lnTo>
                  <a:close/>
                </a:path>
                <a:path w="133350" h="770254">
                  <a:moveTo>
                    <a:pt x="132740" y="292036"/>
                  </a:moveTo>
                  <a:lnTo>
                    <a:pt x="106197" y="292036"/>
                  </a:lnTo>
                  <a:lnTo>
                    <a:pt x="106197" y="265480"/>
                  </a:lnTo>
                  <a:lnTo>
                    <a:pt x="79654" y="265480"/>
                  </a:lnTo>
                  <a:lnTo>
                    <a:pt x="79654" y="318579"/>
                  </a:lnTo>
                  <a:lnTo>
                    <a:pt x="106197" y="318579"/>
                  </a:lnTo>
                  <a:lnTo>
                    <a:pt x="132740" y="318592"/>
                  </a:lnTo>
                  <a:lnTo>
                    <a:pt x="132740" y="292036"/>
                  </a:lnTo>
                  <a:close/>
                </a:path>
                <a:path w="133350" h="770254">
                  <a:moveTo>
                    <a:pt x="132740" y="0"/>
                  </a:moveTo>
                  <a:lnTo>
                    <a:pt x="106197" y="0"/>
                  </a:lnTo>
                  <a:lnTo>
                    <a:pt x="79654" y="0"/>
                  </a:lnTo>
                  <a:lnTo>
                    <a:pt x="79654" y="53098"/>
                  </a:lnTo>
                  <a:lnTo>
                    <a:pt x="79654" y="106210"/>
                  </a:lnTo>
                  <a:lnTo>
                    <a:pt x="106197" y="106210"/>
                  </a:lnTo>
                  <a:lnTo>
                    <a:pt x="106197" y="185839"/>
                  </a:lnTo>
                  <a:lnTo>
                    <a:pt x="79654" y="185839"/>
                  </a:lnTo>
                  <a:lnTo>
                    <a:pt x="79654" y="212382"/>
                  </a:lnTo>
                  <a:lnTo>
                    <a:pt x="106197" y="212382"/>
                  </a:lnTo>
                  <a:lnTo>
                    <a:pt x="106197" y="185851"/>
                  </a:lnTo>
                  <a:lnTo>
                    <a:pt x="132740" y="185851"/>
                  </a:lnTo>
                  <a:lnTo>
                    <a:pt x="132740" y="106210"/>
                  </a:lnTo>
                  <a:lnTo>
                    <a:pt x="132740" y="53098"/>
                  </a:lnTo>
                  <a:lnTo>
                    <a:pt x="106197" y="53098"/>
                  </a:lnTo>
                  <a:lnTo>
                    <a:pt x="106197" y="26543"/>
                  </a:lnTo>
                  <a:lnTo>
                    <a:pt x="132740" y="26543"/>
                  </a:lnTo>
                  <a:lnTo>
                    <a:pt x="132740" y="0"/>
                  </a:lnTo>
                  <a:close/>
                </a:path>
              </a:pathLst>
            </a:custGeom>
            <a:solidFill>
              <a:srgbClr val="231F20"/>
            </a:solidFill>
          </p:spPr>
          <p:txBody>
            <a:bodyPr wrap="square" lIns="0" tIns="0" rIns="0" bIns="0" rtlCol="0"/>
            <a:lstStyle/>
            <a:p>
              <a:endParaRPr/>
            </a:p>
          </p:txBody>
        </p:sp>
        <p:sp>
          <p:nvSpPr>
            <p:cNvPr id="15" name="object 15"/>
            <p:cNvSpPr/>
            <p:nvPr/>
          </p:nvSpPr>
          <p:spPr>
            <a:xfrm>
              <a:off x="8737854" y="6480543"/>
              <a:ext cx="0" cy="266065"/>
            </a:xfrm>
            <a:custGeom>
              <a:avLst/>
              <a:gdLst/>
              <a:ahLst/>
              <a:cxnLst/>
              <a:rect l="l" t="t" r="r" b="b"/>
              <a:pathLst>
                <a:path h="266065">
                  <a:moveTo>
                    <a:pt x="0" y="0"/>
                  </a:moveTo>
                  <a:lnTo>
                    <a:pt x="0" y="265480"/>
                  </a:lnTo>
                </a:path>
              </a:pathLst>
            </a:custGeom>
            <a:ln w="26543">
              <a:solidFill>
                <a:srgbClr val="231F20"/>
              </a:solidFill>
              <a:prstDash val="sysDot"/>
            </a:ln>
          </p:spPr>
          <p:txBody>
            <a:bodyPr wrap="square" lIns="0" tIns="0" rIns="0" bIns="0" rtlCol="0"/>
            <a:lstStyle/>
            <a:p>
              <a:endParaRPr/>
            </a:p>
          </p:txBody>
        </p:sp>
        <p:sp>
          <p:nvSpPr>
            <p:cNvPr id="16" name="object 16"/>
            <p:cNvSpPr/>
            <p:nvPr/>
          </p:nvSpPr>
          <p:spPr>
            <a:xfrm>
              <a:off x="8751126" y="6002680"/>
              <a:ext cx="266065" cy="770255"/>
            </a:xfrm>
            <a:custGeom>
              <a:avLst/>
              <a:gdLst/>
              <a:ahLst/>
              <a:cxnLst/>
              <a:rect l="l" t="t" r="r" b="b"/>
              <a:pathLst>
                <a:path w="266065" h="770254">
                  <a:moveTo>
                    <a:pt x="26543" y="663702"/>
                  </a:moveTo>
                  <a:lnTo>
                    <a:pt x="0" y="663702"/>
                  </a:lnTo>
                  <a:lnTo>
                    <a:pt x="0" y="769899"/>
                  </a:lnTo>
                  <a:lnTo>
                    <a:pt x="26543" y="769899"/>
                  </a:lnTo>
                  <a:lnTo>
                    <a:pt x="26543" y="663702"/>
                  </a:lnTo>
                  <a:close/>
                </a:path>
                <a:path w="266065" h="770254">
                  <a:moveTo>
                    <a:pt x="26543" y="610616"/>
                  </a:moveTo>
                  <a:lnTo>
                    <a:pt x="0" y="610616"/>
                  </a:lnTo>
                  <a:lnTo>
                    <a:pt x="0" y="637159"/>
                  </a:lnTo>
                  <a:lnTo>
                    <a:pt x="26543" y="637159"/>
                  </a:lnTo>
                  <a:lnTo>
                    <a:pt x="26543" y="610616"/>
                  </a:lnTo>
                  <a:close/>
                </a:path>
                <a:path w="266065" h="770254">
                  <a:moveTo>
                    <a:pt x="26543" y="530961"/>
                  </a:moveTo>
                  <a:lnTo>
                    <a:pt x="0" y="530961"/>
                  </a:lnTo>
                  <a:lnTo>
                    <a:pt x="0" y="584060"/>
                  </a:lnTo>
                  <a:lnTo>
                    <a:pt x="26543" y="584060"/>
                  </a:lnTo>
                  <a:lnTo>
                    <a:pt x="26543" y="530961"/>
                  </a:lnTo>
                  <a:close/>
                </a:path>
                <a:path w="266065" h="770254">
                  <a:moveTo>
                    <a:pt x="26543" y="424776"/>
                  </a:moveTo>
                  <a:lnTo>
                    <a:pt x="0" y="424776"/>
                  </a:lnTo>
                  <a:lnTo>
                    <a:pt x="0" y="477875"/>
                  </a:lnTo>
                  <a:lnTo>
                    <a:pt x="26543" y="477875"/>
                  </a:lnTo>
                  <a:lnTo>
                    <a:pt x="26543" y="424776"/>
                  </a:lnTo>
                  <a:close/>
                </a:path>
                <a:path w="266065" h="770254">
                  <a:moveTo>
                    <a:pt x="26543" y="212382"/>
                  </a:moveTo>
                  <a:lnTo>
                    <a:pt x="0" y="212382"/>
                  </a:lnTo>
                  <a:lnTo>
                    <a:pt x="0" y="371665"/>
                  </a:lnTo>
                  <a:lnTo>
                    <a:pt x="26543" y="371665"/>
                  </a:lnTo>
                  <a:lnTo>
                    <a:pt x="26543" y="212382"/>
                  </a:lnTo>
                  <a:close/>
                </a:path>
                <a:path w="266065" h="770254">
                  <a:moveTo>
                    <a:pt x="26543" y="106210"/>
                  </a:moveTo>
                  <a:lnTo>
                    <a:pt x="0" y="106210"/>
                  </a:lnTo>
                  <a:lnTo>
                    <a:pt x="0" y="159308"/>
                  </a:lnTo>
                  <a:lnTo>
                    <a:pt x="26543" y="159308"/>
                  </a:lnTo>
                  <a:lnTo>
                    <a:pt x="26543" y="106210"/>
                  </a:lnTo>
                  <a:close/>
                </a:path>
                <a:path w="266065" h="770254">
                  <a:moveTo>
                    <a:pt x="26543" y="53098"/>
                  </a:moveTo>
                  <a:lnTo>
                    <a:pt x="0" y="53098"/>
                  </a:lnTo>
                  <a:lnTo>
                    <a:pt x="0" y="79641"/>
                  </a:lnTo>
                  <a:lnTo>
                    <a:pt x="26543" y="79641"/>
                  </a:lnTo>
                  <a:lnTo>
                    <a:pt x="26543" y="53098"/>
                  </a:lnTo>
                  <a:close/>
                </a:path>
                <a:path w="266065" h="770254">
                  <a:moveTo>
                    <a:pt x="26543" y="0"/>
                  </a:moveTo>
                  <a:lnTo>
                    <a:pt x="0" y="0"/>
                  </a:lnTo>
                  <a:lnTo>
                    <a:pt x="0" y="26543"/>
                  </a:lnTo>
                  <a:lnTo>
                    <a:pt x="26543" y="26543"/>
                  </a:lnTo>
                  <a:lnTo>
                    <a:pt x="26543" y="0"/>
                  </a:lnTo>
                  <a:close/>
                </a:path>
                <a:path w="266065" h="770254">
                  <a:moveTo>
                    <a:pt x="53098" y="743356"/>
                  </a:moveTo>
                  <a:lnTo>
                    <a:pt x="26555" y="743356"/>
                  </a:lnTo>
                  <a:lnTo>
                    <a:pt x="26555" y="769899"/>
                  </a:lnTo>
                  <a:lnTo>
                    <a:pt x="53098" y="769899"/>
                  </a:lnTo>
                  <a:lnTo>
                    <a:pt x="53098" y="743356"/>
                  </a:lnTo>
                  <a:close/>
                </a:path>
                <a:path w="266065" h="770254">
                  <a:moveTo>
                    <a:pt x="53098" y="398221"/>
                  </a:moveTo>
                  <a:lnTo>
                    <a:pt x="26555" y="398221"/>
                  </a:lnTo>
                  <a:lnTo>
                    <a:pt x="26555" y="424764"/>
                  </a:lnTo>
                  <a:lnTo>
                    <a:pt x="53098" y="424764"/>
                  </a:lnTo>
                  <a:lnTo>
                    <a:pt x="53098" y="398221"/>
                  </a:lnTo>
                  <a:close/>
                </a:path>
                <a:path w="266065" h="770254">
                  <a:moveTo>
                    <a:pt x="79641" y="663702"/>
                  </a:moveTo>
                  <a:lnTo>
                    <a:pt x="53098" y="663702"/>
                  </a:lnTo>
                  <a:lnTo>
                    <a:pt x="26555" y="663702"/>
                  </a:lnTo>
                  <a:lnTo>
                    <a:pt x="26555" y="690257"/>
                  </a:lnTo>
                  <a:lnTo>
                    <a:pt x="53098" y="690257"/>
                  </a:lnTo>
                  <a:lnTo>
                    <a:pt x="79641" y="690257"/>
                  </a:lnTo>
                  <a:lnTo>
                    <a:pt x="79641" y="663702"/>
                  </a:lnTo>
                  <a:close/>
                </a:path>
                <a:path w="266065" h="770254">
                  <a:moveTo>
                    <a:pt x="79641" y="610616"/>
                  </a:moveTo>
                  <a:lnTo>
                    <a:pt x="53098" y="610616"/>
                  </a:lnTo>
                  <a:lnTo>
                    <a:pt x="53098" y="584060"/>
                  </a:lnTo>
                  <a:lnTo>
                    <a:pt x="26555" y="584060"/>
                  </a:lnTo>
                  <a:lnTo>
                    <a:pt x="26555" y="637159"/>
                  </a:lnTo>
                  <a:lnTo>
                    <a:pt x="53098" y="637159"/>
                  </a:lnTo>
                  <a:lnTo>
                    <a:pt x="79641" y="637159"/>
                  </a:lnTo>
                  <a:lnTo>
                    <a:pt x="79641" y="610616"/>
                  </a:lnTo>
                  <a:close/>
                </a:path>
                <a:path w="266065" h="770254">
                  <a:moveTo>
                    <a:pt x="79641" y="557517"/>
                  </a:moveTo>
                  <a:lnTo>
                    <a:pt x="53098" y="557517"/>
                  </a:lnTo>
                  <a:lnTo>
                    <a:pt x="53098" y="584060"/>
                  </a:lnTo>
                  <a:lnTo>
                    <a:pt x="79641" y="584060"/>
                  </a:lnTo>
                  <a:lnTo>
                    <a:pt x="79641" y="557517"/>
                  </a:lnTo>
                  <a:close/>
                </a:path>
                <a:path w="266065" h="770254">
                  <a:moveTo>
                    <a:pt x="79641" y="424776"/>
                  </a:moveTo>
                  <a:lnTo>
                    <a:pt x="53098" y="424776"/>
                  </a:lnTo>
                  <a:lnTo>
                    <a:pt x="53098" y="530961"/>
                  </a:lnTo>
                  <a:lnTo>
                    <a:pt x="26555" y="530961"/>
                  </a:lnTo>
                  <a:lnTo>
                    <a:pt x="26555" y="557504"/>
                  </a:lnTo>
                  <a:lnTo>
                    <a:pt x="53098" y="557504"/>
                  </a:lnTo>
                  <a:lnTo>
                    <a:pt x="53098" y="530974"/>
                  </a:lnTo>
                  <a:lnTo>
                    <a:pt x="79641" y="530974"/>
                  </a:lnTo>
                  <a:lnTo>
                    <a:pt x="79641" y="424776"/>
                  </a:lnTo>
                  <a:close/>
                </a:path>
                <a:path w="266065" h="770254">
                  <a:moveTo>
                    <a:pt x="79641" y="292036"/>
                  </a:moveTo>
                  <a:lnTo>
                    <a:pt x="53098" y="292036"/>
                  </a:lnTo>
                  <a:lnTo>
                    <a:pt x="53098" y="265480"/>
                  </a:lnTo>
                  <a:lnTo>
                    <a:pt x="26555" y="265480"/>
                  </a:lnTo>
                  <a:lnTo>
                    <a:pt x="26555" y="371678"/>
                  </a:lnTo>
                  <a:lnTo>
                    <a:pt x="53098" y="371678"/>
                  </a:lnTo>
                  <a:lnTo>
                    <a:pt x="79641" y="371665"/>
                  </a:lnTo>
                  <a:lnTo>
                    <a:pt x="79641" y="345122"/>
                  </a:lnTo>
                  <a:lnTo>
                    <a:pt x="53098" y="345122"/>
                  </a:lnTo>
                  <a:lnTo>
                    <a:pt x="53098" y="318592"/>
                  </a:lnTo>
                  <a:lnTo>
                    <a:pt x="79641" y="318592"/>
                  </a:lnTo>
                  <a:lnTo>
                    <a:pt x="79641" y="292036"/>
                  </a:lnTo>
                  <a:close/>
                </a:path>
                <a:path w="266065" h="770254">
                  <a:moveTo>
                    <a:pt x="79641" y="106210"/>
                  </a:moveTo>
                  <a:lnTo>
                    <a:pt x="53098" y="106210"/>
                  </a:lnTo>
                  <a:lnTo>
                    <a:pt x="26555" y="106210"/>
                  </a:lnTo>
                  <a:lnTo>
                    <a:pt x="26555" y="238950"/>
                  </a:lnTo>
                  <a:lnTo>
                    <a:pt x="53098" y="238950"/>
                  </a:lnTo>
                  <a:lnTo>
                    <a:pt x="53098" y="265480"/>
                  </a:lnTo>
                  <a:lnTo>
                    <a:pt x="79641" y="265480"/>
                  </a:lnTo>
                  <a:lnTo>
                    <a:pt x="79641" y="185839"/>
                  </a:lnTo>
                  <a:lnTo>
                    <a:pt x="53098" y="185839"/>
                  </a:lnTo>
                  <a:lnTo>
                    <a:pt x="53098" y="132753"/>
                  </a:lnTo>
                  <a:lnTo>
                    <a:pt x="79641" y="132753"/>
                  </a:lnTo>
                  <a:lnTo>
                    <a:pt x="79641" y="106210"/>
                  </a:lnTo>
                  <a:close/>
                </a:path>
                <a:path w="266065" h="770254">
                  <a:moveTo>
                    <a:pt x="79641" y="79641"/>
                  </a:moveTo>
                  <a:lnTo>
                    <a:pt x="53098" y="79641"/>
                  </a:lnTo>
                  <a:lnTo>
                    <a:pt x="26555" y="79641"/>
                  </a:lnTo>
                  <a:lnTo>
                    <a:pt x="26555" y="106184"/>
                  </a:lnTo>
                  <a:lnTo>
                    <a:pt x="53098" y="106184"/>
                  </a:lnTo>
                  <a:lnTo>
                    <a:pt x="79641" y="106184"/>
                  </a:lnTo>
                  <a:lnTo>
                    <a:pt x="79641" y="79641"/>
                  </a:lnTo>
                  <a:close/>
                </a:path>
                <a:path w="266065" h="770254">
                  <a:moveTo>
                    <a:pt x="79641" y="0"/>
                  </a:moveTo>
                  <a:lnTo>
                    <a:pt x="53098" y="0"/>
                  </a:lnTo>
                  <a:lnTo>
                    <a:pt x="26555" y="0"/>
                  </a:lnTo>
                  <a:lnTo>
                    <a:pt x="26555" y="53098"/>
                  </a:lnTo>
                  <a:lnTo>
                    <a:pt x="53098" y="53098"/>
                  </a:lnTo>
                  <a:lnTo>
                    <a:pt x="53098" y="26543"/>
                  </a:lnTo>
                  <a:lnTo>
                    <a:pt x="79641" y="26543"/>
                  </a:lnTo>
                  <a:lnTo>
                    <a:pt x="79641" y="0"/>
                  </a:lnTo>
                  <a:close/>
                </a:path>
                <a:path w="266065" h="770254">
                  <a:moveTo>
                    <a:pt x="106197" y="743356"/>
                  </a:moveTo>
                  <a:lnTo>
                    <a:pt x="79654" y="743356"/>
                  </a:lnTo>
                  <a:lnTo>
                    <a:pt x="79654" y="769899"/>
                  </a:lnTo>
                  <a:lnTo>
                    <a:pt x="106197" y="769899"/>
                  </a:lnTo>
                  <a:lnTo>
                    <a:pt x="106197" y="743356"/>
                  </a:lnTo>
                  <a:close/>
                </a:path>
                <a:path w="266065" h="770254">
                  <a:moveTo>
                    <a:pt x="106197" y="424776"/>
                  </a:moveTo>
                  <a:lnTo>
                    <a:pt x="79654" y="424776"/>
                  </a:lnTo>
                  <a:lnTo>
                    <a:pt x="79654" y="451319"/>
                  </a:lnTo>
                  <a:lnTo>
                    <a:pt x="106197" y="451319"/>
                  </a:lnTo>
                  <a:lnTo>
                    <a:pt x="106197" y="424776"/>
                  </a:lnTo>
                  <a:close/>
                </a:path>
                <a:path w="266065" h="770254">
                  <a:moveTo>
                    <a:pt x="106197" y="345122"/>
                  </a:moveTo>
                  <a:lnTo>
                    <a:pt x="79654" y="345122"/>
                  </a:lnTo>
                  <a:lnTo>
                    <a:pt x="79654" y="398221"/>
                  </a:lnTo>
                  <a:lnTo>
                    <a:pt x="106197" y="398221"/>
                  </a:lnTo>
                  <a:lnTo>
                    <a:pt x="106197" y="345122"/>
                  </a:lnTo>
                  <a:close/>
                </a:path>
                <a:path w="266065" h="770254">
                  <a:moveTo>
                    <a:pt x="159283" y="663702"/>
                  </a:moveTo>
                  <a:lnTo>
                    <a:pt x="132740" y="663702"/>
                  </a:lnTo>
                  <a:lnTo>
                    <a:pt x="132740" y="637159"/>
                  </a:lnTo>
                  <a:lnTo>
                    <a:pt x="106197" y="637159"/>
                  </a:lnTo>
                  <a:lnTo>
                    <a:pt x="106197" y="690257"/>
                  </a:lnTo>
                  <a:lnTo>
                    <a:pt x="132740" y="690257"/>
                  </a:lnTo>
                  <a:lnTo>
                    <a:pt x="132740" y="769899"/>
                  </a:lnTo>
                  <a:lnTo>
                    <a:pt x="159283" y="769899"/>
                  </a:lnTo>
                  <a:lnTo>
                    <a:pt x="159283" y="663702"/>
                  </a:lnTo>
                  <a:close/>
                </a:path>
                <a:path w="266065" h="770254">
                  <a:moveTo>
                    <a:pt x="159283" y="504418"/>
                  </a:moveTo>
                  <a:lnTo>
                    <a:pt x="132740" y="504418"/>
                  </a:lnTo>
                  <a:lnTo>
                    <a:pt x="132740" y="451319"/>
                  </a:lnTo>
                  <a:lnTo>
                    <a:pt x="106197" y="451319"/>
                  </a:lnTo>
                  <a:lnTo>
                    <a:pt x="106197" y="477862"/>
                  </a:lnTo>
                  <a:lnTo>
                    <a:pt x="79654" y="477862"/>
                  </a:lnTo>
                  <a:lnTo>
                    <a:pt x="79654" y="504405"/>
                  </a:lnTo>
                  <a:lnTo>
                    <a:pt x="106197" y="504405"/>
                  </a:lnTo>
                  <a:lnTo>
                    <a:pt x="106197" y="530961"/>
                  </a:lnTo>
                  <a:lnTo>
                    <a:pt x="79654" y="530961"/>
                  </a:lnTo>
                  <a:lnTo>
                    <a:pt x="79654" y="610603"/>
                  </a:lnTo>
                  <a:lnTo>
                    <a:pt x="106197" y="610603"/>
                  </a:lnTo>
                  <a:lnTo>
                    <a:pt x="106197" y="557517"/>
                  </a:lnTo>
                  <a:lnTo>
                    <a:pt x="132740" y="557517"/>
                  </a:lnTo>
                  <a:lnTo>
                    <a:pt x="159283" y="557517"/>
                  </a:lnTo>
                  <a:lnTo>
                    <a:pt x="159283" y="504418"/>
                  </a:lnTo>
                  <a:close/>
                </a:path>
                <a:path w="266065" h="770254">
                  <a:moveTo>
                    <a:pt x="159283" y="398221"/>
                  </a:moveTo>
                  <a:lnTo>
                    <a:pt x="132740" y="398221"/>
                  </a:lnTo>
                  <a:lnTo>
                    <a:pt x="132740" y="451319"/>
                  </a:lnTo>
                  <a:lnTo>
                    <a:pt x="159283" y="451319"/>
                  </a:lnTo>
                  <a:lnTo>
                    <a:pt x="159283" y="398221"/>
                  </a:lnTo>
                  <a:close/>
                </a:path>
                <a:path w="266065" h="770254">
                  <a:moveTo>
                    <a:pt x="159283" y="292036"/>
                  </a:moveTo>
                  <a:lnTo>
                    <a:pt x="132740" y="292036"/>
                  </a:lnTo>
                  <a:lnTo>
                    <a:pt x="132740" y="318579"/>
                  </a:lnTo>
                  <a:lnTo>
                    <a:pt x="106197" y="318579"/>
                  </a:lnTo>
                  <a:lnTo>
                    <a:pt x="106197" y="345122"/>
                  </a:lnTo>
                  <a:lnTo>
                    <a:pt x="132740" y="345122"/>
                  </a:lnTo>
                  <a:lnTo>
                    <a:pt x="132740" y="318592"/>
                  </a:lnTo>
                  <a:lnTo>
                    <a:pt x="159283" y="318592"/>
                  </a:lnTo>
                  <a:lnTo>
                    <a:pt x="159283" y="292036"/>
                  </a:lnTo>
                  <a:close/>
                </a:path>
                <a:path w="266065" h="770254">
                  <a:moveTo>
                    <a:pt x="159283" y="132753"/>
                  </a:moveTo>
                  <a:lnTo>
                    <a:pt x="132740" y="132753"/>
                  </a:lnTo>
                  <a:lnTo>
                    <a:pt x="132740" y="159296"/>
                  </a:lnTo>
                  <a:lnTo>
                    <a:pt x="132740" y="185839"/>
                  </a:lnTo>
                  <a:lnTo>
                    <a:pt x="106197" y="185839"/>
                  </a:lnTo>
                  <a:lnTo>
                    <a:pt x="106197" y="159296"/>
                  </a:lnTo>
                  <a:lnTo>
                    <a:pt x="132740" y="159296"/>
                  </a:lnTo>
                  <a:lnTo>
                    <a:pt x="132740" y="132753"/>
                  </a:lnTo>
                  <a:lnTo>
                    <a:pt x="106197" y="132753"/>
                  </a:lnTo>
                  <a:lnTo>
                    <a:pt x="106197" y="106210"/>
                  </a:lnTo>
                  <a:lnTo>
                    <a:pt x="79654" y="106210"/>
                  </a:lnTo>
                  <a:lnTo>
                    <a:pt x="79654" y="185851"/>
                  </a:lnTo>
                  <a:lnTo>
                    <a:pt x="106197" y="185851"/>
                  </a:lnTo>
                  <a:lnTo>
                    <a:pt x="106197" y="212382"/>
                  </a:lnTo>
                  <a:lnTo>
                    <a:pt x="79654" y="212382"/>
                  </a:lnTo>
                  <a:lnTo>
                    <a:pt x="79654" y="292023"/>
                  </a:lnTo>
                  <a:lnTo>
                    <a:pt x="106197" y="292023"/>
                  </a:lnTo>
                  <a:lnTo>
                    <a:pt x="106197" y="238937"/>
                  </a:lnTo>
                  <a:lnTo>
                    <a:pt x="132740" y="238937"/>
                  </a:lnTo>
                  <a:lnTo>
                    <a:pt x="159283" y="238950"/>
                  </a:lnTo>
                  <a:lnTo>
                    <a:pt x="159283" y="132753"/>
                  </a:lnTo>
                  <a:close/>
                </a:path>
                <a:path w="266065" h="770254">
                  <a:moveTo>
                    <a:pt x="159283" y="0"/>
                  </a:moveTo>
                  <a:lnTo>
                    <a:pt x="132740" y="0"/>
                  </a:lnTo>
                  <a:lnTo>
                    <a:pt x="106197" y="0"/>
                  </a:lnTo>
                  <a:lnTo>
                    <a:pt x="79654" y="0"/>
                  </a:lnTo>
                  <a:lnTo>
                    <a:pt x="79654" y="53098"/>
                  </a:lnTo>
                  <a:lnTo>
                    <a:pt x="106197" y="53098"/>
                  </a:lnTo>
                  <a:lnTo>
                    <a:pt x="132740" y="53098"/>
                  </a:lnTo>
                  <a:lnTo>
                    <a:pt x="132740" y="79641"/>
                  </a:lnTo>
                  <a:lnTo>
                    <a:pt x="106197" y="79641"/>
                  </a:lnTo>
                  <a:lnTo>
                    <a:pt x="106197" y="106184"/>
                  </a:lnTo>
                  <a:lnTo>
                    <a:pt x="132740" y="106184"/>
                  </a:lnTo>
                  <a:lnTo>
                    <a:pt x="159283" y="106210"/>
                  </a:lnTo>
                  <a:lnTo>
                    <a:pt x="159283" y="53098"/>
                  </a:lnTo>
                  <a:lnTo>
                    <a:pt x="159283" y="0"/>
                  </a:lnTo>
                  <a:close/>
                </a:path>
                <a:path w="266065" h="770254">
                  <a:moveTo>
                    <a:pt x="185839" y="79641"/>
                  </a:moveTo>
                  <a:lnTo>
                    <a:pt x="159296" y="79641"/>
                  </a:lnTo>
                  <a:lnTo>
                    <a:pt x="159296" y="106184"/>
                  </a:lnTo>
                  <a:lnTo>
                    <a:pt x="185839" y="106184"/>
                  </a:lnTo>
                  <a:lnTo>
                    <a:pt x="185839" y="79641"/>
                  </a:lnTo>
                  <a:close/>
                </a:path>
                <a:path w="266065" h="770254">
                  <a:moveTo>
                    <a:pt x="212382" y="716800"/>
                  </a:moveTo>
                  <a:lnTo>
                    <a:pt x="185839" y="716800"/>
                  </a:lnTo>
                  <a:lnTo>
                    <a:pt x="159296" y="716800"/>
                  </a:lnTo>
                  <a:lnTo>
                    <a:pt x="159296" y="769899"/>
                  </a:lnTo>
                  <a:lnTo>
                    <a:pt x="185839" y="769899"/>
                  </a:lnTo>
                  <a:lnTo>
                    <a:pt x="212382" y="769899"/>
                  </a:lnTo>
                  <a:lnTo>
                    <a:pt x="212382" y="716800"/>
                  </a:lnTo>
                  <a:close/>
                </a:path>
                <a:path w="266065" h="770254">
                  <a:moveTo>
                    <a:pt x="212382" y="504418"/>
                  </a:moveTo>
                  <a:lnTo>
                    <a:pt x="185839" y="504418"/>
                  </a:lnTo>
                  <a:lnTo>
                    <a:pt x="159296" y="504418"/>
                  </a:lnTo>
                  <a:lnTo>
                    <a:pt x="159296" y="557517"/>
                  </a:lnTo>
                  <a:lnTo>
                    <a:pt x="185839" y="557517"/>
                  </a:lnTo>
                  <a:lnTo>
                    <a:pt x="185839" y="584060"/>
                  </a:lnTo>
                  <a:lnTo>
                    <a:pt x="159296" y="584060"/>
                  </a:lnTo>
                  <a:lnTo>
                    <a:pt x="159296" y="610616"/>
                  </a:lnTo>
                  <a:lnTo>
                    <a:pt x="185839" y="610616"/>
                  </a:lnTo>
                  <a:lnTo>
                    <a:pt x="185839" y="663702"/>
                  </a:lnTo>
                  <a:lnTo>
                    <a:pt x="159296" y="663702"/>
                  </a:lnTo>
                  <a:lnTo>
                    <a:pt x="159296" y="690257"/>
                  </a:lnTo>
                  <a:lnTo>
                    <a:pt x="185839" y="690257"/>
                  </a:lnTo>
                  <a:lnTo>
                    <a:pt x="212382" y="690257"/>
                  </a:lnTo>
                  <a:lnTo>
                    <a:pt x="212382" y="504418"/>
                  </a:lnTo>
                  <a:close/>
                </a:path>
                <a:path w="266065" h="770254">
                  <a:moveTo>
                    <a:pt x="212382" y="345122"/>
                  </a:moveTo>
                  <a:lnTo>
                    <a:pt x="185839" y="345122"/>
                  </a:lnTo>
                  <a:lnTo>
                    <a:pt x="185839" y="318579"/>
                  </a:lnTo>
                  <a:lnTo>
                    <a:pt x="159296" y="318579"/>
                  </a:lnTo>
                  <a:lnTo>
                    <a:pt x="159296" y="398221"/>
                  </a:lnTo>
                  <a:lnTo>
                    <a:pt x="185839" y="398221"/>
                  </a:lnTo>
                  <a:lnTo>
                    <a:pt x="185839" y="477862"/>
                  </a:lnTo>
                  <a:lnTo>
                    <a:pt x="212382" y="477862"/>
                  </a:lnTo>
                  <a:lnTo>
                    <a:pt x="212382" y="345122"/>
                  </a:lnTo>
                  <a:close/>
                </a:path>
                <a:path w="266065" h="770254">
                  <a:moveTo>
                    <a:pt x="212382" y="132753"/>
                  </a:moveTo>
                  <a:lnTo>
                    <a:pt x="185839" y="132753"/>
                  </a:lnTo>
                  <a:lnTo>
                    <a:pt x="185839" y="106210"/>
                  </a:lnTo>
                  <a:lnTo>
                    <a:pt x="159296" y="106210"/>
                  </a:lnTo>
                  <a:lnTo>
                    <a:pt x="159296" y="159308"/>
                  </a:lnTo>
                  <a:lnTo>
                    <a:pt x="185839" y="159308"/>
                  </a:lnTo>
                  <a:lnTo>
                    <a:pt x="185839" y="185839"/>
                  </a:lnTo>
                  <a:lnTo>
                    <a:pt x="159296" y="185839"/>
                  </a:lnTo>
                  <a:lnTo>
                    <a:pt x="159296" y="265480"/>
                  </a:lnTo>
                  <a:lnTo>
                    <a:pt x="185839" y="265480"/>
                  </a:lnTo>
                  <a:lnTo>
                    <a:pt x="185839" y="318579"/>
                  </a:lnTo>
                  <a:lnTo>
                    <a:pt x="212382" y="318579"/>
                  </a:lnTo>
                  <a:lnTo>
                    <a:pt x="212382" y="238937"/>
                  </a:lnTo>
                  <a:lnTo>
                    <a:pt x="185839" y="238937"/>
                  </a:lnTo>
                  <a:lnTo>
                    <a:pt x="185839" y="212394"/>
                  </a:lnTo>
                  <a:lnTo>
                    <a:pt x="212382" y="212394"/>
                  </a:lnTo>
                  <a:lnTo>
                    <a:pt x="212382" y="132753"/>
                  </a:lnTo>
                  <a:close/>
                </a:path>
                <a:path w="266065" h="770254">
                  <a:moveTo>
                    <a:pt x="212382" y="53098"/>
                  </a:moveTo>
                  <a:lnTo>
                    <a:pt x="185839" y="53098"/>
                  </a:lnTo>
                  <a:lnTo>
                    <a:pt x="185839" y="79641"/>
                  </a:lnTo>
                  <a:lnTo>
                    <a:pt x="212382" y="79641"/>
                  </a:lnTo>
                  <a:lnTo>
                    <a:pt x="212382" y="53098"/>
                  </a:lnTo>
                  <a:close/>
                </a:path>
                <a:path w="266065" h="770254">
                  <a:moveTo>
                    <a:pt x="212382" y="0"/>
                  </a:moveTo>
                  <a:lnTo>
                    <a:pt x="185839" y="0"/>
                  </a:lnTo>
                  <a:lnTo>
                    <a:pt x="159296" y="0"/>
                  </a:lnTo>
                  <a:lnTo>
                    <a:pt x="159296" y="26543"/>
                  </a:lnTo>
                  <a:lnTo>
                    <a:pt x="185839" y="26543"/>
                  </a:lnTo>
                  <a:lnTo>
                    <a:pt x="212382" y="26543"/>
                  </a:lnTo>
                  <a:lnTo>
                    <a:pt x="212382" y="0"/>
                  </a:lnTo>
                  <a:close/>
                </a:path>
                <a:path w="266065" h="770254">
                  <a:moveTo>
                    <a:pt x="238937" y="637159"/>
                  </a:moveTo>
                  <a:lnTo>
                    <a:pt x="212394" y="637159"/>
                  </a:lnTo>
                  <a:lnTo>
                    <a:pt x="212394" y="716800"/>
                  </a:lnTo>
                  <a:lnTo>
                    <a:pt x="238937" y="716800"/>
                  </a:lnTo>
                  <a:lnTo>
                    <a:pt x="238937" y="637159"/>
                  </a:lnTo>
                  <a:close/>
                </a:path>
                <a:path w="266065" h="770254">
                  <a:moveTo>
                    <a:pt x="238937" y="504418"/>
                  </a:moveTo>
                  <a:lnTo>
                    <a:pt x="212394" y="504418"/>
                  </a:lnTo>
                  <a:lnTo>
                    <a:pt x="212394" y="557517"/>
                  </a:lnTo>
                  <a:lnTo>
                    <a:pt x="238937" y="557517"/>
                  </a:lnTo>
                  <a:lnTo>
                    <a:pt x="238937" y="504418"/>
                  </a:lnTo>
                  <a:close/>
                </a:path>
                <a:path w="266065" h="770254">
                  <a:moveTo>
                    <a:pt x="238937" y="424776"/>
                  </a:moveTo>
                  <a:lnTo>
                    <a:pt x="212394" y="424776"/>
                  </a:lnTo>
                  <a:lnTo>
                    <a:pt x="212394" y="477875"/>
                  </a:lnTo>
                  <a:lnTo>
                    <a:pt x="238937" y="477875"/>
                  </a:lnTo>
                  <a:lnTo>
                    <a:pt x="238937" y="424776"/>
                  </a:lnTo>
                  <a:close/>
                </a:path>
                <a:path w="266065" h="770254">
                  <a:moveTo>
                    <a:pt x="238937" y="371678"/>
                  </a:moveTo>
                  <a:lnTo>
                    <a:pt x="212394" y="371678"/>
                  </a:lnTo>
                  <a:lnTo>
                    <a:pt x="212394" y="398233"/>
                  </a:lnTo>
                  <a:lnTo>
                    <a:pt x="238937" y="398233"/>
                  </a:lnTo>
                  <a:lnTo>
                    <a:pt x="238937" y="371678"/>
                  </a:lnTo>
                  <a:close/>
                </a:path>
                <a:path w="266065" h="770254">
                  <a:moveTo>
                    <a:pt x="238937" y="292036"/>
                  </a:moveTo>
                  <a:lnTo>
                    <a:pt x="212394" y="292036"/>
                  </a:lnTo>
                  <a:lnTo>
                    <a:pt x="212394" y="318592"/>
                  </a:lnTo>
                  <a:lnTo>
                    <a:pt x="238937" y="318592"/>
                  </a:lnTo>
                  <a:lnTo>
                    <a:pt x="238937" y="292036"/>
                  </a:lnTo>
                  <a:close/>
                </a:path>
                <a:path w="266065" h="770254">
                  <a:moveTo>
                    <a:pt x="265480" y="0"/>
                  </a:moveTo>
                  <a:lnTo>
                    <a:pt x="238937" y="0"/>
                  </a:lnTo>
                  <a:lnTo>
                    <a:pt x="238937" y="53098"/>
                  </a:lnTo>
                  <a:lnTo>
                    <a:pt x="265480" y="53098"/>
                  </a:lnTo>
                  <a:lnTo>
                    <a:pt x="265480" y="0"/>
                  </a:lnTo>
                  <a:close/>
                </a:path>
              </a:pathLst>
            </a:custGeom>
            <a:solidFill>
              <a:srgbClr val="231F20"/>
            </a:solidFill>
          </p:spPr>
          <p:txBody>
            <a:bodyPr wrap="square" lIns="0" tIns="0" rIns="0" bIns="0" rtlCol="0"/>
            <a:lstStyle/>
            <a:p>
              <a:endParaRPr/>
            </a:p>
          </p:txBody>
        </p:sp>
        <p:sp>
          <p:nvSpPr>
            <p:cNvPr id="17" name="object 17"/>
            <p:cNvSpPr/>
            <p:nvPr/>
          </p:nvSpPr>
          <p:spPr>
            <a:xfrm>
              <a:off x="7026986" y="5992317"/>
              <a:ext cx="2149475" cy="791210"/>
            </a:xfrm>
            <a:custGeom>
              <a:avLst/>
              <a:gdLst/>
              <a:ahLst/>
              <a:cxnLst/>
              <a:rect l="l" t="t" r="r" b="b"/>
              <a:pathLst>
                <a:path w="2149475" h="791209">
                  <a:moveTo>
                    <a:pt x="23952" y="742708"/>
                  </a:moveTo>
                  <a:lnTo>
                    <a:pt x="0" y="742708"/>
                  </a:lnTo>
                  <a:lnTo>
                    <a:pt x="0" y="790625"/>
                  </a:lnTo>
                  <a:lnTo>
                    <a:pt x="23952" y="790625"/>
                  </a:lnTo>
                  <a:lnTo>
                    <a:pt x="23952" y="742708"/>
                  </a:lnTo>
                  <a:close/>
                </a:path>
                <a:path w="2149475" h="791209">
                  <a:moveTo>
                    <a:pt x="23952" y="622909"/>
                  </a:moveTo>
                  <a:lnTo>
                    <a:pt x="0" y="622909"/>
                  </a:lnTo>
                  <a:lnTo>
                    <a:pt x="0" y="742696"/>
                  </a:lnTo>
                  <a:lnTo>
                    <a:pt x="23952" y="742696"/>
                  </a:lnTo>
                  <a:lnTo>
                    <a:pt x="23952" y="622909"/>
                  </a:lnTo>
                  <a:close/>
                </a:path>
                <a:path w="2149475" h="791209">
                  <a:moveTo>
                    <a:pt x="23952" y="575005"/>
                  </a:moveTo>
                  <a:lnTo>
                    <a:pt x="0" y="575005"/>
                  </a:lnTo>
                  <a:lnTo>
                    <a:pt x="0" y="598957"/>
                  </a:lnTo>
                  <a:lnTo>
                    <a:pt x="23952" y="598957"/>
                  </a:lnTo>
                  <a:lnTo>
                    <a:pt x="23952" y="575005"/>
                  </a:lnTo>
                  <a:close/>
                </a:path>
                <a:path w="2149475" h="791209">
                  <a:moveTo>
                    <a:pt x="23952" y="527088"/>
                  </a:moveTo>
                  <a:lnTo>
                    <a:pt x="0" y="527088"/>
                  </a:lnTo>
                  <a:lnTo>
                    <a:pt x="0" y="551040"/>
                  </a:lnTo>
                  <a:lnTo>
                    <a:pt x="23952" y="551040"/>
                  </a:lnTo>
                  <a:lnTo>
                    <a:pt x="23952" y="527088"/>
                  </a:lnTo>
                  <a:close/>
                </a:path>
                <a:path w="2149475" h="791209">
                  <a:moveTo>
                    <a:pt x="23952" y="431253"/>
                  </a:moveTo>
                  <a:lnTo>
                    <a:pt x="0" y="431253"/>
                  </a:lnTo>
                  <a:lnTo>
                    <a:pt x="0" y="479171"/>
                  </a:lnTo>
                  <a:lnTo>
                    <a:pt x="23952" y="479171"/>
                  </a:lnTo>
                  <a:lnTo>
                    <a:pt x="23952" y="431253"/>
                  </a:lnTo>
                  <a:close/>
                </a:path>
                <a:path w="2149475" h="791209">
                  <a:moveTo>
                    <a:pt x="23952" y="311454"/>
                  </a:moveTo>
                  <a:lnTo>
                    <a:pt x="0" y="311454"/>
                  </a:lnTo>
                  <a:lnTo>
                    <a:pt x="0" y="383324"/>
                  </a:lnTo>
                  <a:lnTo>
                    <a:pt x="23952" y="383324"/>
                  </a:lnTo>
                  <a:lnTo>
                    <a:pt x="23952" y="311454"/>
                  </a:lnTo>
                  <a:close/>
                </a:path>
                <a:path w="2149475" h="791209">
                  <a:moveTo>
                    <a:pt x="47904" y="215633"/>
                  </a:moveTo>
                  <a:lnTo>
                    <a:pt x="23952" y="215633"/>
                  </a:lnTo>
                  <a:lnTo>
                    <a:pt x="23952" y="191668"/>
                  </a:lnTo>
                  <a:lnTo>
                    <a:pt x="0" y="191668"/>
                  </a:lnTo>
                  <a:lnTo>
                    <a:pt x="0" y="287502"/>
                  </a:lnTo>
                  <a:lnTo>
                    <a:pt x="23952" y="287502"/>
                  </a:lnTo>
                  <a:lnTo>
                    <a:pt x="23952" y="263550"/>
                  </a:lnTo>
                  <a:lnTo>
                    <a:pt x="47904" y="263550"/>
                  </a:lnTo>
                  <a:lnTo>
                    <a:pt x="47904" y="215633"/>
                  </a:lnTo>
                  <a:close/>
                </a:path>
                <a:path w="2149475" h="791209">
                  <a:moveTo>
                    <a:pt x="47904" y="143751"/>
                  </a:moveTo>
                  <a:lnTo>
                    <a:pt x="23952" y="143751"/>
                  </a:lnTo>
                  <a:lnTo>
                    <a:pt x="23952" y="71882"/>
                  </a:lnTo>
                  <a:lnTo>
                    <a:pt x="0" y="71882"/>
                  </a:lnTo>
                  <a:lnTo>
                    <a:pt x="0" y="167728"/>
                  </a:lnTo>
                  <a:lnTo>
                    <a:pt x="23952" y="167728"/>
                  </a:lnTo>
                  <a:lnTo>
                    <a:pt x="47904" y="167703"/>
                  </a:lnTo>
                  <a:lnTo>
                    <a:pt x="47904" y="143751"/>
                  </a:lnTo>
                  <a:close/>
                </a:path>
                <a:path w="2149475" h="791209">
                  <a:moveTo>
                    <a:pt x="47904" y="0"/>
                  </a:moveTo>
                  <a:lnTo>
                    <a:pt x="23952" y="0"/>
                  </a:lnTo>
                  <a:lnTo>
                    <a:pt x="0" y="0"/>
                  </a:lnTo>
                  <a:lnTo>
                    <a:pt x="0" y="71869"/>
                  </a:lnTo>
                  <a:lnTo>
                    <a:pt x="23952" y="71869"/>
                  </a:lnTo>
                  <a:lnTo>
                    <a:pt x="23952" y="23952"/>
                  </a:lnTo>
                  <a:lnTo>
                    <a:pt x="47904" y="23952"/>
                  </a:lnTo>
                  <a:lnTo>
                    <a:pt x="47904" y="0"/>
                  </a:lnTo>
                  <a:close/>
                </a:path>
                <a:path w="2149475" h="791209">
                  <a:moveTo>
                    <a:pt x="1989620" y="594423"/>
                  </a:moveTo>
                  <a:lnTo>
                    <a:pt x="1963077" y="594423"/>
                  </a:lnTo>
                  <a:lnTo>
                    <a:pt x="1963077" y="620979"/>
                  </a:lnTo>
                  <a:lnTo>
                    <a:pt x="1989620" y="620979"/>
                  </a:lnTo>
                  <a:lnTo>
                    <a:pt x="1989620" y="594423"/>
                  </a:lnTo>
                  <a:close/>
                </a:path>
                <a:path w="2149475" h="791209">
                  <a:moveTo>
                    <a:pt x="2016163" y="700620"/>
                  </a:moveTo>
                  <a:lnTo>
                    <a:pt x="1989620" y="700620"/>
                  </a:lnTo>
                  <a:lnTo>
                    <a:pt x="1989620" y="753719"/>
                  </a:lnTo>
                  <a:lnTo>
                    <a:pt x="2016163" y="753719"/>
                  </a:lnTo>
                  <a:lnTo>
                    <a:pt x="2016163" y="700620"/>
                  </a:lnTo>
                  <a:close/>
                </a:path>
                <a:path w="2149475" h="791209">
                  <a:moveTo>
                    <a:pt x="2016163" y="647522"/>
                  </a:moveTo>
                  <a:lnTo>
                    <a:pt x="1989620" y="647522"/>
                  </a:lnTo>
                  <a:lnTo>
                    <a:pt x="1963077" y="647522"/>
                  </a:lnTo>
                  <a:lnTo>
                    <a:pt x="1963077" y="674065"/>
                  </a:lnTo>
                  <a:lnTo>
                    <a:pt x="1989620" y="674065"/>
                  </a:lnTo>
                  <a:lnTo>
                    <a:pt x="2016163" y="674065"/>
                  </a:lnTo>
                  <a:lnTo>
                    <a:pt x="2016163" y="647522"/>
                  </a:lnTo>
                  <a:close/>
                </a:path>
                <a:path w="2149475" h="791209">
                  <a:moveTo>
                    <a:pt x="2016163" y="541324"/>
                  </a:moveTo>
                  <a:lnTo>
                    <a:pt x="1989620" y="541324"/>
                  </a:lnTo>
                  <a:lnTo>
                    <a:pt x="1963077" y="541324"/>
                  </a:lnTo>
                  <a:lnTo>
                    <a:pt x="1963077" y="567867"/>
                  </a:lnTo>
                  <a:lnTo>
                    <a:pt x="1989620" y="567867"/>
                  </a:lnTo>
                  <a:lnTo>
                    <a:pt x="2016163" y="567867"/>
                  </a:lnTo>
                  <a:lnTo>
                    <a:pt x="2016163" y="541324"/>
                  </a:lnTo>
                  <a:close/>
                </a:path>
                <a:path w="2149475" h="791209">
                  <a:moveTo>
                    <a:pt x="2016163" y="461683"/>
                  </a:moveTo>
                  <a:lnTo>
                    <a:pt x="1989620" y="461683"/>
                  </a:lnTo>
                  <a:lnTo>
                    <a:pt x="1989620" y="514781"/>
                  </a:lnTo>
                  <a:lnTo>
                    <a:pt x="2016163" y="514781"/>
                  </a:lnTo>
                  <a:lnTo>
                    <a:pt x="2016163" y="461683"/>
                  </a:lnTo>
                  <a:close/>
                </a:path>
                <a:path w="2149475" h="791209">
                  <a:moveTo>
                    <a:pt x="2016163" y="355485"/>
                  </a:moveTo>
                  <a:lnTo>
                    <a:pt x="1989620" y="355485"/>
                  </a:lnTo>
                  <a:lnTo>
                    <a:pt x="1963077" y="355485"/>
                  </a:lnTo>
                  <a:lnTo>
                    <a:pt x="1963077" y="382028"/>
                  </a:lnTo>
                  <a:lnTo>
                    <a:pt x="1989620" y="382028"/>
                  </a:lnTo>
                  <a:lnTo>
                    <a:pt x="1989620" y="408584"/>
                  </a:lnTo>
                  <a:lnTo>
                    <a:pt x="1963077" y="408584"/>
                  </a:lnTo>
                  <a:lnTo>
                    <a:pt x="1963077" y="435127"/>
                  </a:lnTo>
                  <a:lnTo>
                    <a:pt x="1989620" y="435127"/>
                  </a:lnTo>
                  <a:lnTo>
                    <a:pt x="2016163" y="435127"/>
                  </a:lnTo>
                  <a:lnTo>
                    <a:pt x="2016163" y="355485"/>
                  </a:lnTo>
                  <a:close/>
                </a:path>
                <a:path w="2149475" h="791209">
                  <a:moveTo>
                    <a:pt x="2016163" y="249301"/>
                  </a:moveTo>
                  <a:lnTo>
                    <a:pt x="1989620" y="249301"/>
                  </a:lnTo>
                  <a:lnTo>
                    <a:pt x="1989620" y="222745"/>
                  </a:lnTo>
                  <a:lnTo>
                    <a:pt x="1963077" y="222745"/>
                  </a:lnTo>
                  <a:lnTo>
                    <a:pt x="1963077" y="328942"/>
                  </a:lnTo>
                  <a:lnTo>
                    <a:pt x="1989620" y="328942"/>
                  </a:lnTo>
                  <a:lnTo>
                    <a:pt x="2016163" y="328942"/>
                  </a:lnTo>
                  <a:lnTo>
                    <a:pt x="2016163" y="249301"/>
                  </a:lnTo>
                  <a:close/>
                </a:path>
                <a:path w="2149475" h="791209">
                  <a:moveTo>
                    <a:pt x="2016163" y="10363"/>
                  </a:moveTo>
                  <a:lnTo>
                    <a:pt x="1989620" y="10363"/>
                  </a:lnTo>
                  <a:lnTo>
                    <a:pt x="1963077" y="10363"/>
                  </a:lnTo>
                  <a:lnTo>
                    <a:pt x="1963077" y="63461"/>
                  </a:lnTo>
                  <a:lnTo>
                    <a:pt x="1963077" y="116573"/>
                  </a:lnTo>
                  <a:lnTo>
                    <a:pt x="1963077" y="196215"/>
                  </a:lnTo>
                  <a:lnTo>
                    <a:pt x="1989620" y="196215"/>
                  </a:lnTo>
                  <a:lnTo>
                    <a:pt x="2016163" y="196202"/>
                  </a:lnTo>
                  <a:lnTo>
                    <a:pt x="2016163" y="169659"/>
                  </a:lnTo>
                  <a:lnTo>
                    <a:pt x="1989620" y="169659"/>
                  </a:lnTo>
                  <a:lnTo>
                    <a:pt x="1989620" y="116573"/>
                  </a:lnTo>
                  <a:lnTo>
                    <a:pt x="1989620" y="63461"/>
                  </a:lnTo>
                  <a:lnTo>
                    <a:pt x="1989620" y="36906"/>
                  </a:lnTo>
                  <a:lnTo>
                    <a:pt x="2016163" y="36906"/>
                  </a:lnTo>
                  <a:lnTo>
                    <a:pt x="2016163" y="10363"/>
                  </a:lnTo>
                  <a:close/>
                </a:path>
                <a:path w="2149475" h="791209">
                  <a:moveTo>
                    <a:pt x="2042718" y="249301"/>
                  </a:moveTo>
                  <a:lnTo>
                    <a:pt x="2016175" y="249301"/>
                  </a:lnTo>
                  <a:lnTo>
                    <a:pt x="2016175" y="328942"/>
                  </a:lnTo>
                  <a:lnTo>
                    <a:pt x="2042718" y="328942"/>
                  </a:lnTo>
                  <a:lnTo>
                    <a:pt x="2042718" y="249301"/>
                  </a:lnTo>
                  <a:close/>
                </a:path>
                <a:path w="2149475" h="791209">
                  <a:moveTo>
                    <a:pt x="2069261" y="727163"/>
                  </a:moveTo>
                  <a:lnTo>
                    <a:pt x="2042718" y="727163"/>
                  </a:lnTo>
                  <a:lnTo>
                    <a:pt x="2042718" y="780262"/>
                  </a:lnTo>
                  <a:lnTo>
                    <a:pt x="2069261" y="780262"/>
                  </a:lnTo>
                  <a:lnTo>
                    <a:pt x="2069261" y="727163"/>
                  </a:lnTo>
                  <a:close/>
                </a:path>
                <a:path w="2149475" h="791209">
                  <a:moveTo>
                    <a:pt x="2069261" y="541324"/>
                  </a:moveTo>
                  <a:lnTo>
                    <a:pt x="2042718" y="541324"/>
                  </a:lnTo>
                  <a:lnTo>
                    <a:pt x="2016175" y="541324"/>
                  </a:lnTo>
                  <a:lnTo>
                    <a:pt x="2016175" y="700608"/>
                  </a:lnTo>
                  <a:lnTo>
                    <a:pt x="2042718" y="700608"/>
                  </a:lnTo>
                  <a:lnTo>
                    <a:pt x="2069261" y="700620"/>
                  </a:lnTo>
                  <a:lnTo>
                    <a:pt x="2069261" y="674065"/>
                  </a:lnTo>
                  <a:lnTo>
                    <a:pt x="2042718" y="674065"/>
                  </a:lnTo>
                  <a:lnTo>
                    <a:pt x="2042718" y="647522"/>
                  </a:lnTo>
                  <a:lnTo>
                    <a:pt x="2069261" y="647522"/>
                  </a:lnTo>
                  <a:lnTo>
                    <a:pt x="2069261" y="541324"/>
                  </a:lnTo>
                  <a:close/>
                </a:path>
                <a:path w="2149475" h="791209">
                  <a:moveTo>
                    <a:pt x="2069261" y="435140"/>
                  </a:moveTo>
                  <a:lnTo>
                    <a:pt x="2042718" y="435140"/>
                  </a:lnTo>
                  <a:lnTo>
                    <a:pt x="2042718" y="382041"/>
                  </a:lnTo>
                  <a:lnTo>
                    <a:pt x="2016175" y="382041"/>
                  </a:lnTo>
                  <a:lnTo>
                    <a:pt x="2016175" y="461683"/>
                  </a:lnTo>
                  <a:lnTo>
                    <a:pt x="2042718" y="461683"/>
                  </a:lnTo>
                  <a:lnTo>
                    <a:pt x="2042718" y="488238"/>
                  </a:lnTo>
                  <a:lnTo>
                    <a:pt x="2069261" y="488238"/>
                  </a:lnTo>
                  <a:lnTo>
                    <a:pt x="2069261" y="435140"/>
                  </a:lnTo>
                  <a:close/>
                </a:path>
                <a:path w="2149475" h="791209">
                  <a:moveTo>
                    <a:pt x="2069261" y="328942"/>
                  </a:moveTo>
                  <a:lnTo>
                    <a:pt x="2042718" y="328942"/>
                  </a:lnTo>
                  <a:lnTo>
                    <a:pt x="2042718" y="355485"/>
                  </a:lnTo>
                  <a:lnTo>
                    <a:pt x="2069261" y="355485"/>
                  </a:lnTo>
                  <a:lnTo>
                    <a:pt x="2069261" y="328942"/>
                  </a:lnTo>
                  <a:close/>
                </a:path>
                <a:path w="2149475" h="791209">
                  <a:moveTo>
                    <a:pt x="2069261" y="222745"/>
                  </a:moveTo>
                  <a:lnTo>
                    <a:pt x="2042718" y="222745"/>
                  </a:lnTo>
                  <a:lnTo>
                    <a:pt x="2042718" y="249288"/>
                  </a:lnTo>
                  <a:lnTo>
                    <a:pt x="2069261" y="249288"/>
                  </a:lnTo>
                  <a:lnTo>
                    <a:pt x="2069261" y="222745"/>
                  </a:lnTo>
                  <a:close/>
                </a:path>
                <a:path w="2149475" h="791209">
                  <a:moveTo>
                    <a:pt x="2069261" y="169659"/>
                  </a:moveTo>
                  <a:lnTo>
                    <a:pt x="2042718" y="169659"/>
                  </a:lnTo>
                  <a:lnTo>
                    <a:pt x="2016175" y="169659"/>
                  </a:lnTo>
                  <a:lnTo>
                    <a:pt x="2016175" y="196202"/>
                  </a:lnTo>
                  <a:lnTo>
                    <a:pt x="2042718" y="196202"/>
                  </a:lnTo>
                  <a:lnTo>
                    <a:pt x="2069261" y="196202"/>
                  </a:lnTo>
                  <a:lnTo>
                    <a:pt x="2069261" y="169659"/>
                  </a:lnTo>
                  <a:close/>
                </a:path>
                <a:path w="2149475" h="791209">
                  <a:moveTo>
                    <a:pt x="2069261" y="63461"/>
                  </a:moveTo>
                  <a:lnTo>
                    <a:pt x="2042718" y="63461"/>
                  </a:lnTo>
                  <a:lnTo>
                    <a:pt x="2016175" y="63461"/>
                  </a:lnTo>
                  <a:lnTo>
                    <a:pt x="2016175" y="116573"/>
                  </a:lnTo>
                  <a:lnTo>
                    <a:pt x="2016175" y="143116"/>
                  </a:lnTo>
                  <a:lnTo>
                    <a:pt x="2042718" y="143116"/>
                  </a:lnTo>
                  <a:lnTo>
                    <a:pt x="2069261" y="143116"/>
                  </a:lnTo>
                  <a:lnTo>
                    <a:pt x="2069261" y="116573"/>
                  </a:lnTo>
                  <a:lnTo>
                    <a:pt x="2069261" y="63461"/>
                  </a:lnTo>
                  <a:close/>
                </a:path>
                <a:path w="2149475" h="791209">
                  <a:moveTo>
                    <a:pt x="2069261" y="10363"/>
                  </a:moveTo>
                  <a:lnTo>
                    <a:pt x="2042718" y="10363"/>
                  </a:lnTo>
                  <a:lnTo>
                    <a:pt x="2016175" y="10363"/>
                  </a:lnTo>
                  <a:lnTo>
                    <a:pt x="2016175" y="36906"/>
                  </a:lnTo>
                  <a:lnTo>
                    <a:pt x="2042718" y="36906"/>
                  </a:lnTo>
                  <a:lnTo>
                    <a:pt x="2069261" y="36906"/>
                  </a:lnTo>
                  <a:lnTo>
                    <a:pt x="2069261" y="10363"/>
                  </a:lnTo>
                  <a:close/>
                </a:path>
                <a:path w="2149475" h="791209">
                  <a:moveTo>
                    <a:pt x="2095817" y="700620"/>
                  </a:moveTo>
                  <a:lnTo>
                    <a:pt x="2069274" y="700620"/>
                  </a:lnTo>
                  <a:lnTo>
                    <a:pt x="2069274" y="727163"/>
                  </a:lnTo>
                  <a:lnTo>
                    <a:pt x="2095817" y="727163"/>
                  </a:lnTo>
                  <a:lnTo>
                    <a:pt x="2095817" y="700620"/>
                  </a:lnTo>
                  <a:close/>
                </a:path>
                <a:path w="2149475" h="791209">
                  <a:moveTo>
                    <a:pt x="2095817" y="63461"/>
                  </a:moveTo>
                  <a:lnTo>
                    <a:pt x="2069274" y="63461"/>
                  </a:lnTo>
                  <a:lnTo>
                    <a:pt x="2069274" y="116573"/>
                  </a:lnTo>
                  <a:lnTo>
                    <a:pt x="2069274" y="143116"/>
                  </a:lnTo>
                  <a:lnTo>
                    <a:pt x="2095817" y="143116"/>
                  </a:lnTo>
                  <a:lnTo>
                    <a:pt x="2095817" y="116573"/>
                  </a:lnTo>
                  <a:lnTo>
                    <a:pt x="2095817" y="63461"/>
                  </a:lnTo>
                  <a:close/>
                </a:path>
                <a:path w="2149475" h="791209">
                  <a:moveTo>
                    <a:pt x="2122360" y="727163"/>
                  </a:moveTo>
                  <a:lnTo>
                    <a:pt x="2095817" y="727163"/>
                  </a:lnTo>
                  <a:lnTo>
                    <a:pt x="2095817" y="780262"/>
                  </a:lnTo>
                  <a:lnTo>
                    <a:pt x="2122360" y="780262"/>
                  </a:lnTo>
                  <a:lnTo>
                    <a:pt x="2122360" y="727163"/>
                  </a:lnTo>
                  <a:close/>
                </a:path>
                <a:path w="2149475" h="791209">
                  <a:moveTo>
                    <a:pt x="2122360" y="647522"/>
                  </a:moveTo>
                  <a:lnTo>
                    <a:pt x="2095817" y="647522"/>
                  </a:lnTo>
                  <a:lnTo>
                    <a:pt x="2069274" y="647522"/>
                  </a:lnTo>
                  <a:lnTo>
                    <a:pt x="2069274" y="674065"/>
                  </a:lnTo>
                  <a:lnTo>
                    <a:pt x="2095817" y="674065"/>
                  </a:lnTo>
                  <a:lnTo>
                    <a:pt x="2122360" y="674065"/>
                  </a:lnTo>
                  <a:lnTo>
                    <a:pt x="2122360" y="647522"/>
                  </a:lnTo>
                  <a:close/>
                </a:path>
                <a:path w="2149475" h="791209">
                  <a:moveTo>
                    <a:pt x="2122360" y="355485"/>
                  </a:moveTo>
                  <a:lnTo>
                    <a:pt x="2095817" y="355485"/>
                  </a:lnTo>
                  <a:lnTo>
                    <a:pt x="2095817" y="328942"/>
                  </a:lnTo>
                  <a:lnTo>
                    <a:pt x="2069274" y="328942"/>
                  </a:lnTo>
                  <a:lnTo>
                    <a:pt x="2069274" y="408584"/>
                  </a:lnTo>
                  <a:lnTo>
                    <a:pt x="2095817" y="408584"/>
                  </a:lnTo>
                  <a:lnTo>
                    <a:pt x="2095817" y="461683"/>
                  </a:lnTo>
                  <a:lnTo>
                    <a:pt x="2069274" y="461683"/>
                  </a:lnTo>
                  <a:lnTo>
                    <a:pt x="2069274" y="594423"/>
                  </a:lnTo>
                  <a:lnTo>
                    <a:pt x="2095817" y="594423"/>
                  </a:lnTo>
                  <a:lnTo>
                    <a:pt x="2095817" y="620979"/>
                  </a:lnTo>
                  <a:lnTo>
                    <a:pt x="2122360" y="620979"/>
                  </a:lnTo>
                  <a:lnTo>
                    <a:pt x="2122360" y="567880"/>
                  </a:lnTo>
                  <a:lnTo>
                    <a:pt x="2095817" y="567880"/>
                  </a:lnTo>
                  <a:lnTo>
                    <a:pt x="2095817" y="488226"/>
                  </a:lnTo>
                  <a:lnTo>
                    <a:pt x="2122360" y="488226"/>
                  </a:lnTo>
                  <a:lnTo>
                    <a:pt x="2122360" y="355485"/>
                  </a:lnTo>
                  <a:close/>
                </a:path>
                <a:path w="2149475" h="791209">
                  <a:moveTo>
                    <a:pt x="2122360" y="275844"/>
                  </a:moveTo>
                  <a:lnTo>
                    <a:pt x="2095817" y="275844"/>
                  </a:lnTo>
                  <a:lnTo>
                    <a:pt x="2069274" y="275844"/>
                  </a:lnTo>
                  <a:lnTo>
                    <a:pt x="2069274" y="302387"/>
                  </a:lnTo>
                  <a:lnTo>
                    <a:pt x="2095817" y="302387"/>
                  </a:lnTo>
                  <a:lnTo>
                    <a:pt x="2122360" y="302387"/>
                  </a:lnTo>
                  <a:lnTo>
                    <a:pt x="2122360" y="275844"/>
                  </a:lnTo>
                  <a:close/>
                </a:path>
                <a:path w="2149475" h="791209">
                  <a:moveTo>
                    <a:pt x="2122360" y="222745"/>
                  </a:moveTo>
                  <a:lnTo>
                    <a:pt x="2095817" y="222745"/>
                  </a:lnTo>
                  <a:lnTo>
                    <a:pt x="2095817" y="249288"/>
                  </a:lnTo>
                  <a:lnTo>
                    <a:pt x="2122360" y="249288"/>
                  </a:lnTo>
                  <a:lnTo>
                    <a:pt x="2122360" y="222745"/>
                  </a:lnTo>
                  <a:close/>
                </a:path>
                <a:path w="2149475" h="791209">
                  <a:moveTo>
                    <a:pt x="2122360" y="169659"/>
                  </a:moveTo>
                  <a:lnTo>
                    <a:pt x="2095817" y="169659"/>
                  </a:lnTo>
                  <a:lnTo>
                    <a:pt x="2069274" y="169659"/>
                  </a:lnTo>
                  <a:lnTo>
                    <a:pt x="2069274" y="196202"/>
                  </a:lnTo>
                  <a:lnTo>
                    <a:pt x="2095817" y="196202"/>
                  </a:lnTo>
                  <a:lnTo>
                    <a:pt x="2122360" y="196202"/>
                  </a:lnTo>
                  <a:lnTo>
                    <a:pt x="2122360" y="169659"/>
                  </a:lnTo>
                  <a:close/>
                </a:path>
                <a:path w="2149475" h="791209">
                  <a:moveTo>
                    <a:pt x="2122360" y="10363"/>
                  </a:moveTo>
                  <a:lnTo>
                    <a:pt x="2095817" y="10363"/>
                  </a:lnTo>
                  <a:lnTo>
                    <a:pt x="2069274" y="10363"/>
                  </a:lnTo>
                  <a:lnTo>
                    <a:pt x="2069274" y="36906"/>
                  </a:lnTo>
                  <a:lnTo>
                    <a:pt x="2095817" y="36906"/>
                  </a:lnTo>
                  <a:lnTo>
                    <a:pt x="2122360" y="36906"/>
                  </a:lnTo>
                  <a:lnTo>
                    <a:pt x="2122360" y="10363"/>
                  </a:lnTo>
                  <a:close/>
                </a:path>
                <a:path w="2149475" h="791209">
                  <a:moveTo>
                    <a:pt x="2148916" y="647522"/>
                  </a:moveTo>
                  <a:lnTo>
                    <a:pt x="2122373" y="647522"/>
                  </a:lnTo>
                  <a:lnTo>
                    <a:pt x="2122373" y="727163"/>
                  </a:lnTo>
                  <a:lnTo>
                    <a:pt x="2148916" y="727163"/>
                  </a:lnTo>
                  <a:lnTo>
                    <a:pt x="2148916" y="647522"/>
                  </a:lnTo>
                  <a:close/>
                </a:path>
                <a:path w="2149475" h="791209">
                  <a:moveTo>
                    <a:pt x="2148916" y="567880"/>
                  </a:moveTo>
                  <a:lnTo>
                    <a:pt x="2122373" y="567880"/>
                  </a:lnTo>
                  <a:lnTo>
                    <a:pt x="2122373" y="594423"/>
                  </a:lnTo>
                  <a:lnTo>
                    <a:pt x="2148916" y="594423"/>
                  </a:lnTo>
                  <a:lnTo>
                    <a:pt x="2148916" y="567880"/>
                  </a:lnTo>
                  <a:close/>
                </a:path>
                <a:path w="2149475" h="791209">
                  <a:moveTo>
                    <a:pt x="2148916" y="355485"/>
                  </a:moveTo>
                  <a:lnTo>
                    <a:pt x="2122373" y="355485"/>
                  </a:lnTo>
                  <a:lnTo>
                    <a:pt x="2122373" y="408584"/>
                  </a:lnTo>
                  <a:lnTo>
                    <a:pt x="2148916" y="408584"/>
                  </a:lnTo>
                  <a:lnTo>
                    <a:pt x="2148916" y="355485"/>
                  </a:lnTo>
                  <a:close/>
                </a:path>
                <a:path w="2149475" h="791209">
                  <a:moveTo>
                    <a:pt x="2148916" y="302399"/>
                  </a:moveTo>
                  <a:lnTo>
                    <a:pt x="2122373" y="302399"/>
                  </a:lnTo>
                  <a:lnTo>
                    <a:pt x="2122373" y="328955"/>
                  </a:lnTo>
                  <a:lnTo>
                    <a:pt x="2148916" y="328955"/>
                  </a:lnTo>
                  <a:lnTo>
                    <a:pt x="2148916" y="302399"/>
                  </a:lnTo>
                  <a:close/>
                </a:path>
                <a:path w="2149475" h="791209">
                  <a:moveTo>
                    <a:pt x="2148916" y="222745"/>
                  </a:moveTo>
                  <a:lnTo>
                    <a:pt x="2122373" y="222745"/>
                  </a:lnTo>
                  <a:lnTo>
                    <a:pt x="2122373" y="275844"/>
                  </a:lnTo>
                  <a:lnTo>
                    <a:pt x="2148916" y="275844"/>
                  </a:lnTo>
                  <a:lnTo>
                    <a:pt x="2148916" y="222745"/>
                  </a:lnTo>
                  <a:close/>
                </a:path>
                <a:path w="2149475" h="791209">
                  <a:moveTo>
                    <a:pt x="2148916" y="10363"/>
                  </a:moveTo>
                  <a:lnTo>
                    <a:pt x="2122373" y="10363"/>
                  </a:lnTo>
                  <a:lnTo>
                    <a:pt x="2122373" y="63461"/>
                  </a:lnTo>
                  <a:lnTo>
                    <a:pt x="2122373" y="116573"/>
                  </a:lnTo>
                  <a:lnTo>
                    <a:pt x="2122373" y="196215"/>
                  </a:lnTo>
                  <a:lnTo>
                    <a:pt x="2148916" y="196215"/>
                  </a:lnTo>
                  <a:lnTo>
                    <a:pt x="2148916" y="116573"/>
                  </a:lnTo>
                  <a:lnTo>
                    <a:pt x="2148916" y="63461"/>
                  </a:lnTo>
                  <a:lnTo>
                    <a:pt x="2148916" y="10363"/>
                  </a:lnTo>
                  <a:close/>
                </a:path>
              </a:pathLst>
            </a:custGeom>
            <a:solidFill>
              <a:srgbClr val="231F20"/>
            </a:solidFill>
          </p:spPr>
          <p:txBody>
            <a:bodyPr wrap="square" lIns="0" tIns="0" rIns="0" bIns="0" rtlCol="0"/>
            <a:lstStyle/>
            <a:p>
              <a:endParaRPr/>
            </a:p>
          </p:txBody>
        </p:sp>
        <p:sp>
          <p:nvSpPr>
            <p:cNvPr id="18" name="object 18"/>
            <p:cNvSpPr/>
            <p:nvPr/>
          </p:nvSpPr>
          <p:spPr>
            <a:xfrm>
              <a:off x="7050938" y="5992317"/>
              <a:ext cx="144145" cy="791210"/>
            </a:xfrm>
            <a:custGeom>
              <a:avLst/>
              <a:gdLst/>
              <a:ahLst/>
              <a:cxnLst/>
              <a:rect l="l" t="t" r="r" b="b"/>
              <a:pathLst>
                <a:path w="144145" h="791209">
                  <a:moveTo>
                    <a:pt x="23952" y="766660"/>
                  </a:moveTo>
                  <a:lnTo>
                    <a:pt x="0" y="766660"/>
                  </a:lnTo>
                  <a:lnTo>
                    <a:pt x="0" y="790613"/>
                  </a:lnTo>
                  <a:lnTo>
                    <a:pt x="23952" y="790613"/>
                  </a:lnTo>
                  <a:lnTo>
                    <a:pt x="23952" y="766660"/>
                  </a:lnTo>
                  <a:close/>
                </a:path>
                <a:path w="144145" h="791209">
                  <a:moveTo>
                    <a:pt x="23952" y="622909"/>
                  </a:moveTo>
                  <a:lnTo>
                    <a:pt x="0" y="622909"/>
                  </a:lnTo>
                  <a:lnTo>
                    <a:pt x="0" y="646861"/>
                  </a:lnTo>
                  <a:lnTo>
                    <a:pt x="23952" y="646861"/>
                  </a:lnTo>
                  <a:lnTo>
                    <a:pt x="23952" y="622909"/>
                  </a:lnTo>
                  <a:close/>
                </a:path>
                <a:path w="144145" h="791209">
                  <a:moveTo>
                    <a:pt x="23952" y="551040"/>
                  </a:moveTo>
                  <a:lnTo>
                    <a:pt x="0" y="551040"/>
                  </a:lnTo>
                  <a:lnTo>
                    <a:pt x="0" y="574992"/>
                  </a:lnTo>
                  <a:lnTo>
                    <a:pt x="23952" y="574992"/>
                  </a:lnTo>
                  <a:lnTo>
                    <a:pt x="23952" y="551040"/>
                  </a:lnTo>
                  <a:close/>
                </a:path>
                <a:path w="144145" h="791209">
                  <a:moveTo>
                    <a:pt x="23952" y="455206"/>
                  </a:moveTo>
                  <a:lnTo>
                    <a:pt x="0" y="455206"/>
                  </a:lnTo>
                  <a:lnTo>
                    <a:pt x="0" y="503123"/>
                  </a:lnTo>
                  <a:lnTo>
                    <a:pt x="23952" y="503123"/>
                  </a:lnTo>
                  <a:lnTo>
                    <a:pt x="23952" y="455206"/>
                  </a:lnTo>
                  <a:close/>
                </a:path>
                <a:path w="144145" h="791209">
                  <a:moveTo>
                    <a:pt x="23952" y="383336"/>
                  </a:moveTo>
                  <a:lnTo>
                    <a:pt x="0" y="383336"/>
                  </a:lnTo>
                  <a:lnTo>
                    <a:pt x="0" y="431253"/>
                  </a:lnTo>
                  <a:lnTo>
                    <a:pt x="23952" y="431253"/>
                  </a:lnTo>
                  <a:lnTo>
                    <a:pt x="23952" y="383336"/>
                  </a:lnTo>
                  <a:close/>
                </a:path>
                <a:path w="144145" h="791209">
                  <a:moveTo>
                    <a:pt x="23952" y="335419"/>
                  </a:moveTo>
                  <a:lnTo>
                    <a:pt x="0" y="335419"/>
                  </a:lnTo>
                  <a:lnTo>
                    <a:pt x="0" y="359371"/>
                  </a:lnTo>
                  <a:lnTo>
                    <a:pt x="23952" y="359371"/>
                  </a:lnTo>
                  <a:lnTo>
                    <a:pt x="23952" y="335419"/>
                  </a:lnTo>
                  <a:close/>
                </a:path>
                <a:path w="144145" h="791209">
                  <a:moveTo>
                    <a:pt x="23952" y="215633"/>
                  </a:moveTo>
                  <a:lnTo>
                    <a:pt x="0" y="215633"/>
                  </a:lnTo>
                  <a:lnTo>
                    <a:pt x="0" y="263550"/>
                  </a:lnTo>
                  <a:lnTo>
                    <a:pt x="23952" y="263550"/>
                  </a:lnTo>
                  <a:lnTo>
                    <a:pt x="23952" y="215633"/>
                  </a:lnTo>
                  <a:close/>
                </a:path>
                <a:path w="144145" h="791209">
                  <a:moveTo>
                    <a:pt x="47904" y="766660"/>
                  </a:moveTo>
                  <a:lnTo>
                    <a:pt x="23964" y="766660"/>
                  </a:lnTo>
                  <a:lnTo>
                    <a:pt x="23964" y="790613"/>
                  </a:lnTo>
                  <a:lnTo>
                    <a:pt x="47904" y="790613"/>
                  </a:lnTo>
                  <a:lnTo>
                    <a:pt x="47904" y="766660"/>
                  </a:lnTo>
                  <a:close/>
                </a:path>
                <a:path w="144145" h="791209">
                  <a:moveTo>
                    <a:pt x="47904" y="670826"/>
                  </a:moveTo>
                  <a:lnTo>
                    <a:pt x="23964" y="670826"/>
                  </a:lnTo>
                  <a:lnTo>
                    <a:pt x="23964" y="742696"/>
                  </a:lnTo>
                  <a:lnTo>
                    <a:pt x="47904" y="742696"/>
                  </a:lnTo>
                  <a:lnTo>
                    <a:pt x="47904" y="670826"/>
                  </a:lnTo>
                  <a:close/>
                </a:path>
                <a:path w="144145" h="791209">
                  <a:moveTo>
                    <a:pt x="47904" y="622909"/>
                  </a:moveTo>
                  <a:lnTo>
                    <a:pt x="23964" y="622909"/>
                  </a:lnTo>
                  <a:lnTo>
                    <a:pt x="23964" y="646861"/>
                  </a:lnTo>
                  <a:lnTo>
                    <a:pt x="47904" y="646861"/>
                  </a:lnTo>
                  <a:lnTo>
                    <a:pt x="47904" y="622909"/>
                  </a:lnTo>
                  <a:close/>
                </a:path>
                <a:path w="144145" h="791209">
                  <a:moveTo>
                    <a:pt x="47904" y="479171"/>
                  </a:moveTo>
                  <a:lnTo>
                    <a:pt x="23964" y="479171"/>
                  </a:lnTo>
                  <a:lnTo>
                    <a:pt x="23964" y="527088"/>
                  </a:lnTo>
                  <a:lnTo>
                    <a:pt x="23964" y="551040"/>
                  </a:lnTo>
                  <a:lnTo>
                    <a:pt x="47904" y="551040"/>
                  </a:lnTo>
                  <a:lnTo>
                    <a:pt x="47904" y="527088"/>
                  </a:lnTo>
                  <a:lnTo>
                    <a:pt x="47904" y="479171"/>
                  </a:lnTo>
                  <a:close/>
                </a:path>
                <a:path w="144145" h="791209">
                  <a:moveTo>
                    <a:pt x="47904" y="335419"/>
                  </a:moveTo>
                  <a:lnTo>
                    <a:pt x="23964" y="335419"/>
                  </a:lnTo>
                  <a:lnTo>
                    <a:pt x="23964" y="431253"/>
                  </a:lnTo>
                  <a:lnTo>
                    <a:pt x="47904" y="431253"/>
                  </a:lnTo>
                  <a:lnTo>
                    <a:pt x="47904" y="335419"/>
                  </a:lnTo>
                  <a:close/>
                </a:path>
                <a:path w="144145" h="791209">
                  <a:moveTo>
                    <a:pt x="47904" y="263550"/>
                  </a:moveTo>
                  <a:lnTo>
                    <a:pt x="23964" y="263550"/>
                  </a:lnTo>
                  <a:lnTo>
                    <a:pt x="23964" y="311467"/>
                  </a:lnTo>
                  <a:lnTo>
                    <a:pt x="47904" y="311467"/>
                  </a:lnTo>
                  <a:lnTo>
                    <a:pt x="47904" y="263550"/>
                  </a:lnTo>
                  <a:close/>
                </a:path>
                <a:path w="144145" h="791209">
                  <a:moveTo>
                    <a:pt x="47904" y="191668"/>
                  </a:moveTo>
                  <a:lnTo>
                    <a:pt x="23964" y="191668"/>
                  </a:lnTo>
                  <a:lnTo>
                    <a:pt x="23964" y="239585"/>
                  </a:lnTo>
                  <a:lnTo>
                    <a:pt x="47904" y="239585"/>
                  </a:lnTo>
                  <a:lnTo>
                    <a:pt x="47904" y="191668"/>
                  </a:lnTo>
                  <a:close/>
                </a:path>
                <a:path w="144145" h="791209">
                  <a:moveTo>
                    <a:pt x="47904" y="143751"/>
                  </a:moveTo>
                  <a:lnTo>
                    <a:pt x="23964" y="143751"/>
                  </a:lnTo>
                  <a:lnTo>
                    <a:pt x="23964" y="167703"/>
                  </a:lnTo>
                  <a:lnTo>
                    <a:pt x="47904" y="167703"/>
                  </a:lnTo>
                  <a:lnTo>
                    <a:pt x="47904" y="143751"/>
                  </a:lnTo>
                  <a:close/>
                </a:path>
                <a:path w="144145" h="791209">
                  <a:moveTo>
                    <a:pt x="47904" y="71882"/>
                  </a:moveTo>
                  <a:lnTo>
                    <a:pt x="23964" y="71882"/>
                  </a:lnTo>
                  <a:lnTo>
                    <a:pt x="23964" y="119799"/>
                  </a:lnTo>
                  <a:lnTo>
                    <a:pt x="47904" y="119799"/>
                  </a:lnTo>
                  <a:lnTo>
                    <a:pt x="47904" y="71882"/>
                  </a:lnTo>
                  <a:close/>
                </a:path>
                <a:path w="144145" h="791209">
                  <a:moveTo>
                    <a:pt x="47904" y="47917"/>
                  </a:moveTo>
                  <a:lnTo>
                    <a:pt x="23964" y="47917"/>
                  </a:lnTo>
                  <a:lnTo>
                    <a:pt x="23964" y="71869"/>
                  </a:lnTo>
                  <a:lnTo>
                    <a:pt x="47904" y="71869"/>
                  </a:lnTo>
                  <a:lnTo>
                    <a:pt x="47904" y="47917"/>
                  </a:lnTo>
                  <a:close/>
                </a:path>
                <a:path w="144145" h="791209">
                  <a:moveTo>
                    <a:pt x="47904" y="0"/>
                  </a:moveTo>
                  <a:lnTo>
                    <a:pt x="23964" y="0"/>
                  </a:lnTo>
                  <a:lnTo>
                    <a:pt x="23964" y="23952"/>
                  </a:lnTo>
                  <a:lnTo>
                    <a:pt x="47904" y="23952"/>
                  </a:lnTo>
                  <a:lnTo>
                    <a:pt x="47904" y="0"/>
                  </a:lnTo>
                  <a:close/>
                </a:path>
                <a:path w="144145" h="791209">
                  <a:moveTo>
                    <a:pt x="71869" y="766660"/>
                  </a:moveTo>
                  <a:lnTo>
                    <a:pt x="47917" y="766660"/>
                  </a:lnTo>
                  <a:lnTo>
                    <a:pt x="47917" y="790613"/>
                  </a:lnTo>
                  <a:lnTo>
                    <a:pt x="71869" y="790613"/>
                  </a:lnTo>
                  <a:lnTo>
                    <a:pt x="71869" y="766660"/>
                  </a:lnTo>
                  <a:close/>
                </a:path>
                <a:path w="144145" h="791209">
                  <a:moveTo>
                    <a:pt x="71869" y="670826"/>
                  </a:moveTo>
                  <a:lnTo>
                    <a:pt x="47917" y="670826"/>
                  </a:lnTo>
                  <a:lnTo>
                    <a:pt x="47917" y="742696"/>
                  </a:lnTo>
                  <a:lnTo>
                    <a:pt x="71869" y="742696"/>
                  </a:lnTo>
                  <a:lnTo>
                    <a:pt x="71869" y="670826"/>
                  </a:lnTo>
                  <a:close/>
                </a:path>
                <a:path w="144145" h="791209">
                  <a:moveTo>
                    <a:pt x="71869" y="622909"/>
                  </a:moveTo>
                  <a:lnTo>
                    <a:pt x="47917" y="622909"/>
                  </a:lnTo>
                  <a:lnTo>
                    <a:pt x="47917" y="646861"/>
                  </a:lnTo>
                  <a:lnTo>
                    <a:pt x="71869" y="646861"/>
                  </a:lnTo>
                  <a:lnTo>
                    <a:pt x="71869" y="622909"/>
                  </a:lnTo>
                  <a:close/>
                </a:path>
                <a:path w="144145" h="791209">
                  <a:moveTo>
                    <a:pt x="71869" y="527088"/>
                  </a:moveTo>
                  <a:lnTo>
                    <a:pt x="47917" y="527088"/>
                  </a:lnTo>
                  <a:lnTo>
                    <a:pt x="47917" y="575005"/>
                  </a:lnTo>
                  <a:lnTo>
                    <a:pt x="71869" y="575005"/>
                  </a:lnTo>
                  <a:lnTo>
                    <a:pt x="71869" y="527088"/>
                  </a:lnTo>
                  <a:close/>
                </a:path>
                <a:path w="144145" h="791209">
                  <a:moveTo>
                    <a:pt x="71869" y="335419"/>
                  </a:moveTo>
                  <a:lnTo>
                    <a:pt x="47917" y="335419"/>
                  </a:lnTo>
                  <a:lnTo>
                    <a:pt x="47917" y="407289"/>
                  </a:lnTo>
                  <a:lnTo>
                    <a:pt x="71869" y="407289"/>
                  </a:lnTo>
                  <a:lnTo>
                    <a:pt x="71869" y="335419"/>
                  </a:lnTo>
                  <a:close/>
                </a:path>
                <a:path w="144145" h="791209">
                  <a:moveTo>
                    <a:pt x="71869" y="215633"/>
                  </a:moveTo>
                  <a:lnTo>
                    <a:pt x="47917" y="215633"/>
                  </a:lnTo>
                  <a:lnTo>
                    <a:pt x="47917" y="287502"/>
                  </a:lnTo>
                  <a:lnTo>
                    <a:pt x="71869" y="287502"/>
                  </a:lnTo>
                  <a:lnTo>
                    <a:pt x="71869" y="215633"/>
                  </a:lnTo>
                  <a:close/>
                </a:path>
                <a:path w="144145" h="791209">
                  <a:moveTo>
                    <a:pt x="71869" y="143751"/>
                  </a:moveTo>
                  <a:lnTo>
                    <a:pt x="47917" y="143751"/>
                  </a:lnTo>
                  <a:lnTo>
                    <a:pt x="47917" y="167703"/>
                  </a:lnTo>
                  <a:lnTo>
                    <a:pt x="71869" y="167703"/>
                  </a:lnTo>
                  <a:lnTo>
                    <a:pt x="71869" y="143751"/>
                  </a:lnTo>
                  <a:close/>
                </a:path>
                <a:path w="144145" h="791209">
                  <a:moveTo>
                    <a:pt x="71869" y="71882"/>
                  </a:moveTo>
                  <a:lnTo>
                    <a:pt x="47917" y="71882"/>
                  </a:lnTo>
                  <a:lnTo>
                    <a:pt x="47917" y="119799"/>
                  </a:lnTo>
                  <a:lnTo>
                    <a:pt x="71869" y="119799"/>
                  </a:lnTo>
                  <a:lnTo>
                    <a:pt x="71869" y="71882"/>
                  </a:lnTo>
                  <a:close/>
                </a:path>
                <a:path w="144145" h="791209">
                  <a:moveTo>
                    <a:pt x="71869" y="47917"/>
                  </a:moveTo>
                  <a:lnTo>
                    <a:pt x="47917" y="47917"/>
                  </a:lnTo>
                  <a:lnTo>
                    <a:pt x="47917" y="71869"/>
                  </a:lnTo>
                  <a:lnTo>
                    <a:pt x="71869" y="71869"/>
                  </a:lnTo>
                  <a:lnTo>
                    <a:pt x="71869" y="47917"/>
                  </a:lnTo>
                  <a:close/>
                </a:path>
                <a:path w="144145" h="791209">
                  <a:moveTo>
                    <a:pt x="71869" y="0"/>
                  </a:moveTo>
                  <a:lnTo>
                    <a:pt x="47917" y="0"/>
                  </a:lnTo>
                  <a:lnTo>
                    <a:pt x="47917" y="23952"/>
                  </a:lnTo>
                  <a:lnTo>
                    <a:pt x="71869" y="23952"/>
                  </a:lnTo>
                  <a:lnTo>
                    <a:pt x="71869" y="0"/>
                  </a:lnTo>
                  <a:close/>
                </a:path>
                <a:path w="144145" h="791209">
                  <a:moveTo>
                    <a:pt x="95834" y="670826"/>
                  </a:moveTo>
                  <a:lnTo>
                    <a:pt x="71882" y="670826"/>
                  </a:lnTo>
                  <a:lnTo>
                    <a:pt x="71882" y="742696"/>
                  </a:lnTo>
                  <a:lnTo>
                    <a:pt x="95834" y="742696"/>
                  </a:lnTo>
                  <a:lnTo>
                    <a:pt x="95834" y="670826"/>
                  </a:lnTo>
                  <a:close/>
                </a:path>
                <a:path w="144145" h="791209">
                  <a:moveTo>
                    <a:pt x="95834" y="503123"/>
                  </a:moveTo>
                  <a:lnTo>
                    <a:pt x="71882" y="503123"/>
                  </a:lnTo>
                  <a:lnTo>
                    <a:pt x="71882" y="527075"/>
                  </a:lnTo>
                  <a:lnTo>
                    <a:pt x="95834" y="527075"/>
                  </a:lnTo>
                  <a:lnTo>
                    <a:pt x="95834" y="503123"/>
                  </a:lnTo>
                  <a:close/>
                </a:path>
                <a:path w="144145" h="791209">
                  <a:moveTo>
                    <a:pt x="95834" y="191668"/>
                  </a:moveTo>
                  <a:lnTo>
                    <a:pt x="71882" y="191668"/>
                  </a:lnTo>
                  <a:lnTo>
                    <a:pt x="71882" y="215620"/>
                  </a:lnTo>
                  <a:lnTo>
                    <a:pt x="95834" y="215620"/>
                  </a:lnTo>
                  <a:lnTo>
                    <a:pt x="95834" y="191668"/>
                  </a:lnTo>
                  <a:close/>
                </a:path>
                <a:path w="144145" h="791209">
                  <a:moveTo>
                    <a:pt x="95834" y="71882"/>
                  </a:moveTo>
                  <a:lnTo>
                    <a:pt x="71882" y="71882"/>
                  </a:lnTo>
                  <a:lnTo>
                    <a:pt x="71882" y="119799"/>
                  </a:lnTo>
                  <a:lnTo>
                    <a:pt x="95834" y="119799"/>
                  </a:lnTo>
                  <a:lnTo>
                    <a:pt x="95834" y="71882"/>
                  </a:lnTo>
                  <a:close/>
                </a:path>
                <a:path w="144145" h="791209">
                  <a:moveTo>
                    <a:pt x="95834" y="47917"/>
                  </a:moveTo>
                  <a:lnTo>
                    <a:pt x="71882" y="47917"/>
                  </a:lnTo>
                  <a:lnTo>
                    <a:pt x="71882" y="71869"/>
                  </a:lnTo>
                  <a:lnTo>
                    <a:pt x="95834" y="71869"/>
                  </a:lnTo>
                  <a:lnTo>
                    <a:pt x="95834" y="47917"/>
                  </a:lnTo>
                  <a:close/>
                </a:path>
                <a:path w="144145" h="791209">
                  <a:moveTo>
                    <a:pt x="119786" y="766660"/>
                  </a:moveTo>
                  <a:lnTo>
                    <a:pt x="95834" y="766660"/>
                  </a:lnTo>
                  <a:lnTo>
                    <a:pt x="71882" y="766660"/>
                  </a:lnTo>
                  <a:lnTo>
                    <a:pt x="71882" y="790613"/>
                  </a:lnTo>
                  <a:lnTo>
                    <a:pt x="95834" y="790613"/>
                  </a:lnTo>
                  <a:lnTo>
                    <a:pt x="119786" y="790613"/>
                  </a:lnTo>
                  <a:lnTo>
                    <a:pt x="119786" y="766660"/>
                  </a:lnTo>
                  <a:close/>
                </a:path>
                <a:path w="144145" h="791209">
                  <a:moveTo>
                    <a:pt x="119786" y="622909"/>
                  </a:moveTo>
                  <a:lnTo>
                    <a:pt x="95834" y="622909"/>
                  </a:lnTo>
                  <a:lnTo>
                    <a:pt x="71882" y="622909"/>
                  </a:lnTo>
                  <a:lnTo>
                    <a:pt x="71882" y="646861"/>
                  </a:lnTo>
                  <a:lnTo>
                    <a:pt x="95834" y="646861"/>
                  </a:lnTo>
                  <a:lnTo>
                    <a:pt x="119786" y="646861"/>
                  </a:lnTo>
                  <a:lnTo>
                    <a:pt x="119786" y="622909"/>
                  </a:lnTo>
                  <a:close/>
                </a:path>
                <a:path w="144145" h="791209">
                  <a:moveTo>
                    <a:pt x="119786" y="527088"/>
                  </a:moveTo>
                  <a:lnTo>
                    <a:pt x="95834" y="527088"/>
                  </a:lnTo>
                  <a:lnTo>
                    <a:pt x="95834" y="551040"/>
                  </a:lnTo>
                  <a:lnTo>
                    <a:pt x="71882" y="551040"/>
                  </a:lnTo>
                  <a:lnTo>
                    <a:pt x="71882" y="574992"/>
                  </a:lnTo>
                  <a:lnTo>
                    <a:pt x="95834" y="574992"/>
                  </a:lnTo>
                  <a:lnTo>
                    <a:pt x="95834" y="598957"/>
                  </a:lnTo>
                  <a:lnTo>
                    <a:pt x="119786" y="598957"/>
                  </a:lnTo>
                  <a:lnTo>
                    <a:pt x="119786" y="527088"/>
                  </a:lnTo>
                  <a:close/>
                </a:path>
                <a:path w="144145" h="791209">
                  <a:moveTo>
                    <a:pt x="119786" y="431253"/>
                  </a:moveTo>
                  <a:lnTo>
                    <a:pt x="95834" y="431253"/>
                  </a:lnTo>
                  <a:lnTo>
                    <a:pt x="95834" y="335419"/>
                  </a:lnTo>
                  <a:lnTo>
                    <a:pt x="71882" y="335419"/>
                  </a:lnTo>
                  <a:lnTo>
                    <a:pt x="71882" y="479171"/>
                  </a:lnTo>
                  <a:lnTo>
                    <a:pt x="95834" y="479171"/>
                  </a:lnTo>
                  <a:lnTo>
                    <a:pt x="119786" y="479171"/>
                  </a:lnTo>
                  <a:lnTo>
                    <a:pt x="119786" y="431253"/>
                  </a:lnTo>
                  <a:close/>
                </a:path>
                <a:path w="144145" h="791209">
                  <a:moveTo>
                    <a:pt x="119786" y="311454"/>
                  </a:moveTo>
                  <a:lnTo>
                    <a:pt x="95834" y="311454"/>
                  </a:lnTo>
                  <a:lnTo>
                    <a:pt x="95834" y="335407"/>
                  </a:lnTo>
                  <a:lnTo>
                    <a:pt x="119786" y="335407"/>
                  </a:lnTo>
                  <a:lnTo>
                    <a:pt x="119786" y="311454"/>
                  </a:lnTo>
                  <a:close/>
                </a:path>
                <a:path w="144145" h="791209">
                  <a:moveTo>
                    <a:pt x="119786" y="215633"/>
                  </a:moveTo>
                  <a:lnTo>
                    <a:pt x="95834" y="215633"/>
                  </a:lnTo>
                  <a:lnTo>
                    <a:pt x="95834" y="239585"/>
                  </a:lnTo>
                  <a:lnTo>
                    <a:pt x="71882" y="239585"/>
                  </a:lnTo>
                  <a:lnTo>
                    <a:pt x="71882" y="287502"/>
                  </a:lnTo>
                  <a:lnTo>
                    <a:pt x="95834" y="287502"/>
                  </a:lnTo>
                  <a:lnTo>
                    <a:pt x="119786" y="287502"/>
                  </a:lnTo>
                  <a:lnTo>
                    <a:pt x="119786" y="215633"/>
                  </a:lnTo>
                  <a:close/>
                </a:path>
                <a:path w="144145" h="791209">
                  <a:moveTo>
                    <a:pt x="119786" y="143751"/>
                  </a:moveTo>
                  <a:lnTo>
                    <a:pt x="95834" y="143751"/>
                  </a:lnTo>
                  <a:lnTo>
                    <a:pt x="71882" y="143751"/>
                  </a:lnTo>
                  <a:lnTo>
                    <a:pt x="71882" y="167703"/>
                  </a:lnTo>
                  <a:lnTo>
                    <a:pt x="95834" y="167703"/>
                  </a:lnTo>
                  <a:lnTo>
                    <a:pt x="119786" y="167703"/>
                  </a:lnTo>
                  <a:lnTo>
                    <a:pt x="119786" y="143751"/>
                  </a:lnTo>
                  <a:close/>
                </a:path>
                <a:path w="144145" h="791209">
                  <a:moveTo>
                    <a:pt x="119786" y="0"/>
                  </a:moveTo>
                  <a:lnTo>
                    <a:pt x="95834" y="0"/>
                  </a:lnTo>
                  <a:lnTo>
                    <a:pt x="71882" y="0"/>
                  </a:lnTo>
                  <a:lnTo>
                    <a:pt x="71882" y="23952"/>
                  </a:lnTo>
                  <a:lnTo>
                    <a:pt x="95834" y="23952"/>
                  </a:lnTo>
                  <a:lnTo>
                    <a:pt x="119786" y="23952"/>
                  </a:lnTo>
                  <a:lnTo>
                    <a:pt x="119786" y="0"/>
                  </a:lnTo>
                  <a:close/>
                </a:path>
                <a:path w="144145" h="791209">
                  <a:moveTo>
                    <a:pt x="143751" y="0"/>
                  </a:moveTo>
                  <a:lnTo>
                    <a:pt x="119799" y="0"/>
                  </a:lnTo>
                  <a:lnTo>
                    <a:pt x="119799" y="71869"/>
                  </a:lnTo>
                  <a:lnTo>
                    <a:pt x="143751" y="71869"/>
                  </a:lnTo>
                  <a:lnTo>
                    <a:pt x="143751" y="0"/>
                  </a:lnTo>
                  <a:close/>
                </a:path>
              </a:pathLst>
            </a:custGeom>
            <a:solidFill>
              <a:srgbClr val="231F20"/>
            </a:solidFill>
          </p:spPr>
          <p:txBody>
            <a:bodyPr wrap="square" lIns="0" tIns="0" rIns="0" bIns="0" rtlCol="0"/>
            <a:lstStyle/>
            <a:p>
              <a:endParaRPr/>
            </a:p>
          </p:txBody>
        </p:sp>
        <p:sp>
          <p:nvSpPr>
            <p:cNvPr id="19" name="object 19"/>
            <p:cNvSpPr/>
            <p:nvPr/>
          </p:nvSpPr>
          <p:spPr>
            <a:xfrm>
              <a:off x="7182713" y="6064199"/>
              <a:ext cx="0" cy="718820"/>
            </a:xfrm>
            <a:custGeom>
              <a:avLst/>
              <a:gdLst/>
              <a:ahLst/>
              <a:cxnLst/>
              <a:rect l="l" t="t" r="r" b="b"/>
              <a:pathLst>
                <a:path h="718820">
                  <a:moveTo>
                    <a:pt x="0" y="0"/>
                  </a:moveTo>
                  <a:lnTo>
                    <a:pt x="0" y="718743"/>
                  </a:lnTo>
                </a:path>
              </a:pathLst>
            </a:custGeom>
            <a:ln w="23952">
              <a:solidFill>
                <a:srgbClr val="231F20"/>
              </a:solidFill>
              <a:prstDash val="sysDot"/>
            </a:ln>
          </p:spPr>
          <p:txBody>
            <a:bodyPr wrap="square" lIns="0" tIns="0" rIns="0" bIns="0" rtlCol="0"/>
            <a:lstStyle/>
            <a:p>
              <a:endParaRPr/>
            </a:p>
          </p:txBody>
        </p:sp>
        <p:sp>
          <p:nvSpPr>
            <p:cNvPr id="20" name="object 20"/>
            <p:cNvSpPr/>
            <p:nvPr/>
          </p:nvSpPr>
          <p:spPr>
            <a:xfrm>
              <a:off x="7194690" y="5992317"/>
              <a:ext cx="191770" cy="791210"/>
            </a:xfrm>
            <a:custGeom>
              <a:avLst/>
              <a:gdLst/>
              <a:ahLst/>
              <a:cxnLst/>
              <a:rect l="l" t="t" r="r" b="b"/>
              <a:pathLst>
                <a:path w="191770" h="791209">
                  <a:moveTo>
                    <a:pt x="23939" y="527088"/>
                  </a:moveTo>
                  <a:lnTo>
                    <a:pt x="0" y="527088"/>
                  </a:lnTo>
                  <a:lnTo>
                    <a:pt x="0" y="598957"/>
                  </a:lnTo>
                  <a:lnTo>
                    <a:pt x="23939" y="598957"/>
                  </a:lnTo>
                  <a:lnTo>
                    <a:pt x="23939" y="527088"/>
                  </a:lnTo>
                  <a:close/>
                </a:path>
                <a:path w="191770" h="791209">
                  <a:moveTo>
                    <a:pt x="23939" y="503123"/>
                  </a:moveTo>
                  <a:lnTo>
                    <a:pt x="0" y="503123"/>
                  </a:lnTo>
                  <a:lnTo>
                    <a:pt x="0" y="527075"/>
                  </a:lnTo>
                  <a:lnTo>
                    <a:pt x="23939" y="527075"/>
                  </a:lnTo>
                  <a:lnTo>
                    <a:pt x="23939" y="503123"/>
                  </a:lnTo>
                  <a:close/>
                </a:path>
                <a:path w="191770" h="791209">
                  <a:moveTo>
                    <a:pt x="23939" y="383336"/>
                  </a:moveTo>
                  <a:lnTo>
                    <a:pt x="0" y="383336"/>
                  </a:lnTo>
                  <a:lnTo>
                    <a:pt x="0" y="479171"/>
                  </a:lnTo>
                  <a:lnTo>
                    <a:pt x="23939" y="479171"/>
                  </a:lnTo>
                  <a:lnTo>
                    <a:pt x="23939" y="383336"/>
                  </a:lnTo>
                  <a:close/>
                </a:path>
                <a:path w="191770" h="791209">
                  <a:moveTo>
                    <a:pt x="23939" y="335419"/>
                  </a:moveTo>
                  <a:lnTo>
                    <a:pt x="0" y="335419"/>
                  </a:lnTo>
                  <a:lnTo>
                    <a:pt x="0" y="359371"/>
                  </a:lnTo>
                  <a:lnTo>
                    <a:pt x="23939" y="359371"/>
                  </a:lnTo>
                  <a:lnTo>
                    <a:pt x="23939" y="335419"/>
                  </a:lnTo>
                  <a:close/>
                </a:path>
                <a:path w="191770" h="791209">
                  <a:moveTo>
                    <a:pt x="23939" y="287502"/>
                  </a:moveTo>
                  <a:lnTo>
                    <a:pt x="0" y="287502"/>
                  </a:lnTo>
                  <a:lnTo>
                    <a:pt x="0" y="311454"/>
                  </a:lnTo>
                  <a:lnTo>
                    <a:pt x="23939" y="311454"/>
                  </a:lnTo>
                  <a:lnTo>
                    <a:pt x="23939" y="287502"/>
                  </a:lnTo>
                  <a:close/>
                </a:path>
                <a:path w="191770" h="791209">
                  <a:moveTo>
                    <a:pt x="47917" y="670826"/>
                  </a:moveTo>
                  <a:lnTo>
                    <a:pt x="23964" y="670826"/>
                  </a:lnTo>
                  <a:lnTo>
                    <a:pt x="23964" y="694778"/>
                  </a:lnTo>
                  <a:lnTo>
                    <a:pt x="47917" y="694778"/>
                  </a:lnTo>
                  <a:lnTo>
                    <a:pt x="47917" y="670826"/>
                  </a:lnTo>
                  <a:close/>
                </a:path>
                <a:path w="191770" h="791209">
                  <a:moveTo>
                    <a:pt x="47917" y="598957"/>
                  </a:moveTo>
                  <a:lnTo>
                    <a:pt x="23964" y="598957"/>
                  </a:lnTo>
                  <a:lnTo>
                    <a:pt x="23964" y="622909"/>
                  </a:lnTo>
                  <a:lnTo>
                    <a:pt x="47917" y="622909"/>
                  </a:lnTo>
                  <a:lnTo>
                    <a:pt x="47917" y="598957"/>
                  </a:lnTo>
                  <a:close/>
                </a:path>
                <a:path w="191770" h="791209">
                  <a:moveTo>
                    <a:pt x="47917" y="359371"/>
                  </a:moveTo>
                  <a:lnTo>
                    <a:pt x="23964" y="359371"/>
                  </a:lnTo>
                  <a:lnTo>
                    <a:pt x="23964" y="431241"/>
                  </a:lnTo>
                  <a:lnTo>
                    <a:pt x="47917" y="431241"/>
                  </a:lnTo>
                  <a:lnTo>
                    <a:pt x="47917" y="359371"/>
                  </a:lnTo>
                  <a:close/>
                </a:path>
                <a:path w="191770" h="791209">
                  <a:moveTo>
                    <a:pt x="47917" y="143751"/>
                  </a:moveTo>
                  <a:lnTo>
                    <a:pt x="23964" y="143751"/>
                  </a:lnTo>
                  <a:lnTo>
                    <a:pt x="23964" y="167703"/>
                  </a:lnTo>
                  <a:lnTo>
                    <a:pt x="47917" y="167703"/>
                  </a:lnTo>
                  <a:lnTo>
                    <a:pt x="47917" y="143751"/>
                  </a:lnTo>
                  <a:close/>
                </a:path>
                <a:path w="191770" h="791209">
                  <a:moveTo>
                    <a:pt x="47917" y="23964"/>
                  </a:moveTo>
                  <a:lnTo>
                    <a:pt x="23964" y="23964"/>
                  </a:lnTo>
                  <a:lnTo>
                    <a:pt x="23964" y="47917"/>
                  </a:lnTo>
                  <a:lnTo>
                    <a:pt x="47917" y="47917"/>
                  </a:lnTo>
                  <a:lnTo>
                    <a:pt x="47917" y="23964"/>
                  </a:lnTo>
                  <a:close/>
                </a:path>
                <a:path w="191770" h="791209">
                  <a:moveTo>
                    <a:pt x="71869" y="766660"/>
                  </a:moveTo>
                  <a:lnTo>
                    <a:pt x="47917" y="766660"/>
                  </a:lnTo>
                  <a:lnTo>
                    <a:pt x="23964" y="766660"/>
                  </a:lnTo>
                  <a:lnTo>
                    <a:pt x="23964" y="790613"/>
                  </a:lnTo>
                  <a:lnTo>
                    <a:pt x="47917" y="790613"/>
                  </a:lnTo>
                  <a:lnTo>
                    <a:pt x="71869" y="790613"/>
                  </a:lnTo>
                  <a:lnTo>
                    <a:pt x="71869" y="766660"/>
                  </a:lnTo>
                  <a:close/>
                </a:path>
                <a:path w="191770" h="791209">
                  <a:moveTo>
                    <a:pt x="71869" y="47917"/>
                  </a:moveTo>
                  <a:lnTo>
                    <a:pt x="47917" y="47917"/>
                  </a:lnTo>
                  <a:lnTo>
                    <a:pt x="47917" y="71869"/>
                  </a:lnTo>
                  <a:lnTo>
                    <a:pt x="71869" y="71869"/>
                  </a:lnTo>
                  <a:lnTo>
                    <a:pt x="71869" y="47917"/>
                  </a:lnTo>
                  <a:close/>
                </a:path>
                <a:path w="191770" h="791209">
                  <a:moveTo>
                    <a:pt x="95808" y="718743"/>
                  </a:moveTo>
                  <a:lnTo>
                    <a:pt x="71869" y="718743"/>
                  </a:lnTo>
                  <a:lnTo>
                    <a:pt x="71869" y="694791"/>
                  </a:lnTo>
                  <a:lnTo>
                    <a:pt x="47917" y="694791"/>
                  </a:lnTo>
                  <a:lnTo>
                    <a:pt x="47917" y="718743"/>
                  </a:lnTo>
                  <a:lnTo>
                    <a:pt x="23964" y="718743"/>
                  </a:lnTo>
                  <a:lnTo>
                    <a:pt x="23964" y="742696"/>
                  </a:lnTo>
                  <a:lnTo>
                    <a:pt x="47917" y="742696"/>
                  </a:lnTo>
                  <a:lnTo>
                    <a:pt x="71869" y="742708"/>
                  </a:lnTo>
                  <a:lnTo>
                    <a:pt x="95808" y="742696"/>
                  </a:lnTo>
                  <a:lnTo>
                    <a:pt x="95808" y="718743"/>
                  </a:lnTo>
                  <a:close/>
                </a:path>
                <a:path w="191770" h="791209">
                  <a:moveTo>
                    <a:pt x="95808" y="622909"/>
                  </a:moveTo>
                  <a:lnTo>
                    <a:pt x="71869" y="622909"/>
                  </a:lnTo>
                  <a:lnTo>
                    <a:pt x="47917" y="622909"/>
                  </a:lnTo>
                  <a:lnTo>
                    <a:pt x="47917" y="646861"/>
                  </a:lnTo>
                  <a:lnTo>
                    <a:pt x="71869" y="646861"/>
                  </a:lnTo>
                  <a:lnTo>
                    <a:pt x="71869" y="670826"/>
                  </a:lnTo>
                  <a:lnTo>
                    <a:pt x="95808" y="670826"/>
                  </a:lnTo>
                  <a:lnTo>
                    <a:pt x="95808" y="622909"/>
                  </a:lnTo>
                  <a:close/>
                </a:path>
                <a:path w="191770" h="791209">
                  <a:moveTo>
                    <a:pt x="95808" y="551040"/>
                  </a:moveTo>
                  <a:lnTo>
                    <a:pt x="71869" y="551040"/>
                  </a:lnTo>
                  <a:lnTo>
                    <a:pt x="71869" y="527088"/>
                  </a:lnTo>
                  <a:lnTo>
                    <a:pt x="71869" y="479171"/>
                  </a:lnTo>
                  <a:lnTo>
                    <a:pt x="47917" y="479171"/>
                  </a:lnTo>
                  <a:lnTo>
                    <a:pt x="47917" y="455206"/>
                  </a:lnTo>
                  <a:lnTo>
                    <a:pt x="23964" y="455206"/>
                  </a:lnTo>
                  <a:lnTo>
                    <a:pt x="23964" y="503123"/>
                  </a:lnTo>
                  <a:lnTo>
                    <a:pt x="47917" y="503123"/>
                  </a:lnTo>
                  <a:lnTo>
                    <a:pt x="47917" y="527088"/>
                  </a:lnTo>
                  <a:lnTo>
                    <a:pt x="23964" y="527088"/>
                  </a:lnTo>
                  <a:lnTo>
                    <a:pt x="23964" y="575005"/>
                  </a:lnTo>
                  <a:lnTo>
                    <a:pt x="47917" y="575005"/>
                  </a:lnTo>
                  <a:lnTo>
                    <a:pt x="47917" y="598957"/>
                  </a:lnTo>
                  <a:lnTo>
                    <a:pt x="71869" y="598957"/>
                  </a:lnTo>
                  <a:lnTo>
                    <a:pt x="71869" y="574992"/>
                  </a:lnTo>
                  <a:lnTo>
                    <a:pt x="95808" y="574992"/>
                  </a:lnTo>
                  <a:lnTo>
                    <a:pt x="95808" y="551040"/>
                  </a:lnTo>
                  <a:close/>
                </a:path>
                <a:path w="191770" h="791209">
                  <a:moveTo>
                    <a:pt x="95808" y="383336"/>
                  </a:moveTo>
                  <a:lnTo>
                    <a:pt x="71869" y="383336"/>
                  </a:lnTo>
                  <a:lnTo>
                    <a:pt x="71869" y="431253"/>
                  </a:lnTo>
                  <a:lnTo>
                    <a:pt x="95808" y="431253"/>
                  </a:lnTo>
                  <a:lnTo>
                    <a:pt x="95808" y="383336"/>
                  </a:lnTo>
                  <a:close/>
                </a:path>
                <a:path w="191770" h="791209">
                  <a:moveTo>
                    <a:pt x="95808" y="311454"/>
                  </a:moveTo>
                  <a:lnTo>
                    <a:pt x="71869" y="311454"/>
                  </a:lnTo>
                  <a:lnTo>
                    <a:pt x="47917" y="311454"/>
                  </a:lnTo>
                  <a:lnTo>
                    <a:pt x="23964" y="311454"/>
                  </a:lnTo>
                  <a:lnTo>
                    <a:pt x="23964" y="335407"/>
                  </a:lnTo>
                  <a:lnTo>
                    <a:pt x="47917" y="335407"/>
                  </a:lnTo>
                  <a:lnTo>
                    <a:pt x="71869" y="335407"/>
                  </a:lnTo>
                  <a:lnTo>
                    <a:pt x="71869" y="359371"/>
                  </a:lnTo>
                  <a:lnTo>
                    <a:pt x="95808" y="359371"/>
                  </a:lnTo>
                  <a:lnTo>
                    <a:pt x="95808" y="311454"/>
                  </a:lnTo>
                  <a:close/>
                </a:path>
                <a:path w="191770" h="791209">
                  <a:moveTo>
                    <a:pt x="95808" y="191668"/>
                  </a:moveTo>
                  <a:lnTo>
                    <a:pt x="71869" y="191668"/>
                  </a:lnTo>
                  <a:lnTo>
                    <a:pt x="71869" y="167716"/>
                  </a:lnTo>
                  <a:lnTo>
                    <a:pt x="47917" y="167716"/>
                  </a:lnTo>
                  <a:lnTo>
                    <a:pt x="47917" y="215633"/>
                  </a:lnTo>
                  <a:lnTo>
                    <a:pt x="71869" y="215633"/>
                  </a:lnTo>
                  <a:lnTo>
                    <a:pt x="71869" y="239585"/>
                  </a:lnTo>
                  <a:lnTo>
                    <a:pt x="47917" y="239585"/>
                  </a:lnTo>
                  <a:lnTo>
                    <a:pt x="47917" y="215633"/>
                  </a:lnTo>
                  <a:lnTo>
                    <a:pt x="23964" y="215633"/>
                  </a:lnTo>
                  <a:lnTo>
                    <a:pt x="23964" y="263550"/>
                  </a:lnTo>
                  <a:lnTo>
                    <a:pt x="47917" y="263550"/>
                  </a:lnTo>
                  <a:lnTo>
                    <a:pt x="71869" y="263537"/>
                  </a:lnTo>
                  <a:lnTo>
                    <a:pt x="71869" y="287502"/>
                  </a:lnTo>
                  <a:lnTo>
                    <a:pt x="95808" y="287502"/>
                  </a:lnTo>
                  <a:lnTo>
                    <a:pt x="95808" y="191668"/>
                  </a:lnTo>
                  <a:close/>
                </a:path>
                <a:path w="191770" h="791209">
                  <a:moveTo>
                    <a:pt x="95808" y="143751"/>
                  </a:moveTo>
                  <a:lnTo>
                    <a:pt x="71869" y="143751"/>
                  </a:lnTo>
                  <a:lnTo>
                    <a:pt x="71869" y="167703"/>
                  </a:lnTo>
                  <a:lnTo>
                    <a:pt x="95808" y="167703"/>
                  </a:lnTo>
                  <a:lnTo>
                    <a:pt x="95808" y="143751"/>
                  </a:lnTo>
                  <a:close/>
                </a:path>
                <a:path w="191770" h="791209">
                  <a:moveTo>
                    <a:pt x="95808" y="71882"/>
                  </a:moveTo>
                  <a:lnTo>
                    <a:pt x="71869" y="71882"/>
                  </a:lnTo>
                  <a:lnTo>
                    <a:pt x="71869" y="95834"/>
                  </a:lnTo>
                  <a:lnTo>
                    <a:pt x="47917" y="95834"/>
                  </a:lnTo>
                  <a:lnTo>
                    <a:pt x="23964" y="95834"/>
                  </a:lnTo>
                  <a:lnTo>
                    <a:pt x="23964" y="119786"/>
                  </a:lnTo>
                  <a:lnTo>
                    <a:pt x="47917" y="119786"/>
                  </a:lnTo>
                  <a:lnTo>
                    <a:pt x="71869" y="119786"/>
                  </a:lnTo>
                  <a:lnTo>
                    <a:pt x="95808" y="119799"/>
                  </a:lnTo>
                  <a:lnTo>
                    <a:pt x="95808" y="71882"/>
                  </a:lnTo>
                  <a:close/>
                </a:path>
                <a:path w="191770" h="791209">
                  <a:moveTo>
                    <a:pt x="95808" y="0"/>
                  </a:moveTo>
                  <a:lnTo>
                    <a:pt x="71869" y="0"/>
                  </a:lnTo>
                  <a:lnTo>
                    <a:pt x="71869" y="23952"/>
                  </a:lnTo>
                  <a:lnTo>
                    <a:pt x="95808" y="23952"/>
                  </a:lnTo>
                  <a:lnTo>
                    <a:pt x="95808" y="0"/>
                  </a:lnTo>
                  <a:close/>
                </a:path>
                <a:path w="191770" h="791209">
                  <a:moveTo>
                    <a:pt x="119786" y="742708"/>
                  </a:moveTo>
                  <a:lnTo>
                    <a:pt x="95834" y="742708"/>
                  </a:lnTo>
                  <a:lnTo>
                    <a:pt x="95834" y="766660"/>
                  </a:lnTo>
                  <a:lnTo>
                    <a:pt x="119786" y="766660"/>
                  </a:lnTo>
                  <a:lnTo>
                    <a:pt x="119786" y="742708"/>
                  </a:lnTo>
                  <a:close/>
                </a:path>
                <a:path w="191770" h="791209">
                  <a:moveTo>
                    <a:pt x="119786" y="119799"/>
                  </a:moveTo>
                  <a:lnTo>
                    <a:pt x="95834" y="119799"/>
                  </a:lnTo>
                  <a:lnTo>
                    <a:pt x="95834" y="143751"/>
                  </a:lnTo>
                  <a:lnTo>
                    <a:pt x="119786" y="143751"/>
                  </a:lnTo>
                  <a:lnTo>
                    <a:pt x="119786" y="119799"/>
                  </a:lnTo>
                  <a:close/>
                </a:path>
                <a:path w="191770" h="791209">
                  <a:moveTo>
                    <a:pt x="119786" y="23964"/>
                  </a:moveTo>
                  <a:lnTo>
                    <a:pt x="95834" y="23964"/>
                  </a:lnTo>
                  <a:lnTo>
                    <a:pt x="95834" y="47917"/>
                  </a:lnTo>
                  <a:lnTo>
                    <a:pt x="119786" y="47917"/>
                  </a:lnTo>
                  <a:lnTo>
                    <a:pt x="119786" y="23964"/>
                  </a:lnTo>
                  <a:close/>
                </a:path>
                <a:path w="191770" h="791209">
                  <a:moveTo>
                    <a:pt x="143738" y="670826"/>
                  </a:moveTo>
                  <a:lnTo>
                    <a:pt x="119786" y="670826"/>
                  </a:lnTo>
                  <a:lnTo>
                    <a:pt x="119786" y="718743"/>
                  </a:lnTo>
                  <a:lnTo>
                    <a:pt x="95834" y="718743"/>
                  </a:lnTo>
                  <a:lnTo>
                    <a:pt x="95834" y="742696"/>
                  </a:lnTo>
                  <a:lnTo>
                    <a:pt x="119786" y="742696"/>
                  </a:lnTo>
                  <a:lnTo>
                    <a:pt x="143738" y="742696"/>
                  </a:lnTo>
                  <a:lnTo>
                    <a:pt x="143738" y="670826"/>
                  </a:lnTo>
                  <a:close/>
                </a:path>
                <a:path w="191770" h="791209">
                  <a:moveTo>
                    <a:pt x="143738" y="598957"/>
                  </a:moveTo>
                  <a:lnTo>
                    <a:pt x="119786" y="598957"/>
                  </a:lnTo>
                  <a:lnTo>
                    <a:pt x="119786" y="622909"/>
                  </a:lnTo>
                  <a:lnTo>
                    <a:pt x="95834" y="622909"/>
                  </a:lnTo>
                  <a:lnTo>
                    <a:pt x="95834" y="646861"/>
                  </a:lnTo>
                  <a:lnTo>
                    <a:pt x="119786" y="646861"/>
                  </a:lnTo>
                  <a:lnTo>
                    <a:pt x="143738" y="646861"/>
                  </a:lnTo>
                  <a:lnTo>
                    <a:pt x="143738" y="622909"/>
                  </a:lnTo>
                  <a:lnTo>
                    <a:pt x="143738" y="598957"/>
                  </a:lnTo>
                  <a:close/>
                </a:path>
                <a:path w="191770" h="791209">
                  <a:moveTo>
                    <a:pt x="143738" y="407289"/>
                  </a:moveTo>
                  <a:lnTo>
                    <a:pt x="119786" y="407289"/>
                  </a:lnTo>
                  <a:lnTo>
                    <a:pt x="95834" y="407289"/>
                  </a:lnTo>
                  <a:lnTo>
                    <a:pt x="95834" y="455206"/>
                  </a:lnTo>
                  <a:lnTo>
                    <a:pt x="119786" y="455206"/>
                  </a:lnTo>
                  <a:lnTo>
                    <a:pt x="119786" y="479171"/>
                  </a:lnTo>
                  <a:lnTo>
                    <a:pt x="95834" y="479171"/>
                  </a:lnTo>
                  <a:lnTo>
                    <a:pt x="95834" y="527088"/>
                  </a:lnTo>
                  <a:lnTo>
                    <a:pt x="95834" y="598957"/>
                  </a:lnTo>
                  <a:lnTo>
                    <a:pt x="119786" y="598957"/>
                  </a:lnTo>
                  <a:lnTo>
                    <a:pt x="119786" y="575005"/>
                  </a:lnTo>
                  <a:lnTo>
                    <a:pt x="143738" y="575005"/>
                  </a:lnTo>
                  <a:lnTo>
                    <a:pt x="143738" y="527088"/>
                  </a:lnTo>
                  <a:lnTo>
                    <a:pt x="119786" y="527088"/>
                  </a:lnTo>
                  <a:lnTo>
                    <a:pt x="119786" y="503135"/>
                  </a:lnTo>
                  <a:lnTo>
                    <a:pt x="143738" y="503135"/>
                  </a:lnTo>
                  <a:lnTo>
                    <a:pt x="143738" y="407289"/>
                  </a:lnTo>
                  <a:close/>
                </a:path>
                <a:path w="191770" h="791209">
                  <a:moveTo>
                    <a:pt x="143738" y="311454"/>
                  </a:moveTo>
                  <a:lnTo>
                    <a:pt x="119786" y="311454"/>
                  </a:lnTo>
                  <a:lnTo>
                    <a:pt x="119786" y="263550"/>
                  </a:lnTo>
                  <a:lnTo>
                    <a:pt x="95834" y="263550"/>
                  </a:lnTo>
                  <a:lnTo>
                    <a:pt x="95834" y="383336"/>
                  </a:lnTo>
                  <a:lnTo>
                    <a:pt x="119786" y="383336"/>
                  </a:lnTo>
                  <a:lnTo>
                    <a:pt x="119786" y="359371"/>
                  </a:lnTo>
                  <a:lnTo>
                    <a:pt x="143738" y="359371"/>
                  </a:lnTo>
                  <a:lnTo>
                    <a:pt x="143738" y="311454"/>
                  </a:lnTo>
                  <a:close/>
                </a:path>
                <a:path w="191770" h="791209">
                  <a:moveTo>
                    <a:pt x="143738" y="239585"/>
                  </a:moveTo>
                  <a:lnTo>
                    <a:pt x="119786" y="239585"/>
                  </a:lnTo>
                  <a:lnTo>
                    <a:pt x="119786" y="167716"/>
                  </a:lnTo>
                  <a:lnTo>
                    <a:pt x="95834" y="167716"/>
                  </a:lnTo>
                  <a:lnTo>
                    <a:pt x="95834" y="239598"/>
                  </a:lnTo>
                  <a:lnTo>
                    <a:pt x="119786" y="239598"/>
                  </a:lnTo>
                  <a:lnTo>
                    <a:pt x="119786" y="263537"/>
                  </a:lnTo>
                  <a:lnTo>
                    <a:pt x="143738" y="263537"/>
                  </a:lnTo>
                  <a:lnTo>
                    <a:pt x="143738" y="239585"/>
                  </a:lnTo>
                  <a:close/>
                </a:path>
                <a:path w="191770" h="791209">
                  <a:moveTo>
                    <a:pt x="143738" y="143751"/>
                  </a:moveTo>
                  <a:lnTo>
                    <a:pt x="119786" y="143751"/>
                  </a:lnTo>
                  <a:lnTo>
                    <a:pt x="119786" y="167703"/>
                  </a:lnTo>
                  <a:lnTo>
                    <a:pt x="143738" y="167703"/>
                  </a:lnTo>
                  <a:lnTo>
                    <a:pt x="143738" y="143751"/>
                  </a:lnTo>
                  <a:close/>
                </a:path>
                <a:path w="191770" h="791209">
                  <a:moveTo>
                    <a:pt x="143738" y="95834"/>
                  </a:moveTo>
                  <a:lnTo>
                    <a:pt x="119786" y="95834"/>
                  </a:lnTo>
                  <a:lnTo>
                    <a:pt x="119786" y="119786"/>
                  </a:lnTo>
                  <a:lnTo>
                    <a:pt x="143738" y="119786"/>
                  </a:lnTo>
                  <a:lnTo>
                    <a:pt x="143738" y="95834"/>
                  </a:lnTo>
                  <a:close/>
                </a:path>
                <a:path w="191770" h="791209">
                  <a:moveTo>
                    <a:pt x="143738" y="0"/>
                  </a:moveTo>
                  <a:lnTo>
                    <a:pt x="119786" y="0"/>
                  </a:lnTo>
                  <a:lnTo>
                    <a:pt x="119786" y="23952"/>
                  </a:lnTo>
                  <a:lnTo>
                    <a:pt x="143738" y="23952"/>
                  </a:lnTo>
                  <a:lnTo>
                    <a:pt x="143738" y="0"/>
                  </a:lnTo>
                  <a:close/>
                </a:path>
                <a:path w="191770" h="791209">
                  <a:moveTo>
                    <a:pt x="167703" y="742708"/>
                  </a:moveTo>
                  <a:lnTo>
                    <a:pt x="143751" y="742708"/>
                  </a:lnTo>
                  <a:lnTo>
                    <a:pt x="143751" y="766660"/>
                  </a:lnTo>
                  <a:lnTo>
                    <a:pt x="167703" y="766660"/>
                  </a:lnTo>
                  <a:lnTo>
                    <a:pt x="167703" y="742708"/>
                  </a:lnTo>
                  <a:close/>
                </a:path>
                <a:path w="191770" h="791209">
                  <a:moveTo>
                    <a:pt x="167703" y="718743"/>
                  </a:moveTo>
                  <a:lnTo>
                    <a:pt x="143751" y="718743"/>
                  </a:lnTo>
                  <a:lnTo>
                    <a:pt x="143751" y="742696"/>
                  </a:lnTo>
                  <a:lnTo>
                    <a:pt x="167703" y="742696"/>
                  </a:lnTo>
                  <a:lnTo>
                    <a:pt x="167703" y="718743"/>
                  </a:lnTo>
                  <a:close/>
                </a:path>
                <a:path w="191770" h="791209">
                  <a:moveTo>
                    <a:pt x="167703" y="646874"/>
                  </a:moveTo>
                  <a:lnTo>
                    <a:pt x="143751" y="646874"/>
                  </a:lnTo>
                  <a:lnTo>
                    <a:pt x="143751" y="670826"/>
                  </a:lnTo>
                  <a:lnTo>
                    <a:pt x="167703" y="670826"/>
                  </a:lnTo>
                  <a:lnTo>
                    <a:pt x="167703" y="646874"/>
                  </a:lnTo>
                  <a:close/>
                </a:path>
                <a:path w="191770" h="791209">
                  <a:moveTo>
                    <a:pt x="167703" y="575005"/>
                  </a:moveTo>
                  <a:lnTo>
                    <a:pt x="143751" y="575005"/>
                  </a:lnTo>
                  <a:lnTo>
                    <a:pt x="143751" y="598957"/>
                  </a:lnTo>
                  <a:lnTo>
                    <a:pt x="167703" y="598957"/>
                  </a:lnTo>
                  <a:lnTo>
                    <a:pt x="167703" y="575005"/>
                  </a:lnTo>
                  <a:close/>
                </a:path>
                <a:path w="191770" h="791209">
                  <a:moveTo>
                    <a:pt x="167703" y="455206"/>
                  </a:moveTo>
                  <a:lnTo>
                    <a:pt x="143751" y="455206"/>
                  </a:lnTo>
                  <a:lnTo>
                    <a:pt x="143751" y="503123"/>
                  </a:lnTo>
                  <a:lnTo>
                    <a:pt x="167703" y="503123"/>
                  </a:lnTo>
                  <a:lnTo>
                    <a:pt x="167703" y="455206"/>
                  </a:lnTo>
                  <a:close/>
                </a:path>
                <a:path w="191770" h="791209">
                  <a:moveTo>
                    <a:pt x="167703" y="407289"/>
                  </a:moveTo>
                  <a:lnTo>
                    <a:pt x="143751" y="407289"/>
                  </a:lnTo>
                  <a:lnTo>
                    <a:pt x="143751" y="431241"/>
                  </a:lnTo>
                  <a:lnTo>
                    <a:pt x="167703" y="431241"/>
                  </a:lnTo>
                  <a:lnTo>
                    <a:pt x="167703" y="407289"/>
                  </a:lnTo>
                  <a:close/>
                </a:path>
                <a:path w="191770" h="791209">
                  <a:moveTo>
                    <a:pt x="167703" y="335419"/>
                  </a:moveTo>
                  <a:lnTo>
                    <a:pt x="143751" y="335419"/>
                  </a:lnTo>
                  <a:lnTo>
                    <a:pt x="143751" y="359371"/>
                  </a:lnTo>
                  <a:lnTo>
                    <a:pt x="167703" y="359371"/>
                  </a:lnTo>
                  <a:lnTo>
                    <a:pt x="167703" y="335419"/>
                  </a:lnTo>
                  <a:close/>
                </a:path>
                <a:path w="191770" h="791209">
                  <a:moveTo>
                    <a:pt x="167703" y="263550"/>
                  </a:moveTo>
                  <a:lnTo>
                    <a:pt x="143751" y="263550"/>
                  </a:lnTo>
                  <a:lnTo>
                    <a:pt x="143751" y="287502"/>
                  </a:lnTo>
                  <a:lnTo>
                    <a:pt x="167703" y="287502"/>
                  </a:lnTo>
                  <a:lnTo>
                    <a:pt x="167703" y="263550"/>
                  </a:lnTo>
                  <a:close/>
                </a:path>
                <a:path w="191770" h="791209">
                  <a:moveTo>
                    <a:pt x="167703" y="0"/>
                  </a:moveTo>
                  <a:lnTo>
                    <a:pt x="143751" y="0"/>
                  </a:lnTo>
                  <a:lnTo>
                    <a:pt x="143751" y="23952"/>
                  </a:lnTo>
                  <a:lnTo>
                    <a:pt x="167703" y="23952"/>
                  </a:lnTo>
                  <a:lnTo>
                    <a:pt x="167703" y="0"/>
                  </a:lnTo>
                  <a:close/>
                </a:path>
                <a:path w="191770" h="791209">
                  <a:moveTo>
                    <a:pt x="191655" y="143751"/>
                  </a:moveTo>
                  <a:lnTo>
                    <a:pt x="167703" y="143751"/>
                  </a:lnTo>
                  <a:lnTo>
                    <a:pt x="167703" y="167716"/>
                  </a:lnTo>
                  <a:lnTo>
                    <a:pt x="143751" y="167716"/>
                  </a:lnTo>
                  <a:lnTo>
                    <a:pt x="143751" y="239598"/>
                  </a:lnTo>
                  <a:lnTo>
                    <a:pt x="167703" y="239598"/>
                  </a:lnTo>
                  <a:lnTo>
                    <a:pt x="167703" y="215620"/>
                  </a:lnTo>
                  <a:lnTo>
                    <a:pt x="191655" y="215620"/>
                  </a:lnTo>
                  <a:lnTo>
                    <a:pt x="191655" y="143751"/>
                  </a:lnTo>
                  <a:close/>
                </a:path>
                <a:path w="191770" h="791209">
                  <a:moveTo>
                    <a:pt x="191655" y="23964"/>
                  </a:moveTo>
                  <a:lnTo>
                    <a:pt x="167703" y="23964"/>
                  </a:lnTo>
                  <a:lnTo>
                    <a:pt x="167703" y="47917"/>
                  </a:lnTo>
                  <a:lnTo>
                    <a:pt x="143751" y="47917"/>
                  </a:lnTo>
                  <a:lnTo>
                    <a:pt x="143751" y="71869"/>
                  </a:lnTo>
                  <a:lnTo>
                    <a:pt x="167703" y="71869"/>
                  </a:lnTo>
                  <a:lnTo>
                    <a:pt x="143751" y="71882"/>
                  </a:lnTo>
                  <a:lnTo>
                    <a:pt x="143751" y="95834"/>
                  </a:lnTo>
                  <a:lnTo>
                    <a:pt x="167703" y="95834"/>
                  </a:lnTo>
                  <a:lnTo>
                    <a:pt x="167703" y="119799"/>
                  </a:lnTo>
                  <a:lnTo>
                    <a:pt x="191655" y="119799"/>
                  </a:lnTo>
                  <a:lnTo>
                    <a:pt x="191655" y="71882"/>
                  </a:lnTo>
                  <a:lnTo>
                    <a:pt x="191655" y="23964"/>
                  </a:lnTo>
                  <a:close/>
                </a:path>
              </a:pathLst>
            </a:custGeom>
            <a:solidFill>
              <a:srgbClr val="231F20"/>
            </a:solidFill>
          </p:spPr>
          <p:txBody>
            <a:bodyPr wrap="square" lIns="0" tIns="0" rIns="0" bIns="0" rtlCol="0"/>
            <a:lstStyle/>
            <a:p>
              <a:endParaRPr/>
            </a:p>
          </p:txBody>
        </p:sp>
        <p:sp>
          <p:nvSpPr>
            <p:cNvPr id="21" name="object 21"/>
            <p:cNvSpPr/>
            <p:nvPr/>
          </p:nvSpPr>
          <p:spPr>
            <a:xfrm>
              <a:off x="7362393" y="5992317"/>
              <a:ext cx="191770" cy="791210"/>
            </a:xfrm>
            <a:custGeom>
              <a:avLst/>
              <a:gdLst/>
              <a:ahLst/>
              <a:cxnLst/>
              <a:rect l="l" t="t" r="r" b="b"/>
              <a:pathLst>
                <a:path w="191770" h="791209">
                  <a:moveTo>
                    <a:pt x="23952" y="694791"/>
                  </a:moveTo>
                  <a:lnTo>
                    <a:pt x="0" y="694791"/>
                  </a:lnTo>
                  <a:lnTo>
                    <a:pt x="0" y="742708"/>
                  </a:lnTo>
                  <a:lnTo>
                    <a:pt x="0" y="790625"/>
                  </a:lnTo>
                  <a:lnTo>
                    <a:pt x="23952" y="790625"/>
                  </a:lnTo>
                  <a:lnTo>
                    <a:pt x="23952" y="742708"/>
                  </a:lnTo>
                  <a:lnTo>
                    <a:pt x="23952" y="694791"/>
                  </a:lnTo>
                  <a:close/>
                </a:path>
                <a:path w="191770" h="791209">
                  <a:moveTo>
                    <a:pt x="23952" y="646874"/>
                  </a:moveTo>
                  <a:lnTo>
                    <a:pt x="0" y="646874"/>
                  </a:lnTo>
                  <a:lnTo>
                    <a:pt x="0" y="670826"/>
                  </a:lnTo>
                  <a:lnTo>
                    <a:pt x="23952" y="670826"/>
                  </a:lnTo>
                  <a:lnTo>
                    <a:pt x="23952" y="646874"/>
                  </a:lnTo>
                  <a:close/>
                </a:path>
                <a:path w="191770" h="791209">
                  <a:moveTo>
                    <a:pt x="23952" y="527088"/>
                  </a:moveTo>
                  <a:lnTo>
                    <a:pt x="0" y="527088"/>
                  </a:lnTo>
                  <a:lnTo>
                    <a:pt x="0" y="551040"/>
                  </a:lnTo>
                  <a:lnTo>
                    <a:pt x="23952" y="551040"/>
                  </a:lnTo>
                  <a:lnTo>
                    <a:pt x="23952" y="527088"/>
                  </a:lnTo>
                  <a:close/>
                </a:path>
                <a:path w="191770" h="791209">
                  <a:moveTo>
                    <a:pt x="23952" y="503123"/>
                  </a:moveTo>
                  <a:lnTo>
                    <a:pt x="0" y="503123"/>
                  </a:lnTo>
                  <a:lnTo>
                    <a:pt x="0" y="527075"/>
                  </a:lnTo>
                  <a:lnTo>
                    <a:pt x="23952" y="527075"/>
                  </a:lnTo>
                  <a:lnTo>
                    <a:pt x="23952" y="503123"/>
                  </a:lnTo>
                  <a:close/>
                </a:path>
                <a:path w="191770" h="791209">
                  <a:moveTo>
                    <a:pt x="23952" y="431253"/>
                  </a:moveTo>
                  <a:lnTo>
                    <a:pt x="0" y="431253"/>
                  </a:lnTo>
                  <a:lnTo>
                    <a:pt x="0" y="455206"/>
                  </a:lnTo>
                  <a:lnTo>
                    <a:pt x="23952" y="455206"/>
                  </a:lnTo>
                  <a:lnTo>
                    <a:pt x="23952" y="431253"/>
                  </a:lnTo>
                  <a:close/>
                </a:path>
                <a:path w="191770" h="791209">
                  <a:moveTo>
                    <a:pt x="23952" y="383336"/>
                  </a:moveTo>
                  <a:lnTo>
                    <a:pt x="0" y="383336"/>
                  </a:lnTo>
                  <a:lnTo>
                    <a:pt x="0" y="407289"/>
                  </a:lnTo>
                  <a:lnTo>
                    <a:pt x="23952" y="407289"/>
                  </a:lnTo>
                  <a:lnTo>
                    <a:pt x="23952" y="383336"/>
                  </a:lnTo>
                  <a:close/>
                </a:path>
                <a:path w="191770" h="791209">
                  <a:moveTo>
                    <a:pt x="23952" y="239585"/>
                  </a:moveTo>
                  <a:lnTo>
                    <a:pt x="0" y="239585"/>
                  </a:lnTo>
                  <a:lnTo>
                    <a:pt x="0" y="335419"/>
                  </a:lnTo>
                  <a:lnTo>
                    <a:pt x="23952" y="335419"/>
                  </a:lnTo>
                  <a:lnTo>
                    <a:pt x="23952" y="239585"/>
                  </a:lnTo>
                  <a:close/>
                </a:path>
                <a:path w="191770" h="791209">
                  <a:moveTo>
                    <a:pt x="23952" y="143751"/>
                  </a:moveTo>
                  <a:lnTo>
                    <a:pt x="0" y="143751"/>
                  </a:lnTo>
                  <a:lnTo>
                    <a:pt x="0" y="215620"/>
                  </a:lnTo>
                  <a:lnTo>
                    <a:pt x="23952" y="215620"/>
                  </a:lnTo>
                  <a:lnTo>
                    <a:pt x="23952" y="143751"/>
                  </a:lnTo>
                  <a:close/>
                </a:path>
                <a:path w="191770" h="791209">
                  <a:moveTo>
                    <a:pt x="47904" y="766660"/>
                  </a:moveTo>
                  <a:lnTo>
                    <a:pt x="23964" y="766660"/>
                  </a:lnTo>
                  <a:lnTo>
                    <a:pt x="23964" y="790613"/>
                  </a:lnTo>
                  <a:lnTo>
                    <a:pt x="47904" y="790613"/>
                  </a:lnTo>
                  <a:lnTo>
                    <a:pt x="47904" y="766660"/>
                  </a:lnTo>
                  <a:close/>
                </a:path>
                <a:path w="191770" h="791209">
                  <a:moveTo>
                    <a:pt x="47904" y="646874"/>
                  </a:moveTo>
                  <a:lnTo>
                    <a:pt x="23964" y="646874"/>
                  </a:lnTo>
                  <a:lnTo>
                    <a:pt x="23964" y="742708"/>
                  </a:lnTo>
                  <a:lnTo>
                    <a:pt x="47904" y="742708"/>
                  </a:lnTo>
                  <a:lnTo>
                    <a:pt x="47904" y="646874"/>
                  </a:lnTo>
                  <a:close/>
                </a:path>
                <a:path w="191770" h="791209">
                  <a:moveTo>
                    <a:pt x="47904" y="551040"/>
                  </a:moveTo>
                  <a:lnTo>
                    <a:pt x="23964" y="551040"/>
                  </a:lnTo>
                  <a:lnTo>
                    <a:pt x="23964" y="574992"/>
                  </a:lnTo>
                  <a:lnTo>
                    <a:pt x="47904" y="574992"/>
                  </a:lnTo>
                  <a:lnTo>
                    <a:pt x="47904" y="551040"/>
                  </a:lnTo>
                  <a:close/>
                </a:path>
                <a:path w="191770" h="791209">
                  <a:moveTo>
                    <a:pt x="47904" y="479171"/>
                  </a:moveTo>
                  <a:lnTo>
                    <a:pt x="23964" y="479171"/>
                  </a:lnTo>
                  <a:lnTo>
                    <a:pt x="23964" y="527088"/>
                  </a:lnTo>
                  <a:lnTo>
                    <a:pt x="47904" y="527088"/>
                  </a:lnTo>
                  <a:lnTo>
                    <a:pt x="47904" y="479171"/>
                  </a:lnTo>
                  <a:close/>
                </a:path>
                <a:path w="191770" h="791209">
                  <a:moveTo>
                    <a:pt x="47904" y="383336"/>
                  </a:moveTo>
                  <a:lnTo>
                    <a:pt x="23964" y="383336"/>
                  </a:lnTo>
                  <a:lnTo>
                    <a:pt x="23964" y="407289"/>
                  </a:lnTo>
                  <a:lnTo>
                    <a:pt x="47904" y="407289"/>
                  </a:lnTo>
                  <a:lnTo>
                    <a:pt x="47904" y="383336"/>
                  </a:lnTo>
                  <a:close/>
                </a:path>
                <a:path w="191770" h="791209">
                  <a:moveTo>
                    <a:pt x="47904" y="311454"/>
                  </a:moveTo>
                  <a:lnTo>
                    <a:pt x="23964" y="311454"/>
                  </a:lnTo>
                  <a:lnTo>
                    <a:pt x="23964" y="359371"/>
                  </a:lnTo>
                  <a:lnTo>
                    <a:pt x="47904" y="359371"/>
                  </a:lnTo>
                  <a:lnTo>
                    <a:pt x="47904" y="311454"/>
                  </a:lnTo>
                  <a:close/>
                </a:path>
                <a:path w="191770" h="791209">
                  <a:moveTo>
                    <a:pt x="47904" y="167716"/>
                  </a:moveTo>
                  <a:lnTo>
                    <a:pt x="23964" y="167716"/>
                  </a:lnTo>
                  <a:lnTo>
                    <a:pt x="23964" y="191681"/>
                  </a:lnTo>
                  <a:lnTo>
                    <a:pt x="47904" y="191681"/>
                  </a:lnTo>
                  <a:lnTo>
                    <a:pt x="47904" y="167716"/>
                  </a:lnTo>
                  <a:close/>
                </a:path>
                <a:path w="191770" h="791209">
                  <a:moveTo>
                    <a:pt x="47904" y="119799"/>
                  </a:moveTo>
                  <a:lnTo>
                    <a:pt x="23964" y="119799"/>
                  </a:lnTo>
                  <a:lnTo>
                    <a:pt x="23964" y="143751"/>
                  </a:lnTo>
                  <a:lnTo>
                    <a:pt x="47904" y="143751"/>
                  </a:lnTo>
                  <a:lnTo>
                    <a:pt x="47904" y="119799"/>
                  </a:lnTo>
                  <a:close/>
                </a:path>
                <a:path w="191770" h="791209">
                  <a:moveTo>
                    <a:pt x="47904" y="71882"/>
                  </a:moveTo>
                  <a:lnTo>
                    <a:pt x="23964" y="71882"/>
                  </a:lnTo>
                  <a:lnTo>
                    <a:pt x="23964" y="95834"/>
                  </a:lnTo>
                  <a:lnTo>
                    <a:pt x="47904" y="95834"/>
                  </a:lnTo>
                  <a:lnTo>
                    <a:pt x="47904" y="71882"/>
                  </a:lnTo>
                  <a:close/>
                </a:path>
                <a:path w="191770" h="791209">
                  <a:moveTo>
                    <a:pt x="47904" y="0"/>
                  </a:moveTo>
                  <a:lnTo>
                    <a:pt x="23964" y="0"/>
                  </a:lnTo>
                  <a:lnTo>
                    <a:pt x="23964" y="47917"/>
                  </a:lnTo>
                  <a:lnTo>
                    <a:pt x="47904" y="47917"/>
                  </a:lnTo>
                  <a:lnTo>
                    <a:pt x="47904" y="0"/>
                  </a:lnTo>
                  <a:close/>
                </a:path>
                <a:path w="191770" h="791209">
                  <a:moveTo>
                    <a:pt x="71869" y="742708"/>
                  </a:moveTo>
                  <a:lnTo>
                    <a:pt x="47917" y="742708"/>
                  </a:lnTo>
                  <a:lnTo>
                    <a:pt x="47917" y="790625"/>
                  </a:lnTo>
                  <a:lnTo>
                    <a:pt x="71869" y="790625"/>
                  </a:lnTo>
                  <a:lnTo>
                    <a:pt x="71869" y="742708"/>
                  </a:lnTo>
                  <a:close/>
                </a:path>
                <a:path w="191770" h="791209">
                  <a:moveTo>
                    <a:pt x="71869" y="670826"/>
                  </a:moveTo>
                  <a:lnTo>
                    <a:pt x="47917" y="670826"/>
                  </a:lnTo>
                  <a:lnTo>
                    <a:pt x="47917" y="742696"/>
                  </a:lnTo>
                  <a:lnTo>
                    <a:pt x="71869" y="742696"/>
                  </a:lnTo>
                  <a:lnTo>
                    <a:pt x="71869" y="670826"/>
                  </a:lnTo>
                  <a:close/>
                </a:path>
                <a:path w="191770" h="791209">
                  <a:moveTo>
                    <a:pt x="71869" y="575005"/>
                  </a:moveTo>
                  <a:lnTo>
                    <a:pt x="47917" y="575005"/>
                  </a:lnTo>
                  <a:lnTo>
                    <a:pt x="47917" y="622909"/>
                  </a:lnTo>
                  <a:lnTo>
                    <a:pt x="47917" y="646861"/>
                  </a:lnTo>
                  <a:lnTo>
                    <a:pt x="71869" y="646861"/>
                  </a:lnTo>
                  <a:lnTo>
                    <a:pt x="71869" y="622922"/>
                  </a:lnTo>
                  <a:lnTo>
                    <a:pt x="71869" y="575005"/>
                  </a:lnTo>
                  <a:close/>
                </a:path>
                <a:path w="191770" h="791209">
                  <a:moveTo>
                    <a:pt x="71869" y="455206"/>
                  </a:moveTo>
                  <a:lnTo>
                    <a:pt x="47917" y="455206"/>
                  </a:lnTo>
                  <a:lnTo>
                    <a:pt x="47917" y="479158"/>
                  </a:lnTo>
                  <a:lnTo>
                    <a:pt x="71869" y="479158"/>
                  </a:lnTo>
                  <a:lnTo>
                    <a:pt x="71869" y="455206"/>
                  </a:lnTo>
                  <a:close/>
                </a:path>
                <a:path w="191770" h="791209">
                  <a:moveTo>
                    <a:pt x="71869" y="407289"/>
                  </a:moveTo>
                  <a:lnTo>
                    <a:pt x="47917" y="407289"/>
                  </a:lnTo>
                  <a:lnTo>
                    <a:pt x="47917" y="431241"/>
                  </a:lnTo>
                  <a:lnTo>
                    <a:pt x="71869" y="431241"/>
                  </a:lnTo>
                  <a:lnTo>
                    <a:pt x="71869" y="407289"/>
                  </a:lnTo>
                  <a:close/>
                </a:path>
                <a:path w="191770" h="791209">
                  <a:moveTo>
                    <a:pt x="71869" y="287502"/>
                  </a:moveTo>
                  <a:lnTo>
                    <a:pt x="47917" y="287502"/>
                  </a:lnTo>
                  <a:lnTo>
                    <a:pt x="47917" y="383349"/>
                  </a:lnTo>
                  <a:lnTo>
                    <a:pt x="71869" y="383349"/>
                  </a:lnTo>
                  <a:lnTo>
                    <a:pt x="71869" y="287502"/>
                  </a:lnTo>
                  <a:close/>
                </a:path>
                <a:path w="191770" h="791209">
                  <a:moveTo>
                    <a:pt x="71869" y="215633"/>
                  </a:moveTo>
                  <a:lnTo>
                    <a:pt x="47917" y="215633"/>
                  </a:lnTo>
                  <a:lnTo>
                    <a:pt x="47917" y="263550"/>
                  </a:lnTo>
                  <a:lnTo>
                    <a:pt x="71869" y="263550"/>
                  </a:lnTo>
                  <a:lnTo>
                    <a:pt x="71869" y="215633"/>
                  </a:lnTo>
                  <a:close/>
                </a:path>
                <a:path w="191770" h="791209">
                  <a:moveTo>
                    <a:pt x="71869" y="71882"/>
                  </a:moveTo>
                  <a:lnTo>
                    <a:pt x="47917" y="71882"/>
                  </a:lnTo>
                  <a:lnTo>
                    <a:pt x="47917" y="167728"/>
                  </a:lnTo>
                  <a:lnTo>
                    <a:pt x="71869" y="167728"/>
                  </a:lnTo>
                  <a:lnTo>
                    <a:pt x="71869" y="71882"/>
                  </a:lnTo>
                  <a:close/>
                </a:path>
                <a:path w="191770" h="791209">
                  <a:moveTo>
                    <a:pt x="119773" y="718743"/>
                  </a:moveTo>
                  <a:lnTo>
                    <a:pt x="95834" y="718743"/>
                  </a:lnTo>
                  <a:lnTo>
                    <a:pt x="95834" y="694791"/>
                  </a:lnTo>
                  <a:lnTo>
                    <a:pt x="71882" y="694791"/>
                  </a:lnTo>
                  <a:lnTo>
                    <a:pt x="71882" y="742708"/>
                  </a:lnTo>
                  <a:lnTo>
                    <a:pt x="71882" y="790625"/>
                  </a:lnTo>
                  <a:lnTo>
                    <a:pt x="95834" y="790625"/>
                  </a:lnTo>
                  <a:lnTo>
                    <a:pt x="95834" y="766660"/>
                  </a:lnTo>
                  <a:lnTo>
                    <a:pt x="119773" y="766660"/>
                  </a:lnTo>
                  <a:lnTo>
                    <a:pt x="119773" y="742708"/>
                  </a:lnTo>
                  <a:lnTo>
                    <a:pt x="95834" y="742708"/>
                  </a:lnTo>
                  <a:lnTo>
                    <a:pt x="119773" y="742696"/>
                  </a:lnTo>
                  <a:lnTo>
                    <a:pt x="119773" y="718743"/>
                  </a:lnTo>
                  <a:close/>
                </a:path>
                <a:path w="191770" h="791209">
                  <a:moveTo>
                    <a:pt x="119773" y="646874"/>
                  </a:moveTo>
                  <a:lnTo>
                    <a:pt x="95834" y="646874"/>
                  </a:lnTo>
                  <a:lnTo>
                    <a:pt x="71882" y="646874"/>
                  </a:lnTo>
                  <a:lnTo>
                    <a:pt x="71882" y="670826"/>
                  </a:lnTo>
                  <a:lnTo>
                    <a:pt x="95834" y="670826"/>
                  </a:lnTo>
                  <a:lnTo>
                    <a:pt x="95834" y="694791"/>
                  </a:lnTo>
                  <a:lnTo>
                    <a:pt x="119773" y="694791"/>
                  </a:lnTo>
                  <a:lnTo>
                    <a:pt x="119773" y="646874"/>
                  </a:lnTo>
                  <a:close/>
                </a:path>
                <a:path w="191770" h="791209">
                  <a:moveTo>
                    <a:pt x="119773" y="551040"/>
                  </a:moveTo>
                  <a:lnTo>
                    <a:pt x="95834" y="551040"/>
                  </a:lnTo>
                  <a:lnTo>
                    <a:pt x="95834" y="527088"/>
                  </a:lnTo>
                  <a:lnTo>
                    <a:pt x="71882" y="527088"/>
                  </a:lnTo>
                  <a:lnTo>
                    <a:pt x="71882" y="622922"/>
                  </a:lnTo>
                  <a:lnTo>
                    <a:pt x="95834" y="622922"/>
                  </a:lnTo>
                  <a:lnTo>
                    <a:pt x="119773" y="622909"/>
                  </a:lnTo>
                  <a:lnTo>
                    <a:pt x="119773" y="598957"/>
                  </a:lnTo>
                  <a:lnTo>
                    <a:pt x="95834" y="598957"/>
                  </a:lnTo>
                  <a:lnTo>
                    <a:pt x="95834" y="574992"/>
                  </a:lnTo>
                  <a:lnTo>
                    <a:pt x="119773" y="574992"/>
                  </a:lnTo>
                  <a:lnTo>
                    <a:pt x="119773" y="551040"/>
                  </a:lnTo>
                  <a:close/>
                </a:path>
                <a:path w="191770" h="791209">
                  <a:moveTo>
                    <a:pt x="119773" y="359371"/>
                  </a:moveTo>
                  <a:lnTo>
                    <a:pt x="95834" y="359371"/>
                  </a:lnTo>
                  <a:lnTo>
                    <a:pt x="71882" y="359371"/>
                  </a:lnTo>
                  <a:lnTo>
                    <a:pt x="71882" y="503123"/>
                  </a:lnTo>
                  <a:lnTo>
                    <a:pt x="95834" y="503123"/>
                  </a:lnTo>
                  <a:lnTo>
                    <a:pt x="95834" y="455206"/>
                  </a:lnTo>
                  <a:lnTo>
                    <a:pt x="119773" y="455206"/>
                  </a:lnTo>
                  <a:lnTo>
                    <a:pt x="119773" y="431253"/>
                  </a:lnTo>
                  <a:lnTo>
                    <a:pt x="95834" y="431253"/>
                  </a:lnTo>
                  <a:lnTo>
                    <a:pt x="95834" y="407289"/>
                  </a:lnTo>
                  <a:lnTo>
                    <a:pt x="119773" y="407289"/>
                  </a:lnTo>
                  <a:lnTo>
                    <a:pt x="119773" y="359371"/>
                  </a:lnTo>
                  <a:close/>
                </a:path>
                <a:path w="191770" h="791209">
                  <a:moveTo>
                    <a:pt x="119773" y="71882"/>
                  </a:moveTo>
                  <a:lnTo>
                    <a:pt x="95834" y="71882"/>
                  </a:lnTo>
                  <a:lnTo>
                    <a:pt x="95834" y="95834"/>
                  </a:lnTo>
                  <a:lnTo>
                    <a:pt x="71882" y="95834"/>
                  </a:lnTo>
                  <a:lnTo>
                    <a:pt x="71882" y="119786"/>
                  </a:lnTo>
                  <a:lnTo>
                    <a:pt x="95834" y="119786"/>
                  </a:lnTo>
                  <a:lnTo>
                    <a:pt x="95834" y="167716"/>
                  </a:lnTo>
                  <a:lnTo>
                    <a:pt x="71882" y="167716"/>
                  </a:lnTo>
                  <a:lnTo>
                    <a:pt x="71882" y="239598"/>
                  </a:lnTo>
                  <a:lnTo>
                    <a:pt x="95834" y="239598"/>
                  </a:lnTo>
                  <a:lnTo>
                    <a:pt x="95834" y="263550"/>
                  </a:lnTo>
                  <a:lnTo>
                    <a:pt x="71882" y="263550"/>
                  </a:lnTo>
                  <a:lnTo>
                    <a:pt x="71882" y="311467"/>
                  </a:lnTo>
                  <a:lnTo>
                    <a:pt x="95834" y="311467"/>
                  </a:lnTo>
                  <a:lnTo>
                    <a:pt x="95834" y="335407"/>
                  </a:lnTo>
                  <a:lnTo>
                    <a:pt x="119773" y="335407"/>
                  </a:lnTo>
                  <a:lnTo>
                    <a:pt x="119773" y="311454"/>
                  </a:lnTo>
                  <a:lnTo>
                    <a:pt x="95834" y="311454"/>
                  </a:lnTo>
                  <a:lnTo>
                    <a:pt x="95834" y="287502"/>
                  </a:lnTo>
                  <a:lnTo>
                    <a:pt x="119773" y="287502"/>
                  </a:lnTo>
                  <a:lnTo>
                    <a:pt x="119773" y="239585"/>
                  </a:lnTo>
                  <a:lnTo>
                    <a:pt x="95834" y="239585"/>
                  </a:lnTo>
                  <a:lnTo>
                    <a:pt x="95834" y="191681"/>
                  </a:lnTo>
                  <a:lnTo>
                    <a:pt x="119773" y="191681"/>
                  </a:lnTo>
                  <a:lnTo>
                    <a:pt x="119773" y="71882"/>
                  </a:lnTo>
                  <a:close/>
                </a:path>
                <a:path w="191770" h="791209">
                  <a:moveTo>
                    <a:pt x="119773" y="47917"/>
                  </a:moveTo>
                  <a:lnTo>
                    <a:pt x="95834" y="47917"/>
                  </a:lnTo>
                  <a:lnTo>
                    <a:pt x="95834" y="71869"/>
                  </a:lnTo>
                  <a:lnTo>
                    <a:pt x="119773" y="71869"/>
                  </a:lnTo>
                  <a:lnTo>
                    <a:pt x="119773" y="47917"/>
                  </a:lnTo>
                  <a:close/>
                </a:path>
                <a:path w="191770" h="791209">
                  <a:moveTo>
                    <a:pt x="119773" y="0"/>
                  </a:moveTo>
                  <a:lnTo>
                    <a:pt x="95834" y="0"/>
                  </a:lnTo>
                  <a:lnTo>
                    <a:pt x="71882" y="0"/>
                  </a:lnTo>
                  <a:lnTo>
                    <a:pt x="71882" y="47917"/>
                  </a:lnTo>
                  <a:lnTo>
                    <a:pt x="95834" y="47917"/>
                  </a:lnTo>
                  <a:lnTo>
                    <a:pt x="95834" y="23952"/>
                  </a:lnTo>
                  <a:lnTo>
                    <a:pt x="119773" y="23952"/>
                  </a:lnTo>
                  <a:lnTo>
                    <a:pt x="119773" y="0"/>
                  </a:lnTo>
                  <a:close/>
                </a:path>
                <a:path w="191770" h="791209">
                  <a:moveTo>
                    <a:pt x="143751" y="287502"/>
                  </a:moveTo>
                  <a:lnTo>
                    <a:pt x="119799" y="287502"/>
                  </a:lnTo>
                  <a:lnTo>
                    <a:pt x="119799" y="311454"/>
                  </a:lnTo>
                  <a:lnTo>
                    <a:pt x="143751" y="311454"/>
                  </a:lnTo>
                  <a:lnTo>
                    <a:pt x="143751" y="287502"/>
                  </a:lnTo>
                  <a:close/>
                </a:path>
                <a:path w="191770" h="791209">
                  <a:moveTo>
                    <a:pt x="167690" y="766660"/>
                  </a:moveTo>
                  <a:lnTo>
                    <a:pt x="143751" y="766660"/>
                  </a:lnTo>
                  <a:lnTo>
                    <a:pt x="143751" y="790613"/>
                  </a:lnTo>
                  <a:lnTo>
                    <a:pt x="167690" y="790613"/>
                  </a:lnTo>
                  <a:lnTo>
                    <a:pt x="167690" y="766660"/>
                  </a:lnTo>
                  <a:close/>
                </a:path>
                <a:path w="191770" h="791209">
                  <a:moveTo>
                    <a:pt x="167690" y="670826"/>
                  </a:moveTo>
                  <a:lnTo>
                    <a:pt x="143751" y="670826"/>
                  </a:lnTo>
                  <a:lnTo>
                    <a:pt x="143751" y="742696"/>
                  </a:lnTo>
                  <a:lnTo>
                    <a:pt x="167690" y="742696"/>
                  </a:lnTo>
                  <a:lnTo>
                    <a:pt x="167690" y="670826"/>
                  </a:lnTo>
                  <a:close/>
                </a:path>
                <a:path w="191770" h="791209">
                  <a:moveTo>
                    <a:pt x="167690" y="551040"/>
                  </a:moveTo>
                  <a:lnTo>
                    <a:pt x="143751" y="551040"/>
                  </a:lnTo>
                  <a:lnTo>
                    <a:pt x="119799" y="551040"/>
                  </a:lnTo>
                  <a:lnTo>
                    <a:pt x="119799" y="574992"/>
                  </a:lnTo>
                  <a:lnTo>
                    <a:pt x="143751" y="574992"/>
                  </a:lnTo>
                  <a:lnTo>
                    <a:pt x="143751" y="622909"/>
                  </a:lnTo>
                  <a:lnTo>
                    <a:pt x="143751" y="646861"/>
                  </a:lnTo>
                  <a:lnTo>
                    <a:pt x="167690" y="646861"/>
                  </a:lnTo>
                  <a:lnTo>
                    <a:pt x="167690" y="622909"/>
                  </a:lnTo>
                  <a:lnTo>
                    <a:pt x="167690" y="551040"/>
                  </a:lnTo>
                  <a:close/>
                </a:path>
                <a:path w="191770" h="791209">
                  <a:moveTo>
                    <a:pt x="167690" y="455206"/>
                  </a:moveTo>
                  <a:lnTo>
                    <a:pt x="143751" y="455206"/>
                  </a:lnTo>
                  <a:lnTo>
                    <a:pt x="119799" y="455206"/>
                  </a:lnTo>
                  <a:lnTo>
                    <a:pt x="119799" y="479158"/>
                  </a:lnTo>
                  <a:lnTo>
                    <a:pt x="143751" y="479158"/>
                  </a:lnTo>
                  <a:lnTo>
                    <a:pt x="167690" y="479158"/>
                  </a:lnTo>
                  <a:lnTo>
                    <a:pt x="167690" y="455206"/>
                  </a:lnTo>
                  <a:close/>
                </a:path>
                <a:path w="191770" h="791209">
                  <a:moveTo>
                    <a:pt x="167690" y="359371"/>
                  </a:moveTo>
                  <a:lnTo>
                    <a:pt x="143751" y="359371"/>
                  </a:lnTo>
                  <a:lnTo>
                    <a:pt x="119799" y="359371"/>
                  </a:lnTo>
                  <a:lnTo>
                    <a:pt x="119799" y="407289"/>
                  </a:lnTo>
                  <a:lnTo>
                    <a:pt x="143751" y="407289"/>
                  </a:lnTo>
                  <a:lnTo>
                    <a:pt x="167690" y="407289"/>
                  </a:lnTo>
                  <a:lnTo>
                    <a:pt x="167690" y="359371"/>
                  </a:lnTo>
                  <a:close/>
                </a:path>
                <a:path w="191770" h="791209">
                  <a:moveTo>
                    <a:pt x="167690" y="311454"/>
                  </a:moveTo>
                  <a:lnTo>
                    <a:pt x="143751" y="311454"/>
                  </a:lnTo>
                  <a:lnTo>
                    <a:pt x="143751" y="335407"/>
                  </a:lnTo>
                  <a:lnTo>
                    <a:pt x="167690" y="335407"/>
                  </a:lnTo>
                  <a:lnTo>
                    <a:pt x="167690" y="311454"/>
                  </a:lnTo>
                  <a:close/>
                </a:path>
                <a:path w="191770" h="791209">
                  <a:moveTo>
                    <a:pt x="167690" y="191668"/>
                  </a:moveTo>
                  <a:lnTo>
                    <a:pt x="143751" y="191668"/>
                  </a:lnTo>
                  <a:lnTo>
                    <a:pt x="143751" y="287502"/>
                  </a:lnTo>
                  <a:lnTo>
                    <a:pt x="167690" y="287502"/>
                  </a:lnTo>
                  <a:lnTo>
                    <a:pt x="167690" y="191668"/>
                  </a:lnTo>
                  <a:close/>
                </a:path>
                <a:path w="191770" h="791209">
                  <a:moveTo>
                    <a:pt x="167690" y="119799"/>
                  </a:moveTo>
                  <a:lnTo>
                    <a:pt x="143751" y="119799"/>
                  </a:lnTo>
                  <a:lnTo>
                    <a:pt x="143751" y="71882"/>
                  </a:lnTo>
                  <a:lnTo>
                    <a:pt x="119799" y="71882"/>
                  </a:lnTo>
                  <a:lnTo>
                    <a:pt x="119799" y="143751"/>
                  </a:lnTo>
                  <a:lnTo>
                    <a:pt x="143751" y="143751"/>
                  </a:lnTo>
                  <a:lnTo>
                    <a:pt x="143751" y="167716"/>
                  </a:lnTo>
                  <a:lnTo>
                    <a:pt x="167690" y="167716"/>
                  </a:lnTo>
                  <a:lnTo>
                    <a:pt x="167690" y="119799"/>
                  </a:lnTo>
                  <a:close/>
                </a:path>
                <a:path w="191770" h="791209">
                  <a:moveTo>
                    <a:pt x="167690" y="23964"/>
                  </a:moveTo>
                  <a:lnTo>
                    <a:pt x="143751" y="23964"/>
                  </a:lnTo>
                  <a:lnTo>
                    <a:pt x="143751" y="0"/>
                  </a:lnTo>
                  <a:lnTo>
                    <a:pt x="119799" y="0"/>
                  </a:lnTo>
                  <a:lnTo>
                    <a:pt x="119799" y="71869"/>
                  </a:lnTo>
                  <a:lnTo>
                    <a:pt x="143751" y="71869"/>
                  </a:lnTo>
                  <a:lnTo>
                    <a:pt x="167690" y="71882"/>
                  </a:lnTo>
                  <a:lnTo>
                    <a:pt x="167690" y="23964"/>
                  </a:lnTo>
                  <a:close/>
                </a:path>
                <a:path w="191770" h="791209">
                  <a:moveTo>
                    <a:pt x="191668" y="455206"/>
                  </a:moveTo>
                  <a:lnTo>
                    <a:pt x="167716" y="455206"/>
                  </a:lnTo>
                  <a:lnTo>
                    <a:pt x="167716" y="527088"/>
                  </a:lnTo>
                  <a:lnTo>
                    <a:pt x="191668" y="527088"/>
                  </a:lnTo>
                  <a:lnTo>
                    <a:pt x="191668" y="455206"/>
                  </a:lnTo>
                  <a:close/>
                </a:path>
                <a:path w="191770" h="791209">
                  <a:moveTo>
                    <a:pt x="191668" y="359371"/>
                  </a:moveTo>
                  <a:lnTo>
                    <a:pt x="167716" y="359371"/>
                  </a:lnTo>
                  <a:lnTo>
                    <a:pt x="167716" y="431241"/>
                  </a:lnTo>
                  <a:lnTo>
                    <a:pt x="191668" y="431241"/>
                  </a:lnTo>
                  <a:lnTo>
                    <a:pt x="191668" y="359371"/>
                  </a:lnTo>
                  <a:close/>
                </a:path>
                <a:path w="191770" h="791209">
                  <a:moveTo>
                    <a:pt x="191668" y="263550"/>
                  </a:moveTo>
                  <a:lnTo>
                    <a:pt x="167716" y="263550"/>
                  </a:lnTo>
                  <a:lnTo>
                    <a:pt x="167716" y="335419"/>
                  </a:lnTo>
                  <a:lnTo>
                    <a:pt x="191668" y="335419"/>
                  </a:lnTo>
                  <a:lnTo>
                    <a:pt x="191668" y="263550"/>
                  </a:lnTo>
                  <a:close/>
                </a:path>
                <a:path w="191770" h="791209">
                  <a:moveTo>
                    <a:pt x="191668" y="167716"/>
                  </a:moveTo>
                  <a:lnTo>
                    <a:pt x="167716" y="167716"/>
                  </a:lnTo>
                  <a:lnTo>
                    <a:pt x="167716" y="239598"/>
                  </a:lnTo>
                  <a:lnTo>
                    <a:pt x="191668" y="239598"/>
                  </a:lnTo>
                  <a:lnTo>
                    <a:pt x="191668" y="167716"/>
                  </a:lnTo>
                  <a:close/>
                </a:path>
                <a:path w="191770" h="791209">
                  <a:moveTo>
                    <a:pt x="191668" y="95834"/>
                  </a:moveTo>
                  <a:lnTo>
                    <a:pt x="167716" y="95834"/>
                  </a:lnTo>
                  <a:lnTo>
                    <a:pt x="167716" y="119786"/>
                  </a:lnTo>
                  <a:lnTo>
                    <a:pt x="191668" y="119786"/>
                  </a:lnTo>
                  <a:lnTo>
                    <a:pt x="191668" y="95834"/>
                  </a:lnTo>
                  <a:close/>
                </a:path>
                <a:path w="191770" h="791209">
                  <a:moveTo>
                    <a:pt x="191668" y="23964"/>
                  </a:moveTo>
                  <a:lnTo>
                    <a:pt x="167716" y="23964"/>
                  </a:lnTo>
                  <a:lnTo>
                    <a:pt x="167716" y="47917"/>
                  </a:lnTo>
                  <a:lnTo>
                    <a:pt x="191668" y="47917"/>
                  </a:lnTo>
                  <a:lnTo>
                    <a:pt x="191668" y="23964"/>
                  </a:lnTo>
                  <a:close/>
                </a:path>
              </a:pathLst>
            </a:custGeom>
            <a:solidFill>
              <a:srgbClr val="231F20"/>
            </a:solidFill>
          </p:spPr>
          <p:txBody>
            <a:bodyPr wrap="square" lIns="0" tIns="0" rIns="0" bIns="0" rtlCol="0"/>
            <a:lstStyle/>
            <a:p>
              <a:endParaRPr/>
            </a:p>
          </p:txBody>
        </p:sp>
        <p:sp>
          <p:nvSpPr>
            <p:cNvPr id="22" name="object 22"/>
            <p:cNvSpPr/>
            <p:nvPr/>
          </p:nvSpPr>
          <p:spPr>
            <a:xfrm>
              <a:off x="7530110" y="6447523"/>
              <a:ext cx="24130" cy="335915"/>
            </a:xfrm>
            <a:custGeom>
              <a:avLst/>
              <a:gdLst/>
              <a:ahLst/>
              <a:cxnLst/>
              <a:rect l="l" t="t" r="r" b="b"/>
              <a:pathLst>
                <a:path w="24129" h="335915">
                  <a:moveTo>
                    <a:pt x="23952" y="287502"/>
                  </a:moveTo>
                  <a:lnTo>
                    <a:pt x="0" y="287502"/>
                  </a:lnTo>
                  <a:lnTo>
                    <a:pt x="0" y="335419"/>
                  </a:lnTo>
                  <a:lnTo>
                    <a:pt x="23952" y="335419"/>
                  </a:lnTo>
                  <a:lnTo>
                    <a:pt x="23952" y="287502"/>
                  </a:lnTo>
                  <a:close/>
                </a:path>
                <a:path w="24129" h="335915">
                  <a:moveTo>
                    <a:pt x="23952" y="191668"/>
                  </a:moveTo>
                  <a:lnTo>
                    <a:pt x="0" y="191668"/>
                  </a:lnTo>
                  <a:lnTo>
                    <a:pt x="0" y="263537"/>
                  </a:lnTo>
                  <a:lnTo>
                    <a:pt x="23952" y="263537"/>
                  </a:lnTo>
                  <a:lnTo>
                    <a:pt x="23952" y="191668"/>
                  </a:lnTo>
                  <a:close/>
                </a:path>
                <a:path w="24129" h="335915">
                  <a:moveTo>
                    <a:pt x="23952" y="95834"/>
                  </a:moveTo>
                  <a:lnTo>
                    <a:pt x="0" y="95834"/>
                  </a:lnTo>
                  <a:lnTo>
                    <a:pt x="0" y="167703"/>
                  </a:lnTo>
                  <a:lnTo>
                    <a:pt x="23952" y="167703"/>
                  </a:lnTo>
                  <a:lnTo>
                    <a:pt x="23952" y="95834"/>
                  </a:lnTo>
                  <a:close/>
                </a:path>
                <a:path w="24129" h="335915">
                  <a:moveTo>
                    <a:pt x="23952" y="0"/>
                  </a:moveTo>
                  <a:lnTo>
                    <a:pt x="0" y="0"/>
                  </a:lnTo>
                  <a:lnTo>
                    <a:pt x="0" y="71882"/>
                  </a:lnTo>
                  <a:lnTo>
                    <a:pt x="23952" y="71882"/>
                  </a:lnTo>
                  <a:lnTo>
                    <a:pt x="23952" y="0"/>
                  </a:lnTo>
                  <a:close/>
                </a:path>
              </a:pathLst>
            </a:custGeom>
            <a:solidFill>
              <a:srgbClr val="231F20"/>
            </a:solidFill>
          </p:spPr>
          <p:txBody>
            <a:bodyPr wrap="square" lIns="0" tIns="0" rIns="0" bIns="0" rtlCol="0"/>
            <a:lstStyle/>
            <a:p>
              <a:endParaRPr/>
            </a:p>
          </p:txBody>
        </p:sp>
        <p:sp>
          <p:nvSpPr>
            <p:cNvPr id="23" name="object 23"/>
            <p:cNvSpPr/>
            <p:nvPr/>
          </p:nvSpPr>
          <p:spPr>
            <a:xfrm>
              <a:off x="7566038" y="5992317"/>
              <a:ext cx="0" cy="431800"/>
            </a:xfrm>
            <a:custGeom>
              <a:avLst/>
              <a:gdLst/>
              <a:ahLst/>
              <a:cxnLst/>
              <a:rect l="l" t="t" r="r" b="b"/>
              <a:pathLst>
                <a:path h="431800">
                  <a:moveTo>
                    <a:pt x="0" y="0"/>
                  </a:moveTo>
                  <a:lnTo>
                    <a:pt x="0" y="431241"/>
                  </a:lnTo>
                </a:path>
              </a:pathLst>
            </a:custGeom>
            <a:ln w="23952">
              <a:solidFill>
                <a:srgbClr val="231F20"/>
              </a:solidFill>
              <a:prstDash val="sysDot"/>
            </a:ln>
          </p:spPr>
          <p:txBody>
            <a:bodyPr wrap="square" lIns="0" tIns="0" rIns="0" bIns="0" rtlCol="0"/>
            <a:lstStyle/>
            <a:p>
              <a:endParaRPr/>
            </a:p>
          </p:txBody>
        </p:sp>
        <p:sp>
          <p:nvSpPr>
            <p:cNvPr id="24" name="object 24"/>
            <p:cNvSpPr/>
            <p:nvPr/>
          </p:nvSpPr>
          <p:spPr>
            <a:xfrm>
              <a:off x="7554062" y="5992317"/>
              <a:ext cx="215900" cy="791210"/>
            </a:xfrm>
            <a:custGeom>
              <a:avLst/>
              <a:gdLst/>
              <a:ahLst/>
              <a:cxnLst/>
              <a:rect l="l" t="t" r="r" b="b"/>
              <a:pathLst>
                <a:path w="215900" h="791209">
                  <a:moveTo>
                    <a:pt x="23952" y="742708"/>
                  </a:moveTo>
                  <a:lnTo>
                    <a:pt x="0" y="742708"/>
                  </a:lnTo>
                  <a:lnTo>
                    <a:pt x="0" y="766660"/>
                  </a:lnTo>
                  <a:lnTo>
                    <a:pt x="23952" y="766660"/>
                  </a:lnTo>
                  <a:lnTo>
                    <a:pt x="23952" y="742708"/>
                  </a:lnTo>
                  <a:close/>
                </a:path>
                <a:path w="215900" h="791209">
                  <a:moveTo>
                    <a:pt x="23952" y="694791"/>
                  </a:moveTo>
                  <a:lnTo>
                    <a:pt x="0" y="694791"/>
                  </a:lnTo>
                  <a:lnTo>
                    <a:pt x="0" y="718743"/>
                  </a:lnTo>
                  <a:lnTo>
                    <a:pt x="23952" y="718743"/>
                  </a:lnTo>
                  <a:lnTo>
                    <a:pt x="23952" y="694791"/>
                  </a:lnTo>
                  <a:close/>
                </a:path>
                <a:path w="215900" h="791209">
                  <a:moveTo>
                    <a:pt x="23952" y="646874"/>
                  </a:moveTo>
                  <a:lnTo>
                    <a:pt x="0" y="646874"/>
                  </a:lnTo>
                  <a:lnTo>
                    <a:pt x="0" y="670826"/>
                  </a:lnTo>
                  <a:lnTo>
                    <a:pt x="23952" y="670826"/>
                  </a:lnTo>
                  <a:lnTo>
                    <a:pt x="23952" y="646874"/>
                  </a:lnTo>
                  <a:close/>
                </a:path>
                <a:path w="215900" h="791209">
                  <a:moveTo>
                    <a:pt x="23952" y="598957"/>
                  </a:moveTo>
                  <a:lnTo>
                    <a:pt x="0" y="598957"/>
                  </a:lnTo>
                  <a:lnTo>
                    <a:pt x="0" y="622909"/>
                  </a:lnTo>
                  <a:lnTo>
                    <a:pt x="23952" y="622909"/>
                  </a:lnTo>
                  <a:lnTo>
                    <a:pt x="23952" y="598957"/>
                  </a:lnTo>
                  <a:close/>
                </a:path>
                <a:path w="215900" h="791209">
                  <a:moveTo>
                    <a:pt x="23952" y="503123"/>
                  </a:moveTo>
                  <a:lnTo>
                    <a:pt x="0" y="503123"/>
                  </a:lnTo>
                  <a:lnTo>
                    <a:pt x="0" y="527075"/>
                  </a:lnTo>
                  <a:lnTo>
                    <a:pt x="23952" y="527075"/>
                  </a:lnTo>
                  <a:lnTo>
                    <a:pt x="23952" y="503123"/>
                  </a:lnTo>
                  <a:close/>
                </a:path>
                <a:path w="215900" h="791209">
                  <a:moveTo>
                    <a:pt x="47917" y="95834"/>
                  </a:moveTo>
                  <a:lnTo>
                    <a:pt x="23964" y="95834"/>
                  </a:lnTo>
                  <a:lnTo>
                    <a:pt x="23964" y="143751"/>
                  </a:lnTo>
                  <a:lnTo>
                    <a:pt x="47917" y="143751"/>
                  </a:lnTo>
                  <a:lnTo>
                    <a:pt x="47917" y="95834"/>
                  </a:lnTo>
                  <a:close/>
                </a:path>
                <a:path w="215900" h="791209">
                  <a:moveTo>
                    <a:pt x="71869" y="143751"/>
                  </a:moveTo>
                  <a:lnTo>
                    <a:pt x="47917" y="143751"/>
                  </a:lnTo>
                  <a:lnTo>
                    <a:pt x="47917" y="191668"/>
                  </a:lnTo>
                  <a:lnTo>
                    <a:pt x="71869" y="191668"/>
                  </a:lnTo>
                  <a:lnTo>
                    <a:pt x="71869" y="143751"/>
                  </a:lnTo>
                  <a:close/>
                </a:path>
                <a:path w="215900" h="791209">
                  <a:moveTo>
                    <a:pt x="71869" y="23964"/>
                  </a:moveTo>
                  <a:lnTo>
                    <a:pt x="47917" y="23964"/>
                  </a:lnTo>
                  <a:lnTo>
                    <a:pt x="47917" y="0"/>
                  </a:lnTo>
                  <a:lnTo>
                    <a:pt x="23964" y="0"/>
                  </a:lnTo>
                  <a:lnTo>
                    <a:pt x="23964" y="47917"/>
                  </a:lnTo>
                  <a:lnTo>
                    <a:pt x="47917" y="47917"/>
                  </a:lnTo>
                  <a:lnTo>
                    <a:pt x="47917" y="71882"/>
                  </a:lnTo>
                  <a:lnTo>
                    <a:pt x="71869" y="71882"/>
                  </a:lnTo>
                  <a:lnTo>
                    <a:pt x="71869" y="23964"/>
                  </a:lnTo>
                  <a:close/>
                </a:path>
                <a:path w="215900" h="791209">
                  <a:moveTo>
                    <a:pt x="95821" y="766660"/>
                  </a:moveTo>
                  <a:lnTo>
                    <a:pt x="71869" y="766660"/>
                  </a:lnTo>
                  <a:lnTo>
                    <a:pt x="71869" y="742708"/>
                  </a:lnTo>
                  <a:lnTo>
                    <a:pt x="47917" y="742708"/>
                  </a:lnTo>
                  <a:lnTo>
                    <a:pt x="23964" y="742708"/>
                  </a:lnTo>
                  <a:lnTo>
                    <a:pt x="23964" y="790625"/>
                  </a:lnTo>
                  <a:lnTo>
                    <a:pt x="47917" y="790625"/>
                  </a:lnTo>
                  <a:lnTo>
                    <a:pt x="71869" y="790625"/>
                  </a:lnTo>
                  <a:lnTo>
                    <a:pt x="95821" y="790613"/>
                  </a:lnTo>
                  <a:lnTo>
                    <a:pt x="95821" y="766660"/>
                  </a:lnTo>
                  <a:close/>
                </a:path>
                <a:path w="215900" h="791209">
                  <a:moveTo>
                    <a:pt x="95821" y="575005"/>
                  </a:moveTo>
                  <a:lnTo>
                    <a:pt x="71869" y="575005"/>
                  </a:lnTo>
                  <a:lnTo>
                    <a:pt x="47917" y="575005"/>
                  </a:lnTo>
                  <a:lnTo>
                    <a:pt x="47917" y="622909"/>
                  </a:lnTo>
                  <a:lnTo>
                    <a:pt x="23964" y="622909"/>
                  </a:lnTo>
                  <a:lnTo>
                    <a:pt x="23964" y="646861"/>
                  </a:lnTo>
                  <a:lnTo>
                    <a:pt x="47917" y="646861"/>
                  </a:lnTo>
                  <a:lnTo>
                    <a:pt x="47917" y="718743"/>
                  </a:lnTo>
                  <a:lnTo>
                    <a:pt x="23964" y="718743"/>
                  </a:lnTo>
                  <a:lnTo>
                    <a:pt x="23964" y="742696"/>
                  </a:lnTo>
                  <a:lnTo>
                    <a:pt x="47917" y="742696"/>
                  </a:lnTo>
                  <a:lnTo>
                    <a:pt x="71869" y="742696"/>
                  </a:lnTo>
                  <a:lnTo>
                    <a:pt x="95821" y="742696"/>
                  </a:lnTo>
                  <a:lnTo>
                    <a:pt x="95821" y="718743"/>
                  </a:lnTo>
                  <a:lnTo>
                    <a:pt x="71869" y="718743"/>
                  </a:lnTo>
                  <a:lnTo>
                    <a:pt x="71869" y="694778"/>
                  </a:lnTo>
                  <a:lnTo>
                    <a:pt x="95821" y="694778"/>
                  </a:lnTo>
                  <a:lnTo>
                    <a:pt x="95821" y="670826"/>
                  </a:lnTo>
                  <a:lnTo>
                    <a:pt x="71869" y="670826"/>
                  </a:lnTo>
                  <a:lnTo>
                    <a:pt x="71869" y="622922"/>
                  </a:lnTo>
                  <a:lnTo>
                    <a:pt x="71869" y="598957"/>
                  </a:lnTo>
                  <a:lnTo>
                    <a:pt x="95821" y="598957"/>
                  </a:lnTo>
                  <a:lnTo>
                    <a:pt x="95821" y="575005"/>
                  </a:lnTo>
                  <a:close/>
                </a:path>
                <a:path w="215900" h="791209">
                  <a:moveTo>
                    <a:pt x="95821" y="431253"/>
                  </a:moveTo>
                  <a:lnTo>
                    <a:pt x="71869" y="431253"/>
                  </a:lnTo>
                  <a:lnTo>
                    <a:pt x="71869" y="455206"/>
                  </a:lnTo>
                  <a:lnTo>
                    <a:pt x="47917" y="455206"/>
                  </a:lnTo>
                  <a:lnTo>
                    <a:pt x="47917" y="479158"/>
                  </a:lnTo>
                  <a:lnTo>
                    <a:pt x="71869" y="479158"/>
                  </a:lnTo>
                  <a:lnTo>
                    <a:pt x="71869" y="527088"/>
                  </a:lnTo>
                  <a:lnTo>
                    <a:pt x="71869" y="551040"/>
                  </a:lnTo>
                  <a:lnTo>
                    <a:pt x="95821" y="551040"/>
                  </a:lnTo>
                  <a:lnTo>
                    <a:pt x="95821" y="527100"/>
                  </a:lnTo>
                  <a:lnTo>
                    <a:pt x="95821" y="431253"/>
                  </a:lnTo>
                  <a:close/>
                </a:path>
                <a:path w="215900" h="791209">
                  <a:moveTo>
                    <a:pt x="95821" y="383336"/>
                  </a:moveTo>
                  <a:lnTo>
                    <a:pt x="71869" y="383336"/>
                  </a:lnTo>
                  <a:lnTo>
                    <a:pt x="71869" y="359371"/>
                  </a:lnTo>
                  <a:lnTo>
                    <a:pt x="47917" y="359371"/>
                  </a:lnTo>
                  <a:lnTo>
                    <a:pt x="47917" y="383336"/>
                  </a:lnTo>
                  <a:lnTo>
                    <a:pt x="23964" y="383336"/>
                  </a:lnTo>
                  <a:lnTo>
                    <a:pt x="23964" y="407289"/>
                  </a:lnTo>
                  <a:lnTo>
                    <a:pt x="47917" y="407289"/>
                  </a:lnTo>
                  <a:lnTo>
                    <a:pt x="71869" y="407289"/>
                  </a:lnTo>
                  <a:lnTo>
                    <a:pt x="95821" y="407289"/>
                  </a:lnTo>
                  <a:lnTo>
                    <a:pt x="95821" y="383336"/>
                  </a:lnTo>
                  <a:close/>
                </a:path>
                <a:path w="215900" h="791209">
                  <a:moveTo>
                    <a:pt x="95821" y="335419"/>
                  </a:moveTo>
                  <a:lnTo>
                    <a:pt x="71869" y="335419"/>
                  </a:lnTo>
                  <a:lnTo>
                    <a:pt x="71869" y="359371"/>
                  </a:lnTo>
                  <a:lnTo>
                    <a:pt x="95821" y="359371"/>
                  </a:lnTo>
                  <a:lnTo>
                    <a:pt x="95821" y="335419"/>
                  </a:lnTo>
                  <a:close/>
                </a:path>
                <a:path w="215900" h="791209">
                  <a:moveTo>
                    <a:pt x="95821" y="215633"/>
                  </a:moveTo>
                  <a:lnTo>
                    <a:pt x="71869" y="215633"/>
                  </a:lnTo>
                  <a:lnTo>
                    <a:pt x="47917" y="215633"/>
                  </a:lnTo>
                  <a:lnTo>
                    <a:pt x="47917" y="287502"/>
                  </a:lnTo>
                  <a:lnTo>
                    <a:pt x="23964" y="287502"/>
                  </a:lnTo>
                  <a:lnTo>
                    <a:pt x="23964" y="311454"/>
                  </a:lnTo>
                  <a:lnTo>
                    <a:pt x="47917" y="311454"/>
                  </a:lnTo>
                  <a:lnTo>
                    <a:pt x="47917" y="335419"/>
                  </a:lnTo>
                  <a:lnTo>
                    <a:pt x="71869" y="335419"/>
                  </a:lnTo>
                  <a:lnTo>
                    <a:pt x="71869" y="311454"/>
                  </a:lnTo>
                  <a:lnTo>
                    <a:pt x="95821" y="311454"/>
                  </a:lnTo>
                  <a:lnTo>
                    <a:pt x="95821" y="287502"/>
                  </a:lnTo>
                  <a:lnTo>
                    <a:pt x="71869" y="287502"/>
                  </a:lnTo>
                  <a:lnTo>
                    <a:pt x="71869" y="239585"/>
                  </a:lnTo>
                  <a:lnTo>
                    <a:pt x="95821" y="239585"/>
                  </a:lnTo>
                  <a:lnTo>
                    <a:pt x="95821" y="215633"/>
                  </a:lnTo>
                  <a:close/>
                </a:path>
                <a:path w="215900" h="791209">
                  <a:moveTo>
                    <a:pt x="119786" y="742708"/>
                  </a:moveTo>
                  <a:lnTo>
                    <a:pt x="95834" y="742708"/>
                  </a:lnTo>
                  <a:lnTo>
                    <a:pt x="95834" y="766660"/>
                  </a:lnTo>
                  <a:lnTo>
                    <a:pt x="119786" y="766660"/>
                  </a:lnTo>
                  <a:lnTo>
                    <a:pt x="119786" y="742708"/>
                  </a:lnTo>
                  <a:close/>
                </a:path>
                <a:path w="215900" h="791209">
                  <a:moveTo>
                    <a:pt x="119786" y="622909"/>
                  </a:moveTo>
                  <a:lnTo>
                    <a:pt x="95834" y="622909"/>
                  </a:lnTo>
                  <a:lnTo>
                    <a:pt x="95834" y="646861"/>
                  </a:lnTo>
                  <a:lnTo>
                    <a:pt x="119786" y="646861"/>
                  </a:lnTo>
                  <a:lnTo>
                    <a:pt x="119786" y="622909"/>
                  </a:lnTo>
                  <a:close/>
                </a:path>
                <a:path w="215900" h="791209">
                  <a:moveTo>
                    <a:pt x="143738" y="670826"/>
                  </a:moveTo>
                  <a:lnTo>
                    <a:pt x="119786" y="670826"/>
                  </a:lnTo>
                  <a:lnTo>
                    <a:pt x="95834" y="670826"/>
                  </a:lnTo>
                  <a:lnTo>
                    <a:pt x="95834" y="694778"/>
                  </a:lnTo>
                  <a:lnTo>
                    <a:pt x="119786" y="694778"/>
                  </a:lnTo>
                  <a:lnTo>
                    <a:pt x="143738" y="694778"/>
                  </a:lnTo>
                  <a:lnTo>
                    <a:pt x="143738" y="670826"/>
                  </a:lnTo>
                  <a:close/>
                </a:path>
                <a:path w="215900" h="791209">
                  <a:moveTo>
                    <a:pt x="143738" y="551040"/>
                  </a:moveTo>
                  <a:lnTo>
                    <a:pt x="119786" y="551040"/>
                  </a:lnTo>
                  <a:lnTo>
                    <a:pt x="119786" y="527088"/>
                  </a:lnTo>
                  <a:lnTo>
                    <a:pt x="95834" y="527088"/>
                  </a:lnTo>
                  <a:lnTo>
                    <a:pt x="95834" y="598957"/>
                  </a:lnTo>
                  <a:lnTo>
                    <a:pt x="119786" y="598957"/>
                  </a:lnTo>
                  <a:lnTo>
                    <a:pt x="143738" y="598957"/>
                  </a:lnTo>
                  <a:lnTo>
                    <a:pt x="143738" y="551040"/>
                  </a:lnTo>
                  <a:close/>
                </a:path>
                <a:path w="215900" h="791209">
                  <a:moveTo>
                    <a:pt x="143738" y="407289"/>
                  </a:moveTo>
                  <a:lnTo>
                    <a:pt x="119786" y="407289"/>
                  </a:lnTo>
                  <a:lnTo>
                    <a:pt x="119786" y="359371"/>
                  </a:lnTo>
                  <a:lnTo>
                    <a:pt x="95834" y="359371"/>
                  </a:lnTo>
                  <a:lnTo>
                    <a:pt x="95834" y="527075"/>
                  </a:lnTo>
                  <a:lnTo>
                    <a:pt x="119786" y="527075"/>
                  </a:lnTo>
                  <a:lnTo>
                    <a:pt x="143738" y="527088"/>
                  </a:lnTo>
                  <a:lnTo>
                    <a:pt x="143738" y="455206"/>
                  </a:lnTo>
                  <a:lnTo>
                    <a:pt x="119786" y="455206"/>
                  </a:lnTo>
                  <a:lnTo>
                    <a:pt x="119786" y="431241"/>
                  </a:lnTo>
                  <a:lnTo>
                    <a:pt x="143738" y="431241"/>
                  </a:lnTo>
                  <a:lnTo>
                    <a:pt x="143738" y="407289"/>
                  </a:lnTo>
                  <a:close/>
                </a:path>
                <a:path w="215900" h="791209">
                  <a:moveTo>
                    <a:pt x="143738" y="215633"/>
                  </a:moveTo>
                  <a:lnTo>
                    <a:pt x="119786" y="215633"/>
                  </a:lnTo>
                  <a:lnTo>
                    <a:pt x="95834" y="215633"/>
                  </a:lnTo>
                  <a:lnTo>
                    <a:pt x="95834" y="335419"/>
                  </a:lnTo>
                  <a:lnTo>
                    <a:pt x="119786" y="335419"/>
                  </a:lnTo>
                  <a:lnTo>
                    <a:pt x="119786" y="311454"/>
                  </a:lnTo>
                  <a:lnTo>
                    <a:pt x="143738" y="311454"/>
                  </a:lnTo>
                  <a:lnTo>
                    <a:pt x="143738" y="287502"/>
                  </a:lnTo>
                  <a:lnTo>
                    <a:pt x="119786" y="287502"/>
                  </a:lnTo>
                  <a:lnTo>
                    <a:pt x="119786" y="263550"/>
                  </a:lnTo>
                  <a:lnTo>
                    <a:pt x="143738" y="263550"/>
                  </a:lnTo>
                  <a:lnTo>
                    <a:pt x="143738" y="215633"/>
                  </a:lnTo>
                  <a:close/>
                </a:path>
                <a:path w="215900" h="791209">
                  <a:moveTo>
                    <a:pt x="143738" y="143751"/>
                  </a:moveTo>
                  <a:lnTo>
                    <a:pt x="119786" y="143751"/>
                  </a:lnTo>
                  <a:lnTo>
                    <a:pt x="119786" y="71882"/>
                  </a:lnTo>
                  <a:lnTo>
                    <a:pt x="95834" y="71882"/>
                  </a:lnTo>
                  <a:lnTo>
                    <a:pt x="95834" y="167728"/>
                  </a:lnTo>
                  <a:lnTo>
                    <a:pt x="119786" y="167728"/>
                  </a:lnTo>
                  <a:lnTo>
                    <a:pt x="143738" y="167703"/>
                  </a:lnTo>
                  <a:lnTo>
                    <a:pt x="143738" y="143751"/>
                  </a:lnTo>
                  <a:close/>
                </a:path>
                <a:path w="215900" h="791209">
                  <a:moveTo>
                    <a:pt x="143738" y="0"/>
                  </a:moveTo>
                  <a:lnTo>
                    <a:pt x="119786" y="0"/>
                  </a:lnTo>
                  <a:lnTo>
                    <a:pt x="95834" y="0"/>
                  </a:lnTo>
                  <a:lnTo>
                    <a:pt x="95834" y="71869"/>
                  </a:lnTo>
                  <a:lnTo>
                    <a:pt x="119786" y="71869"/>
                  </a:lnTo>
                  <a:lnTo>
                    <a:pt x="119786" y="23952"/>
                  </a:lnTo>
                  <a:lnTo>
                    <a:pt x="143738" y="23952"/>
                  </a:lnTo>
                  <a:lnTo>
                    <a:pt x="143738" y="0"/>
                  </a:lnTo>
                  <a:close/>
                </a:path>
                <a:path w="215900" h="791209">
                  <a:moveTo>
                    <a:pt x="167690" y="742708"/>
                  </a:moveTo>
                  <a:lnTo>
                    <a:pt x="143751" y="742708"/>
                  </a:lnTo>
                  <a:lnTo>
                    <a:pt x="143751" y="790625"/>
                  </a:lnTo>
                  <a:lnTo>
                    <a:pt x="167690" y="790625"/>
                  </a:lnTo>
                  <a:lnTo>
                    <a:pt x="167690" y="742708"/>
                  </a:lnTo>
                  <a:close/>
                </a:path>
                <a:path w="215900" h="791209">
                  <a:moveTo>
                    <a:pt x="167690" y="575005"/>
                  </a:moveTo>
                  <a:lnTo>
                    <a:pt x="143751" y="575005"/>
                  </a:lnTo>
                  <a:lnTo>
                    <a:pt x="143751" y="622909"/>
                  </a:lnTo>
                  <a:lnTo>
                    <a:pt x="143751" y="742696"/>
                  </a:lnTo>
                  <a:lnTo>
                    <a:pt x="167690" y="742696"/>
                  </a:lnTo>
                  <a:lnTo>
                    <a:pt x="167690" y="622922"/>
                  </a:lnTo>
                  <a:lnTo>
                    <a:pt x="167690" y="575005"/>
                  </a:lnTo>
                  <a:close/>
                </a:path>
                <a:path w="215900" h="791209">
                  <a:moveTo>
                    <a:pt x="167690" y="455206"/>
                  </a:moveTo>
                  <a:lnTo>
                    <a:pt x="143751" y="455206"/>
                  </a:lnTo>
                  <a:lnTo>
                    <a:pt x="143751" y="479158"/>
                  </a:lnTo>
                  <a:lnTo>
                    <a:pt x="167690" y="479158"/>
                  </a:lnTo>
                  <a:lnTo>
                    <a:pt x="167690" y="455206"/>
                  </a:lnTo>
                  <a:close/>
                </a:path>
                <a:path w="215900" h="791209">
                  <a:moveTo>
                    <a:pt x="167690" y="335419"/>
                  </a:moveTo>
                  <a:lnTo>
                    <a:pt x="143751" y="335419"/>
                  </a:lnTo>
                  <a:lnTo>
                    <a:pt x="143751" y="359371"/>
                  </a:lnTo>
                  <a:lnTo>
                    <a:pt x="167690" y="359371"/>
                  </a:lnTo>
                  <a:lnTo>
                    <a:pt x="167690" y="335419"/>
                  </a:lnTo>
                  <a:close/>
                </a:path>
                <a:path w="215900" h="791209">
                  <a:moveTo>
                    <a:pt x="167690" y="263550"/>
                  </a:moveTo>
                  <a:lnTo>
                    <a:pt x="143751" y="263550"/>
                  </a:lnTo>
                  <a:lnTo>
                    <a:pt x="143751" y="311467"/>
                  </a:lnTo>
                  <a:lnTo>
                    <a:pt x="167690" y="311467"/>
                  </a:lnTo>
                  <a:lnTo>
                    <a:pt x="167690" y="263550"/>
                  </a:lnTo>
                  <a:close/>
                </a:path>
                <a:path w="215900" h="791209">
                  <a:moveTo>
                    <a:pt x="167690" y="191668"/>
                  </a:moveTo>
                  <a:lnTo>
                    <a:pt x="143751" y="191668"/>
                  </a:lnTo>
                  <a:lnTo>
                    <a:pt x="143751" y="215620"/>
                  </a:lnTo>
                  <a:lnTo>
                    <a:pt x="167690" y="215620"/>
                  </a:lnTo>
                  <a:lnTo>
                    <a:pt x="167690" y="191668"/>
                  </a:lnTo>
                  <a:close/>
                </a:path>
                <a:path w="215900" h="791209">
                  <a:moveTo>
                    <a:pt x="167690" y="143751"/>
                  </a:moveTo>
                  <a:lnTo>
                    <a:pt x="143751" y="143751"/>
                  </a:lnTo>
                  <a:lnTo>
                    <a:pt x="143751" y="167703"/>
                  </a:lnTo>
                  <a:lnTo>
                    <a:pt x="167690" y="167703"/>
                  </a:lnTo>
                  <a:lnTo>
                    <a:pt x="167690" y="143751"/>
                  </a:lnTo>
                  <a:close/>
                </a:path>
                <a:path w="215900" h="791209">
                  <a:moveTo>
                    <a:pt x="167690" y="71882"/>
                  </a:moveTo>
                  <a:lnTo>
                    <a:pt x="143751" y="71882"/>
                  </a:lnTo>
                  <a:lnTo>
                    <a:pt x="143751" y="119799"/>
                  </a:lnTo>
                  <a:lnTo>
                    <a:pt x="167690" y="119799"/>
                  </a:lnTo>
                  <a:lnTo>
                    <a:pt x="167690" y="71882"/>
                  </a:lnTo>
                  <a:close/>
                </a:path>
                <a:path w="215900" h="791209">
                  <a:moveTo>
                    <a:pt x="167690" y="47917"/>
                  </a:moveTo>
                  <a:lnTo>
                    <a:pt x="143751" y="47917"/>
                  </a:lnTo>
                  <a:lnTo>
                    <a:pt x="143751" y="71869"/>
                  </a:lnTo>
                  <a:lnTo>
                    <a:pt x="167690" y="71869"/>
                  </a:lnTo>
                  <a:lnTo>
                    <a:pt x="167690" y="47917"/>
                  </a:lnTo>
                  <a:close/>
                </a:path>
                <a:path w="215900" h="791209">
                  <a:moveTo>
                    <a:pt x="167690" y="0"/>
                  </a:moveTo>
                  <a:lnTo>
                    <a:pt x="143751" y="0"/>
                  </a:lnTo>
                  <a:lnTo>
                    <a:pt x="143751" y="23952"/>
                  </a:lnTo>
                  <a:lnTo>
                    <a:pt x="167690" y="23952"/>
                  </a:lnTo>
                  <a:lnTo>
                    <a:pt x="167690" y="0"/>
                  </a:lnTo>
                  <a:close/>
                </a:path>
                <a:path w="215900" h="791209">
                  <a:moveTo>
                    <a:pt x="191655" y="766660"/>
                  </a:moveTo>
                  <a:lnTo>
                    <a:pt x="167703" y="766660"/>
                  </a:lnTo>
                  <a:lnTo>
                    <a:pt x="167703" y="790613"/>
                  </a:lnTo>
                  <a:lnTo>
                    <a:pt x="191655" y="790613"/>
                  </a:lnTo>
                  <a:lnTo>
                    <a:pt x="191655" y="766660"/>
                  </a:lnTo>
                  <a:close/>
                </a:path>
                <a:path w="215900" h="791209">
                  <a:moveTo>
                    <a:pt x="191655" y="670826"/>
                  </a:moveTo>
                  <a:lnTo>
                    <a:pt x="167703" y="670826"/>
                  </a:lnTo>
                  <a:lnTo>
                    <a:pt x="167703" y="742696"/>
                  </a:lnTo>
                  <a:lnTo>
                    <a:pt x="191655" y="742696"/>
                  </a:lnTo>
                  <a:lnTo>
                    <a:pt x="191655" y="670826"/>
                  </a:lnTo>
                  <a:close/>
                </a:path>
                <a:path w="215900" h="791209">
                  <a:moveTo>
                    <a:pt x="191655" y="598957"/>
                  </a:moveTo>
                  <a:lnTo>
                    <a:pt x="167703" y="598957"/>
                  </a:lnTo>
                  <a:lnTo>
                    <a:pt x="167703" y="622909"/>
                  </a:lnTo>
                  <a:lnTo>
                    <a:pt x="191655" y="622909"/>
                  </a:lnTo>
                  <a:lnTo>
                    <a:pt x="191655" y="598957"/>
                  </a:lnTo>
                  <a:close/>
                </a:path>
                <a:path w="215900" h="791209">
                  <a:moveTo>
                    <a:pt x="191655" y="479171"/>
                  </a:moveTo>
                  <a:lnTo>
                    <a:pt x="167703" y="479171"/>
                  </a:lnTo>
                  <a:lnTo>
                    <a:pt x="167703" y="503123"/>
                  </a:lnTo>
                  <a:lnTo>
                    <a:pt x="191655" y="503123"/>
                  </a:lnTo>
                  <a:lnTo>
                    <a:pt x="191655" y="479171"/>
                  </a:lnTo>
                  <a:close/>
                </a:path>
                <a:path w="215900" h="791209">
                  <a:moveTo>
                    <a:pt x="191655" y="335419"/>
                  </a:moveTo>
                  <a:lnTo>
                    <a:pt x="167703" y="335419"/>
                  </a:lnTo>
                  <a:lnTo>
                    <a:pt x="167703" y="359371"/>
                  </a:lnTo>
                  <a:lnTo>
                    <a:pt x="191655" y="359371"/>
                  </a:lnTo>
                  <a:lnTo>
                    <a:pt x="191655" y="335419"/>
                  </a:lnTo>
                  <a:close/>
                </a:path>
                <a:path w="215900" h="791209">
                  <a:moveTo>
                    <a:pt x="191655" y="287502"/>
                  </a:moveTo>
                  <a:lnTo>
                    <a:pt x="167703" y="287502"/>
                  </a:lnTo>
                  <a:lnTo>
                    <a:pt x="167703" y="311454"/>
                  </a:lnTo>
                  <a:lnTo>
                    <a:pt x="191655" y="311454"/>
                  </a:lnTo>
                  <a:lnTo>
                    <a:pt x="191655" y="287502"/>
                  </a:lnTo>
                  <a:close/>
                </a:path>
                <a:path w="215900" h="791209">
                  <a:moveTo>
                    <a:pt x="191655" y="143751"/>
                  </a:moveTo>
                  <a:lnTo>
                    <a:pt x="167703" y="143751"/>
                  </a:lnTo>
                  <a:lnTo>
                    <a:pt x="167703" y="167703"/>
                  </a:lnTo>
                  <a:lnTo>
                    <a:pt x="191655" y="167703"/>
                  </a:lnTo>
                  <a:lnTo>
                    <a:pt x="191655" y="143751"/>
                  </a:lnTo>
                  <a:close/>
                </a:path>
                <a:path w="215900" h="791209">
                  <a:moveTo>
                    <a:pt x="191655" y="71882"/>
                  </a:moveTo>
                  <a:lnTo>
                    <a:pt x="167703" y="71882"/>
                  </a:lnTo>
                  <a:lnTo>
                    <a:pt x="167703" y="119799"/>
                  </a:lnTo>
                  <a:lnTo>
                    <a:pt x="191655" y="119799"/>
                  </a:lnTo>
                  <a:lnTo>
                    <a:pt x="191655" y="71882"/>
                  </a:lnTo>
                  <a:close/>
                </a:path>
                <a:path w="215900" h="791209">
                  <a:moveTo>
                    <a:pt x="191655" y="47917"/>
                  </a:moveTo>
                  <a:lnTo>
                    <a:pt x="167703" y="47917"/>
                  </a:lnTo>
                  <a:lnTo>
                    <a:pt x="167703" y="71869"/>
                  </a:lnTo>
                  <a:lnTo>
                    <a:pt x="191655" y="71869"/>
                  </a:lnTo>
                  <a:lnTo>
                    <a:pt x="191655" y="47917"/>
                  </a:lnTo>
                  <a:close/>
                </a:path>
                <a:path w="215900" h="791209">
                  <a:moveTo>
                    <a:pt x="191655" y="0"/>
                  </a:moveTo>
                  <a:lnTo>
                    <a:pt x="167703" y="0"/>
                  </a:lnTo>
                  <a:lnTo>
                    <a:pt x="167703" y="23952"/>
                  </a:lnTo>
                  <a:lnTo>
                    <a:pt x="191655" y="23952"/>
                  </a:lnTo>
                  <a:lnTo>
                    <a:pt x="191655" y="0"/>
                  </a:lnTo>
                  <a:close/>
                </a:path>
                <a:path w="215900" h="791209">
                  <a:moveTo>
                    <a:pt x="215620" y="143751"/>
                  </a:moveTo>
                  <a:lnTo>
                    <a:pt x="191668" y="143751"/>
                  </a:lnTo>
                  <a:lnTo>
                    <a:pt x="191668" y="167703"/>
                  </a:lnTo>
                  <a:lnTo>
                    <a:pt x="215620" y="167703"/>
                  </a:lnTo>
                  <a:lnTo>
                    <a:pt x="215620" y="143751"/>
                  </a:lnTo>
                  <a:close/>
                </a:path>
                <a:path w="215900" h="791209">
                  <a:moveTo>
                    <a:pt x="215620" y="71882"/>
                  </a:moveTo>
                  <a:lnTo>
                    <a:pt x="191668" y="71882"/>
                  </a:lnTo>
                  <a:lnTo>
                    <a:pt x="191668" y="119799"/>
                  </a:lnTo>
                  <a:lnTo>
                    <a:pt x="215620" y="119799"/>
                  </a:lnTo>
                  <a:lnTo>
                    <a:pt x="215620" y="71882"/>
                  </a:lnTo>
                  <a:close/>
                </a:path>
                <a:path w="215900" h="791209">
                  <a:moveTo>
                    <a:pt x="215620" y="47917"/>
                  </a:moveTo>
                  <a:lnTo>
                    <a:pt x="191668" y="47917"/>
                  </a:lnTo>
                  <a:lnTo>
                    <a:pt x="191668" y="71869"/>
                  </a:lnTo>
                  <a:lnTo>
                    <a:pt x="215620" y="71869"/>
                  </a:lnTo>
                  <a:lnTo>
                    <a:pt x="215620" y="47917"/>
                  </a:lnTo>
                  <a:close/>
                </a:path>
                <a:path w="215900" h="791209">
                  <a:moveTo>
                    <a:pt x="215620" y="0"/>
                  </a:moveTo>
                  <a:lnTo>
                    <a:pt x="191668" y="0"/>
                  </a:lnTo>
                  <a:lnTo>
                    <a:pt x="191668" y="23952"/>
                  </a:lnTo>
                  <a:lnTo>
                    <a:pt x="215620" y="23952"/>
                  </a:lnTo>
                  <a:lnTo>
                    <a:pt x="215620" y="0"/>
                  </a:lnTo>
                  <a:close/>
                </a:path>
              </a:pathLst>
            </a:custGeom>
            <a:solidFill>
              <a:srgbClr val="231F20"/>
            </a:solidFill>
          </p:spPr>
          <p:txBody>
            <a:bodyPr wrap="square" lIns="0" tIns="0" rIns="0" bIns="0" rtlCol="0"/>
            <a:lstStyle/>
            <a:p>
              <a:endParaRPr/>
            </a:p>
          </p:txBody>
        </p:sp>
        <p:sp>
          <p:nvSpPr>
            <p:cNvPr id="25" name="object 25"/>
            <p:cNvSpPr/>
            <p:nvPr/>
          </p:nvSpPr>
          <p:spPr>
            <a:xfrm>
              <a:off x="7745730" y="5992317"/>
              <a:ext cx="72390" cy="791210"/>
            </a:xfrm>
            <a:custGeom>
              <a:avLst/>
              <a:gdLst/>
              <a:ahLst/>
              <a:cxnLst/>
              <a:rect l="l" t="t" r="r" b="b"/>
              <a:pathLst>
                <a:path w="72390" h="791209">
                  <a:moveTo>
                    <a:pt x="23952" y="575005"/>
                  </a:moveTo>
                  <a:lnTo>
                    <a:pt x="0" y="575005"/>
                  </a:lnTo>
                  <a:lnTo>
                    <a:pt x="0" y="598957"/>
                  </a:lnTo>
                  <a:lnTo>
                    <a:pt x="23952" y="598957"/>
                  </a:lnTo>
                  <a:lnTo>
                    <a:pt x="23952" y="575005"/>
                  </a:lnTo>
                  <a:close/>
                </a:path>
                <a:path w="72390" h="791209">
                  <a:moveTo>
                    <a:pt x="23952" y="431253"/>
                  </a:moveTo>
                  <a:lnTo>
                    <a:pt x="0" y="431253"/>
                  </a:lnTo>
                  <a:lnTo>
                    <a:pt x="0" y="455206"/>
                  </a:lnTo>
                  <a:lnTo>
                    <a:pt x="23952" y="455206"/>
                  </a:lnTo>
                  <a:lnTo>
                    <a:pt x="23952" y="431253"/>
                  </a:lnTo>
                  <a:close/>
                </a:path>
                <a:path w="72390" h="791209">
                  <a:moveTo>
                    <a:pt x="23952" y="383336"/>
                  </a:moveTo>
                  <a:lnTo>
                    <a:pt x="0" y="383336"/>
                  </a:lnTo>
                  <a:lnTo>
                    <a:pt x="0" y="407289"/>
                  </a:lnTo>
                  <a:lnTo>
                    <a:pt x="23952" y="407289"/>
                  </a:lnTo>
                  <a:lnTo>
                    <a:pt x="23952" y="383336"/>
                  </a:lnTo>
                  <a:close/>
                </a:path>
                <a:path w="72390" h="791209">
                  <a:moveTo>
                    <a:pt x="47891" y="742708"/>
                  </a:moveTo>
                  <a:lnTo>
                    <a:pt x="23952" y="742708"/>
                  </a:lnTo>
                  <a:lnTo>
                    <a:pt x="23952" y="790625"/>
                  </a:lnTo>
                  <a:lnTo>
                    <a:pt x="47891" y="790625"/>
                  </a:lnTo>
                  <a:lnTo>
                    <a:pt x="47891" y="742708"/>
                  </a:lnTo>
                  <a:close/>
                </a:path>
                <a:path w="72390" h="791209">
                  <a:moveTo>
                    <a:pt x="47891" y="670826"/>
                  </a:moveTo>
                  <a:lnTo>
                    <a:pt x="23952" y="670826"/>
                  </a:lnTo>
                  <a:lnTo>
                    <a:pt x="23952" y="694778"/>
                  </a:lnTo>
                  <a:lnTo>
                    <a:pt x="47891" y="694778"/>
                  </a:lnTo>
                  <a:lnTo>
                    <a:pt x="47891" y="670826"/>
                  </a:lnTo>
                  <a:close/>
                </a:path>
                <a:path w="72390" h="791209">
                  <a:moveTo>
                    <a:pt x="47891" y="598957"/>
                  </a:moveTo>
                  <a:lnTo>
                    <a:pt x="23952" y="598957"/>
                  </a:lnTo>
                  <a:lnTo>
                    <a:pt x="23952" y="622909"/>
                  </a:lnTo>
                  <a:lnTo>
                    <a:pt x="0" y="622909"/>
                  </a:lnTo>
                  <a:lnTo>
                    <a:pt x="0" y="646861"/>
                  </a:lnTo>
                  <a:lnTo>
                    <a:pt x="23952" y="646861"/>
                  </a:lnTo>
                  <a:lnTo>
                    <a:pt x="47891" y="646861"/>
                  </a:lnTo>
                  <a:lnTo>
                    <a:pt x="47891" y="622909"/>
                  </a:lnTo>
                  <a:lnTo>
                    <a:pt x="47891" y="598957"/>
                  </a:lnTo>
                  <a:close/>
                </a:path>
                <a:path w="72390" h="791209">
                  <a:moveTo>
                    <a:pt x="47891" y="527088"/>
                  </a:moveTo>
                  <a:lnTo>
                    <a:pt x="23952" y="527088"/>
                  </a:lnTo>
                  <a:lnTo>
                    <a:pt x="23952" y="575005"/>
                  </a:lnTo>
                  <a:lnTo>
                    <a:pt x="47891" y="575005"/>
                  </a:lnTo>
                  <a:lnTo>
                    <a:pt x="47891" y="527088"/>
                  </a:lnTo>
                  <a:close/>
                </a:path>
                <a:path w="72390" h="791209">
                  <a:moveTo>
                    <a:pt x="47891" y="503123"/>
                  </a:moveTo>
                  <a:lnTo>
                    <a:pt x="23952" y="503123"/>
                  </a:lnTo>
                  <a:lnTo>
                    <a:pt x="23952" y="527075"/>
                  </a:lnTo>
                  <a:lnTo>
                    <a:pt x="47891" y="527075"/>
                  </a:lnTo>
                  <a:lnTo>
                    <a:pt x="47891" y="503123"/>
                  </a:lnTo>
                  <a:close/>
                </a:path>
                <a:path w="72390" h="791209">
                  <a:moveTo>
                    <a:pt x="47891" y="455206"/>
                  </a:moveTo>
                  <a:lnTo>
                    <a:pt x="23952" y="455206"/>
                  </a:lnTo>
                  <a:lnTo>
                    <a:pt x="23952" y="479158"/>
                  </a:lnTo>
                  <a:lnTo>
                    <a:pt x="47891" y="479158"/>
                  </a:lnTo>
                  <a:lnTo>
                    <a:pt x="47891" y="455206"/>
                  </a:lnTo>
                  <a:close/>
                </a:path>
                <a:path w="72390" h="791209">
                  <a:moveTo>
                    <a:pt x="47891" y="335419"/>
                  </a:moveTo>
                  <a:lnTo>
                    <a:pt x="23952" y="335419"/>
                  </a:lnTo>
                  <a:lnTo>
                    <a:pt x="23952" y="383336"/>
                  </a:lnTo>
                  <a:lnTo>
                    <a:pt x="47891" y="383336"/>
                  </a:lnTo>
                  <a:lnTo>
                    <a:pt x="47891" y="335419"/>
                  </a:lnTo>
                  <a:close/>
                </a:path>
                <a:path w="72390" h="791209">
                  <a:moveTo>
                    <a:pt x="47891" y="239585"/>
                  </a:moveTo>
                  <a:lnTo>
                    <a:pt x="23952" y="239585"/>
                  </a:lnTo>
                  <a:lnTo>
                    <a:pt x="0" y="239585"/>
                  </a:lnTo>
                  <a:lnTo>
                    <a:pt x="0" y="263537"/>
                  </a:lnTo>
                  <a:lnTo>
                    <a:pt x="23952" y="263537"/>
                  </a:lnTo>
                  <a:lnTo>
                    <a:pt x="23952" y="311454"/>
                  </a:lnTo>
                  <a:lnTo>
                    <a:pt x="47891" y="311454"/>
                  </a:lnTo>
                  <a:lnTo>
                    <a:pt x="47891" y="239585"/>
                  </a:lnTo>
                  <a:close/>
                </a:path>
                <a:path w="72390" h="791209">
                  <a:moveTo>
                    <a:pt x="47891" y="191668"/>
                  </a:moveTo>
                  <a:lnTo>
                    <a:pt x="23952" y="191668"/>
                  </a:lnTo>
                  <a:lnTo>
                    <a:pt x="23952" y="215620"/>
                  </a:lnTo>
                  <a:lnTo>
                    <a:pt x="47891" y="215620"/>
                  </a:lnTo>
                  <a:lnTo>
                    <a:pt x="47891" y="191668"/>
                  </a:lnTo>
                  <a:close/>
                </a:path>
                <a:path w="72390" h="791209">
                  <a:moveTo>
                    <a:pt x="47891" y="143751"/>
                  </a:moveTo>
                  <a:lnTo>
                    <a:pt x="23952" y="143751"/>
                  </a:lnTo>
                  <a:lnTo>
                    <a:pt x="0" y="143751"/>
                  </a:lnTo>
                  <a:lnTo>
                    <a:pt x="0" y="167703"/>
                  </a:lnTo>
                  <a:lnTo>
                    <a:pt x="23952" y="167703"/>
                  </a:lnTo>
                  <a:lnTo>
                    <a:pt x="47891" y="167703"/>
                  </a:lnTo>
                  <a:lnTo>
                    <a:pt x="47891" y="143751"/>
                  </a:lnTo>
                  <a:close/>
                </a:path>
                <a:path w="72390" h="791209">
                  <a:moveTo>
                    <a:pt x="47891" y="0"/>
                  </a:moveTo>
                  <a:lnTo>
                    <a:pt x="23952" y="0"/>
                  </a:lnTo>
                  <a:lnTo>
                    <a:pt x="23952" y="23952"/>
                  </a:lnTo>
                  <a:lnTo>
                    <a:pt x="47891" y="23952"/>
                  </a:lnTo>
                  <a:lnTo>
                    <a:pt x="47891" y="0"/>
                  </a:lnTo>
                  <a:close/>
                </a:path>
                <a:path w="72390" h="791209">
                  <a:moveTo>
                    <a:pt x="71869" y="766660"/>
                  </a:moveTo>
                  <a:lnTo>
                    <a:pt x="47917" y="766660"/>
                  </a:lnTo>
                  <a:lnTo>
                    <a:pt x="47917" y="790613"/>
                  </a:lnTo>
                  <a:lnTo>
                    <a:pt x="71869" y="790613"/>
                  </a:lnTo>
                  <a:lnTo>
                    <a:pt x="71869" y="766660"/>
                  </a:lnTo>
                  <a:close/>
                </a:path>
                <a:path w="72390" h="791209">
                  <a:moveTo>
                    <a:pt x="71869" y="694791"/>
                  </a:moveTo>
                  <a:lnTo>
                    <a:pt x="47917" y="694791"/>
                  </a:lnTo>
                  <a:lnTo>
                    <a:pt x="47917" y="742708"/>
                  </a:lnTo>
                  <a:lnTo>
                    <a:pt x="71869" y="742708"/>
                  </a:lnTo>
                  <a:lnTo>
                    <a:pt x="71869" y="694791"/>
                  </a:lnTo>
                  <a:close/>
                </a:path>
                <a:path w="72390" h="791209">
                  <a:moveTo>
                    <a:pt x="71869" y="598957"/>
                  </a:moveTo>
                  <a:lnTo>
                    <a:pt x="47917" y="598957"/>
                  </a:lnTo>
                  <a:lnTo>
                    <a:pt x="47917" y="622909"/>
                  </a:lnTo>
                  <a:lnTo>
                    <a:pt x="47917" y="670826"/>
                  </a:lnTo>
                  <a:lnTo>
                    <a:pt x="71869" y="670826"/>
                  </a:lnTo>
                  <a:lnTo>
                    <a:pt x="71869" y="622909"/>
                  </a:lnTo>
                  <a:lnTo>
                    <a:pt x="71869" y="598957"/>
                  </a:lnTo>
                  <a:close/>
                </a:path>
                <a:path w="72390" h="791209">
                  <a:moveTo>
                    <a:pt x="71869" y="527088"/>
                  </a:moveTo>
                  <a:lnTo>
                    <a:pt x="47917" y="527088"/>
                  </a:lnTo>
                  <a:lnTo>
                    <a:pt x="47917" y="551040"/>
                  </a:lnTo>
                  <a:lnTo>
                    <a:pt x="71869" y="551040"/>
                  </a:lnTo>
                  <a:lnTo>
                    <a:pt x="71869" y="527088"/>
                  </a:lnTo>
                  <a:close/>
                </a:path>
                <a:path w="72390" h="791209">
                  <a:moveTo>
                    <a:pt x="71869" y="503123"/>
                  </a:moveTo>
                  <a:lnTo>
                    <a:pt x="47917" y="503123"/>
                  </a:lnTo>
                  <a:lnTo>
                    <a:pt x="47917" y="527075"/>
                  </a:lnTo>
                  <a:lnTo>
                    <a:pt x="71869" y="527075"/>
                  </a:lnTo>
                  <a:lnTo>
                    <a:pt x="71869" y="503123"/>
                  </a:lnTo>
                  <a:close/>
                </a:path>
                <a:path w="72390" h="791209">
                  <a:moveTo>
                    <a:pt x="71869" y="407289"/>
                  </a:moveTo>
                  <a:lnTo>
                    <a:pt x="47917" y="407289"/>
                  </a:lnTo>
                  <a:lnTo>
                    <a:pt x="47917" y="479171"/>
                  </a:lnTo>
                  <a:lnTo>
                    <a:pt x="71869" y="479171"/>
                  </a:lnTo>
                  <a:lnTo>
                    <a:pt x="71869" y="407289"/>
                  </a:lnTo>
                  <a:close/>
                </a:path>
                <a:path w="72390" h="791209">
                  <a:moveTo>
                    <a:pt x="71869" y="215633"/>
                  </a:moveTo>
                  <a:lnTo>
                    <a:pt x="47917" y="215633"/>
                  </a:lnTo>
                  <a:lnTo>
                    <a:pt x="47917" y="359384"/>
                  </a:lnTo>
                  <a:lnTo>
                    <a:pt x="71869" y="359384"/>
                  </a:lnTo>
                  <a:lnTo>
                    <a:pt x="71869" y="215633"/>
                  </a:lnTo>
                  <a:close/>
                </a:path>
                <a:path w="72390" h="791209">
                  <a:moveTo>
                    <a:pt x="71869" y="71882"/>
                  </a:moveTo>
                  <a:lnTo>
                    <a:pt x="47917" y="71882"/>
                  </a:lnTo>
                  <a:lnTo>
                    <a:pt x="47917" y="167728"/>
                  </a:lnTo>
                  <a:lnTo>
                    <a:pt x="71869" y="167728"/>
                  </a:lnTo>
                  <a:lnTo>
                    <a:pt x="71869" y="71882"/>
                  </a:lnTo>
                  <a:close/>
                </a:path>
                <a:path w="72390" h="791209">
                  <a:moveTo>
                    <a:pt x="71869" y="0"/>
                  </a:moveTo>
                  <a:lnTo>
                    <a:pt x="47917" y="0"/>
                  </a:lnTo>
                  <a:lnTo>
                    <a:pt x="47917" y="71869"/>
                  </a:lnTo>
                  <a:lnTo>
                    <a:pt x="71869" y="71869"/>
                  </a:lnTo>
                  <a:lnTo>
                    <a:pt x="71869" y="0"/>
                  </a:lnTo>
                  <a:close/>
                </a:path>
              </a:pathLst>
            </a:custGeom>
            <a:solidFill>
              <a:srgbClr val="231F20"/>
            </a:solidFill>
          </p:spPr>
          <p:txBody>
            <a:bodyPr wrap="square" lIns="0" tIns="0" rIns="0" bIns="0" rtlCol="0"/>
            <a:lstStyle/>
            <a:p>
              <a:endParaRPr/>
            </a:p>
          </p:txBody>
        </p:sp>
        <p:pic>
          <p:nvPicPr>
            <p:cNvPr id="26" name="object 26"/>
            <p:cNvPicPr/>
            <p:nvPr/>
          </p:nvPicPr>
          <p:blipFill>
            <a:blip r:embed="rId6" cstate="print"/>
            <a:stretch>
              <a:fillRect/>
            </a:stretch>
          </p:blipFill>
          <p:spPr>
            <a:xfrm>
              <a:off x="4645126" y="4423117"/>
              <a:ext cx="1860892" cy="2737192"/>
            </a:xfrm>
            <a:prstGeom prst="rect">
              <a:avLst/>
            </a:prstGeom>
          </p:spPr>
        </p:pic>
        <p:sp>
          <p:nvSpPr>
            <p:cNvPr id="27" name="object 27"/>
            <p:cNvSpPr/>
            <p:nvPr/>
          </p:nvSpPr>
          <p:spPr>
            <a:xfrm>
              <a:off x="4645126" y="4423148"/>
              <a:ext cx="1861185" cy="2737485"/>
            </a:xfrm>
            <a:custGeom>
              <a:avLst/>
              <a:gdLst/>
              <a:ahLst/>
              <a:cxnLst/>
              <a:rect l="l" t="t" r="r" b="b"/>
              <a:pathLst>
                <a:path w="1861184" h="2737484">
                  <a:moveTo>
                    <a:pt x="199009" y="0"/>
                  </a:moveTo>
                  <a:lnTo>
                    <a:pt x="156230" y="7090"/>
                  </a:lnTo>
                  <a:lnTo>
                    <a:pt x="120726" y="29267"/>
                  </a:lnTo>
                  <a:lnTo>
                    <a:pt x="96128" y="63140"/>
                  </a:lnTo>
                  <a:lnTo>
                    <a:pt x="86067" y="105321"/>
                  </a:lnTo>
                  <a:lnTo>
                    <a:pt x="0" y="2569857"/>
                  </a:lnTo>
                  <a:lnTo>
                    <a:pt x="7096" y="2612638"/>
                  </a:lnTo>
                  <a:lnTo>
                    <a:pt x="29271" y="2648145"/>
                  </a:lnTo>
                  <a:lnTo>
                    <a:pt x="63141" y="2672743"/>
                  </a:lnTo>
                  <a:lnTo>
                    <a:pt x="105321" y="2682798"/>
                  </a:lnTo>
                  <a:lnTo>
                    <a:pt x="1661896" y="2737154"/>
                  </a:lnTo>
                  <a:lnTo>
                    <a:pt x="1704675" y="2730063"/>
                  </a:lnTo>
                  <a:lnTo>
                    <a:pt x="1740179" y="2707887"/>
                  </a:lnTo>
                  <a:lnTo>
                    <a:pt x="1764777" y="2674014"/>
                  </a:lnTo>
                  <a:lnTo>
                    <a:pt x="1774837" y="2631833"/>
                  </a:lnTo>
                  <a:lnTo>
                    <a:pt x="1860905" y="167297"/>
                  </a:lnTo>
                  <a:lnTo>
                    <a:pt x="1853807" y="124518"/>
                  </a:lnTo>
                  <a:lnTo>
                    <a:pt x="1831628" y="89014"/>
                  </a:lnTo>
                  <a:lnTo>
                    <a:pt x="1797758" y="64416"/>
                  </a:lnTo>
                  <a:lnTo>
                    <a:pt x="1755584" y="54356"/>
                  </a:lnTo>
                  <a:lnTo>
                    <a:pt x="199009" y="0"/>
                  </a:lnTo>
                  <a:close/>
                </a:path>
              </a:pathLst>
            </a:custGeom>
            <a:ln w="36398">
              <a:solidFill>
                <a:srgbClr val="231F20"/>
              </a:solidFill>
            </a:ln>
          </p:spPr>
          <p:txBody>
            <a:bodyPr wrap="square" lIns="0" tIns="0" rIns="0" bIns="0" rtlCol="0"/>
            <a:lstStyle/>
            <a:p>
              <a:endParaRPr/>
            </a:p>
          </p:txBody>
        </p:sp>
        <p:pic>
          <p:nvPicPr>
            <p:cNvPr id="28" name="object 28"/>
            <p:cNvPicPr/>
            <p:nvPr/>
          </p:nvPicPr>
          <p:blipFill>
            <a:blip r:embed="rId7" cstate="print"/>
            <a:stretch>
              <a:fillRect/>
            </a:stretch>
          </p:blipFill>
          <p:spPr>
            <a:xfrm>
              <a:off x="5203774" y="5585410"/>
              <a:ext cx="743620" cy="743629"/>
            </a:xfrm>
            <a:prstGeom prst="rect">
              <a:avLst/>
            </a:prstGeom>
          </p:spPr>
        </p:pic>
      </p:grpSp>
      <p:sp>
        <p:nvSpPr>
          <p:cNvPr id="29" name="object 29"/>
          <p:cNvSpPr txBox="1"/>
          <p:nvPr/>
        </p:nvSpPr>
        <p:spPr>
          <a:xfrm>
            <a:off x="6991604" y="5029506"/>
            <a:ext cx="2225040" cy="834390"/>
          </a:xfrm>
          <a:prstGeom prst="rect">
            <a:avLst/>
          </a:prstGeom>
        </p:spPr>
        <p:txBody>
          <a:bodyPr vert="horz" wrap="square" lIns="0" tIns="31115" rIns="0" bIns="0" rtlCol="0">
            <a:spAutoFit/>
          </a:bodyPr>
          <a:lstStyle/>
          <a:p>
            <a:pPr marL="12700" marR="5080" algn="just">
              <a:lnSpc>
                <a:spcPts val="2090"/>
              </a:lnSpc>
              <a:spcBef>
                <a:spcPts val="245"/>
              </a:spcBef>
            </a:pPr>
            <a:r>
              <a:rPr sz="1800" b="1" dirty="0">
                <a:solidFill>
                  <a:srgbClr val="231F20"/>
                </a:solidFill>
                <a:latin typeface="Avenir Heavy"/>
                <a:cs typeface="Avenir Heavy"/>
              </a:rPr>
              <a:t>Video:</a:t>
            </a:r>
            <a:r>
              <a:rPr sz="1800" b="1" spc="45" dirty="0">
                <a:solidFill>
                  <a:srgbClr val="231F20"/>
                </a:solidFill>
                <a:latin typeface="Avenir Heavy"/>
                <a:cs typeface="Avenir Heavy"/>
              </a:rPr>
              <a:t> </a:t>
            </a:r>
            <a:r>
              <a:rPr sz="1800" b="1" dirty="0">
                <a:solidFill>
                  <a:srgbClr val="231F20"/>
                </a:solidFill>
                <a:latin typeface="Avenir Heavy"/>
                <a:cs typeface="Avenir Heavy"/>
              </a:rPr>
              <a:t>Simple</a:t>
            </a:r>
            <a:r>
              <a:rPr sz="1800" b="1" spc="45" dirty="0">
                <a:solidFill>
                  <a:srgbClr val="231F20"/>
                </a:solidFill>
                <a:latin typeface="Avenir Heavy"/>
                <a:cs typeface="Avenir Heavy"/>
              </a:rPr>
              <a:t> </a:t>
            </a:r>
            <a:r>
              <a:rPr sz="1800" b="1" spc="-10" dirty="0">
                <a:solidFill>
                  <a:srgbClr val="231F20"/>
                </a:solidFill>
                <a:latin typeface="Avenir Heavy"/>
                <a:cs typeface="Avenir Heavy"/>
              </a:rPr>
              <a:t>steps </a:t>
            </a:r>
            <a:r>
              <a:rPr sz="1800" b="1" dirty="0">
                <a:solidFill>
                  <a:srgbClr val="231F20"/>
                </a:solidFill>
                <a:latin typeface="Avenir Heavy"/>
                <a:cs typeface="Avenir Heavy"/>
              </a:rPr>
              <a:t>to</a:t>
            </a:r>
            <a:r>
              <a:rPr sz="1800" b="1" spc="5" dirty="0">
                <a:solidFill>
                  <a:srgbClr val="231F20"/>
                </a:solidFill>
                <a:latin typeface="Avenir Heavy"/>
                <a:cs typeface="Avenir Heavy"/>
              </a:rPr>
              <a:t> </a:t>
            </a:r>
            <a:r>
              <a:rPr sz="1800" b="1" dirty="0">
                <a:solidFill>
                  <a:srgbClr val="231F20"/>
                </a:solidFill>
                <a:latin typeface="Avenir Heavy"/>
                <a:cs typeface="Avenir Heavy"/>
              </a:rPr>
              <a:t>keep</a:t>
            </a:r>
            <a:r>
              <a:rPr sz="1800" b="1" spc="10" dirty="0">
                <a:solidFill>
                  <a:srgbClr val="231F20"/>
                </a:solidFill>
                <a:latin typeface="Avenir Heavy"/>
                <a:cs typeface="Avenir Heavy"/>
              </a:rPr>
              <a:t> </a:t>
            </a:r>
            <a:r>
              <a:rPr sz="1800" b="1" dirty="0">
                <a:solidFill>
                  <a:srgbClr val="231F20"/>
                </a:solidFill>
                <a:latin typeface="Avenir Heavy"/>
                <a:cs typeface="Avenir Heavy"/>
              </a:rPr>
              <a:t>pests</a:t>
            </a:r>
            <a:r>
              <a:rPr sz="1800" b="1" spc="10" dirty="0">
                <a:solidFill>
                  <a:srgbClr val="231F20"/>
                </a:solidFill>
                <a:latin typeface="Avenir Heavy"/>
                <a:cs typeface="Avenir Heavy"/>
              </a:rPr>
              <a:t> </a:t>
            </a:r>
            <a:r>
              <a:rPr sz="1800" b="1" dirty="0">
                <a:solidFill>
                  <a:srgbClr val="231F20"/>
                </a:solidFill>
                <a:latin typeface="Avenir Heavy"/>
                <a:cs typeface="Avenir Heavy"/>
              </a:rPr>
              <a:t>out</a:t>
            </a:r>
            <a:r>
              <a:rPr sz="1800" b="1" spc="10" dirty="0">
                <a:solidFill>
                  <a:srgbClr val="231F20"/>
                </a:solidFill>
                <a:latin typeface="Avenir Heavy"/>
                <a:cs typeface="Avenir Heavy"/>
              </a:rPr>
              <a:t> </a:t>
            </a:r>
            <a:r>
              <a:rPr sz="1800" b="1" spc="-25" dirty="0">
                <a:solidFill>
                  <a:srgbClr val="231F20"/>
                </a:solidFill>
                <a:latin typeface="Avenir Heavy"/>
                <a:cs typeface="Avenir Heavy"/>
              </a:rPr>
              <a:t>of </a:t>
            </a:r>
            <a:r>
              <a:rPr sz="1800" b="1" dirty="0">
                <a:solidFill>
                  <a:srgbClr val="231F20"/>
                </a:solidFill>
                <a:latin typeface="Avenir Heavy"/>
                <a:cs typeface="Avenir Heavy"/>
              </a:rPr>
              <a:t>your</a:t>
            </a:r>
            <a:r>
              <a:rPr sz="1800" b="1" spc="5" dirty="0">
                <a:solidFill>
                  <a:srgbClr val="231F20"/>
                </a:solidFill>
                <a:latin typeface="Avenir Heavy"/>
                <a:cs typeface="Avenir Heavy"/>
              </a:rPr>
              <a:t> </a:t>
            </a:r>
            <a:r>
              <a:rPr sz="1800" b="1" spc="-20" dirty="0">
                <a:solidFill>
                  <a:srgbClr val="231F20"/>
                </a:solidFill>
                <a:latin typeface="Avenir Heavy"/>
                <a:cs typeface="Avenir Heavy"/>
              </a:rPr>
              <a:t>home.</a:t>
            </a:r>
            <a:endParaRPr sz="1800">
              <a:latin typeface="Avenir Heavy"/>
              <a:cs typeface="Avenir Heavy"/>
            </a:endParaRPr>
          </a:p>
        </p:txBody>
      </p:sp>
      <p:sp>
        <p:nvSpPr>
          <p:cNvPr id="30" name="object 30"/>
          <p:cNvSpPr txBox="1"/>
          <p:nvPr/>
        </p:nvSpPr>
        <p:spPr>
          <a:xfrm>
            <a:off x="7023174" y="6866071"/>
            <a:ext cx="794945" cy="244939"/>
          </a:xfrm>
          <a:prstGeom prst="rect">
            <a:avLst/>
          </a:prstGeom>
        </p:spPr>
        <p:txBody>
          <a:bodyPr vert="horz" wrap="square" lIns="0" tIns="13970" rIns="0" bIns="0" rtlCol="0">
            <a:spAutoFit/>
          </a:bodyPr>
          <a:lstStyle/>
          <a:p>
            <a:pPr marL="12700">
              <a:lnSpc>
                <a:spcPct val="100000"/>
              </a:lnSpc>
              <a:spcBef>
                <a:spcPts val="110"/>
              </a:spcBef>
            </a:pPr>
            <a:r>
              <a:rPr sz="1500" b="1" spc="-10" dirty="0">
                <a:solidFill>
                  <a:srgbClr val="661E66"/>
                </a:solidFill>
                <a:latin typeface="Avenir Heavy"/>
                <a:cs typeface="Avenir Heavy"/>
              </a:rPr>
              <a:t>English</a:t>
            </a:r>
            <a:endParaRPr sz="1500" dirty="0">
              <a:latin typeface="Avenir Heavy"/>
              <a:cs typeface="Avenir Heavy"/>
            </a:endParaRPr>
          </a:p>
        </p:txBody>
      </p:sp>
      <p:sp>
        <p:nvSpPr>
          <p:cNvPr id="31" name="object 31"/>
          <p:cNvSpPr txBox="1"/>
          <p:nvPr/>
        </p:nvSpPr>
        <p:spPr>
          <a:xfrm>
            <a:off x="531368" y="4138763"/>
            <a:ext cx="2632075" cy="834390"/>
          </a:xfrm>
          <a:prstGeom prst="rect">
            <a:avLst/>
          </a:prstGeom>
        </p:spPr>
        <p:txBody>
          <a:bodyPr vert="horz" wrap="square" lIns="0" tIns="31115" rIns="0" bIns="0" rtlCol="0">
            <a:spAutoFit/>
          </a:bodyPr>
          <a:lstStyle/>
          <a:p>
            <a:pPr marL="12700" marR="5080">
              <a:lnSpc>
                <a:spcPts val="2090"/>
              </a:lnSpc>
              <a:spcBef>
                <a:spcPts val="245"/>
              </a:spcBef>
            </a:pPr>
            <a:r>
              <a:rPr sz="1800" b="1" dirty="0">
                <a:solidFill>
                  <a:srgbClr val="231F20"/>
                </a:solidFill>
                <a:latin typeface="Avenir Heavy"/>
                <a:cs typeface="Avenir Heavy"/>
              </a:rPr>
              <a:t>Learn</a:t>
            </a:r>
            <a:r>
              <a:rPr sz="1800" b="1" spc="25" dirty="0">
                <a:solidFill>
                  <a:srgbClr val="231F20"/>
                </a:solidFill>
                <a:latin typeface="Avenir Heavy"/>
                <a:cs typeface="Avenir Heavy"/>
              </a:rPr>
              <a:t> </a:t>
            </a:r>
            <a:r>
              <a:rPr sz="1800" b="1" dirty="0">
                <a:solidFill>
                  <a:srgbClr val="231F20"/>
                </a:solidFill>
                <a:latin typeface="Avenir Heavy"/>
                <a:cs typeface="Avenir Heavy"/>
              </a:rPr>
              <a:t>more</a:t>
            </a:r>
            <a:r>
              <a:rPr sz="1800" b="1" spc="30" dirty="0">
                <a:solidFill>
                  <a:srgbClr val="231F20"/>
                </a:solidFill>
                <a:latin typeface="Avenir Heavy"/>
                <a:cs typeface="Avenir Heavy"/>
              </a:rPr>
              <a:t> </a:t>
            </a:r>
            <a:r>
              <a:rPr sz="1800" b="1" dirty="0">
                <a:solidFill>
                  <a:srgbClr val="231F20"/>
                </a:solidFill>
                <a:latin typeface="Avenir Heavy"/>
                <a:cs typeface="Avenir Heavy"/>
              </a:rPr>
              <a:t>about</a:t>
            </a:r>
            <a:r>
              <a:rPr sz="1800" b="1" spc="30" dirty="0">
                <a:solidFill>
                  <a:srgbClr val="231F20"/>
                </a:solidFill>
                <a:latin typeface="Avenir Heavy"/>
                <a:cs typeface="Avenir Heavy"/>
              </a:rPr>
              <a:t> </a:t>
            </a:r>
            <a:r>
              <a:rPr sz="1800" b="1" dirty="0">
                <a:solidFill>
                  <a:srgbClr val="231F20"/>
                </a:solidFill>
                <a:latin typeface="Avenir Heavy"/>
                <a:cs typeface="Avenir Heavy"/>
              </a:rPr>
              <a:t>IPM</a:t>
            </a:r>
            <a:r>
              <a:rPr sz="1800" b="1" spc="30" dirty="0">
                <a:solidFill>
                  <a:srgbClr val="231F20"/>
                </a:solidFill>
                <a:latin typeface="Avenir Heavy"/>
                <a:cs typeface="Avenir Heavy"/>
              </a:rPr>
              <a:t> </a:t>
            </a:r>
            <a:r>
              <a:rPr sz="1800" b="1" spc="-50" dirty="0">
                <a:solidFill>
                  <a:srgbClr val="231F20"/>
                </a:solidFill>
                <a:latin typeface="Avenir Heavy"/>
                <a:cs typeface="Avenir Heavy"/>
              </a:rPr>
              <a:t>– </a:t>
            </a:r>
            <a:r>
              <a:rPr sz="1800" b="1" dirty="0">
                <a:solidFill>
                  <a:srgbClr val="231F20"/>
                </a:solidFill>
                <a:latin typeface="Avenir Heavy"/>
                <a:cs typeface="Avenir Heavy"/>
              </a:rPr>
              <a:t>see</a:t>
            </a:r>
            <a:r>
              <a:rPr sz="1800" b="1" spc="10" dirty="0">
                <a:solidFill>
                  <a:srgbClr val="231F20"/>
                </a:solidFill>
                <a:latin typeface="Avenir Heavy"/>
                <a:cs typeface="Avenir Heavy"/>
              </a:rPr>
              <a:t> </a:t>
            </a:r>
            <a:r>
              <a:rPr sz="1800" b="1" dirty="0">
                <a:solidFill>
                  <a:srgbClr val="231F20"/>
                </a:solidFill>
                <a:latin typeface="Avenir Heavy"/>
                <a:cs typeface="Avenir Heavy"/>
              </a:rPr>
              <a:t>these</a:t>
            </a:r>
            <a:r>
              <a:rPr sz="1800" b="1" spc="15" dirty="0">
                <a:solidFill>
                  <a:srgbClr val="231F20"/>
                </a:solidFill>
                <a:latin typeface="Avenir Heavy"/>
                <a:cs typeface="Avenir Heavy"/>
              </a:rPr>
              <a:t> </a:t>
            </a:r>
            <a:r>
              <a:rPr sz="1800" b="1" dirty="0">
                <a:solidFill>
                  <a:srgbClr val="231F20"/>
                </a:solidFill>
                <a:latin typeface="Avenir Heavy"/>
                <a:cs typeface="Avenir Heavy"/>
              </a:rPr>
              <a:t>fact</a:t>
            </a:r>
            <a:r>
              <a:rPr sz="1800" b="1" spc="15" dirty="0">
                <a:solidFill>
                  <a:srgbClr val="231F20"/>
                </a:solidFill>
                <a:latin typeface="Avenir Heavy"/>
                <a:cs typeface="Avenir Heavy"/>
              </a:rPr>
              <a:t> </a:t>
            </a:r>
            <a:r>
              <a:rPr sz="1800" b="1" dirty="0">
                <a:solidFill>
                  <a:srgbClr val="231F20"/>
                </a:solidFill>
                <a:latin typeface="Avenir Heavy"/>
                <a:cs typeface="Avenir Heavy"/>
              </a:rPr>
              <a:t>sheets</a:t>
            </a:r>
            <a:r>
              <a:rPr sz="1800" b="1" spc="15" dirty="0">
                <a:solidFill>
                  <a:srgbClr val="231F20"/>
                </a:solidFill>
                <a:latin typeface="Avenir Heavy"/>
                <a:cs typeface="Avenir Heavy"/>
              </a:rPr>
              <a:t> </a:t>
            </a:r>
            <a:r>
              <a:rPr sz="1800" b="1" spc="-25" dirty="0">
                <a:solidFill>
                  <a:srgbClr val="231F20"/>
                </a:solidFill>
                <a:latin typeface="Avenir Heavy"/>
                <a:cs typeface="Avenir Heavy"/>
              </a:rPr>
              <a:t>in </a:t>
            </a:r>
            <a:r>
              <a:rPr sz="1800" b="1" dirty="0">
                <a:solidFill>
                  <a:srgbClr val="231F20"/>
                </a:solidFill>
                <a:latin typeface="Avenir Heavy"/>
                <a:cs typeface="Avenir Heavy"/>
              </a:rPr>
              <a:t>English</a:t>
            </a:r>
            <a:r>
              <a:rPr sz="1800" b="1" spc="35" dirty="0">
                <a:solidFill>
                  <a:srgbClr val="231F20"/>
                </a:solidFill>
                <a:latin typeface="Avenir Heavy"/>
                <a:cs typeface="Avenir Heavy"/>
              </a:rPr>
              <a:t> </a:t>
            </a:r>
            <a:r>
              <a:rPr sz="1800" b="1" dirty="0">
                <a:solidFill>
                  <a:srgbClr val="231F20"/>
                </a:solidFill>
                <a:latin typeface="Avenir Heavy"/>
                <a:cs typeface="Avenir Heavy"/>
              </a:rPr>
              <a:t>and</a:t>
            </a:r>
            <a:r>
              <a:rPr sz="1800" b="1" spc="35" dirty="0">
                <a:solidFill>
                  <a:srgbClr val="231F20"/>
                </a:solidFill>
                <a:latin typeface="Avenir Heavy"/>
                <a:cs typeface="Avenir Heavy"/>
              </a:rPr>
              <a:t> </a:t>
            </a:r>
            <a:r>
              <a:rPr sz="1800" b="1" spc="-10" dirty="0">
                <a:solidFill>
                  <a:srgbClr val="231F20"/>
                </a:solidFill>
                <a:latin typeface="Avenir Heavy"/>
                <a:cs typeface="Avenir Heavy"/>
              </a:rPr>
              <a:t>Spanish.</a:t>
            </a:r>
            <a:endParaRPr sz="1800">
              <a:latin typeface="Avenir Heavy"/>
              <a:cs typeface="Avenir Heavy"/>
            </a:endParaRPr>
          </a:p>
        </p:txBody>
      </p:sp>
      <p:grpSp>
        <p:nvGrpSpPr>
          <p:cNvPr id="32" name="object 32"/>
          <p:cNvGrpSpPr/>
          <p:nvPr/>
        </p:nvGrpSpPr>
        <p:grpSpPr>
          <a:xfrm>
            <a:off x="347803" y="1658226"/>
            <a:ext cx="3010762" cy="3564394"/>
            <a:chOff x="347803" y="1658226"/>
            <a:chExt cx="3010762" cy="3564394"/>
          </a:xfrm>
        </p:grpSpPr>
        <p:pic>
          <p:nvPicPr>
            <p:cNvPr id="33" name="object 33"/>
            <p:cNvPicPr/>
            <p:nvPr/>
          </p:nvPicPr>
          <p:blipFill>
            <a:blip r:embed="rId8" cstate="print"/>
            <a:stretch>
              <a:fillRect/>
            </a:stretch>
          </p:blipFill>
          <p:spPr>
            <a:xfrm>
              <a:off x="347803" y="1658226"/>
              <a:ext cx="2818459" cy="2447188"/>
            </a:xfrm>
            <a:prstGeom prst="rect">
              <a:avLst/>
            </a:prstGeom>
          </p:spPr>
        </p:pic>
        <p:sp>
          <p:nvSpPr>
            <p:cNvPr id="34" name="object 34"/>
            <p:cNvSpPr/>
            <p:nvPr/>
          </p:nvSpPr>
          <p:spPr>
            <a:xfrm>
              <a:off x="385495" y="1682495"/>
              <a:ext cx="2973070" cy="3540125"/>
            </a:xfrm>
            <a:custGeom>
              <a:avLst/>
              <a:gdLst/>
              <a:ahLst/>
              <a:cxnLst/>
              <a:rect l="l" t="t" r="r" b="b"/>
              <a:pathLst>
                <a:path w="2973070" h="3540125">
                  <a:moveTo>
                    <a:pt x="2960306" y="3478453"/>
                  </a:moveTo>
                  <a:lnTo>
                    <a:pt x="2800934" y="3325901"/>
                  </a:lnTo>
                  <a:lnTo>
                    <a:pt x="0" y="3387013"/>
                  </a:lnTo>
                  <a:lnTo>
                    <a:pt x="159359" y="3539579"/>
                  </a:lnTo>
                  <a:lnTo>
                    <a:pt x="2960306" y="3478453"/>
                  </a:lnTo>
                  <a:close/>
                </a:path>
                <a:path w="2973070" h="3540125">
                  <a:moveTo>
                    <a:pt x="2972676" y="3479596"/>
                  </a:moveTo>
                  <a:lnTo>
                    <a:pt x="2900083" y="152565"/>
                  </a:lnTo>
                  <a:lnTo>
                    <a:pt x="2740723" y="0"/>
                  </a:lnTo>
                  <a:lnTo>
                    <a:pt x="2813316" y="3327044"/>
                  </a:lnTo>
                  <a:lnTo>
                    <a:pt x="2972676" y="3479596"/>
                  </a:lnTo>
                  <a:close/>
                </a:path>
              </a:pathLst>
            </a:custGeom>
            <a:solidFill>
              <a:srgbClr val="BEC0C2">
                <a:alpha val="47999"/>
              </a:srgbClr>
            </a:solidFill>
          </p:spPr>
          <p:txBody>
            <a:bodyPr wrap="square" lIns="0" tIns="0" rIns="0" bIns="0" rtlCol="0"/>
            <a:lstStyle/>
            <a:p>
              <a:endParaRPr/>
            </a:p>
          </p:txBody>
        </p:sp>
      </p:grpSp>
      <p:sp>
        <p:nvSpPr>
          <p:cNvPr id="39" name="object 39"/>
          <p:cNvSpPr txBox="1"/>
          <p:nvPr/>
        </p:nvSpPr>
        <p:spPr>
          <a:xfrm>
            <a:off x="331214" y="7472164"/>
            <a:ext cx="50027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43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5" dirty="0">
                <a:solidFill>
                  <a:srgbClr val="004E71"/>
                </a:solidFill>
                <a:latin typeface="Avenir Next Medium"/>
                <a:cs typeface="Avenir Next Medium"/>
              </a:rPr>
              <a:t> </a:t>
            </a:r>
            <a:r>
              <a:rPr sz="1100" dirty="0">
                <a:solidFill>
                  <a:srgbClr val="004E71"/>
                </a:solidFill>
                <a:latin typeface="Avenir Next Medium"/>
                <a:cs typeface="Avenir Next Medium"/>
              </a:rPr>
              <a:t>A</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5"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0" dirty="0">
                <a:solidFill>
                  <a:srgbClr val="004E71"/>
                </a:solidFill>
                <a:latin typeface="Avenir Next Medium"/>
                <a:cs typeface="Avenir Next Medium"/>
              </a:rPr>
              <a:t> </a:t>
            </a:r>
            <a:r>
              <a:rPr sz="1100" dirty="0">
                <a:solidFill>
                  <a:srgbClr val="004E71"/>
                </a:solidFill>
                <a:latin typeface="Avenir Next Medium"/>
                <a:cs typeface="Avenir Next Medium"/>
              </a:rPr>
              <a:t>A</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4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5"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M</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5"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40" name="object 40"/>
          <p:cNvSpPr txBox="1"/>
          <p:nvPr/>
        </p:nvSpPr>
        <p:spPr>
          <a:xfrm>
            <a:off x="8230616" y="6842812"/>
            <a:ext cx="1485900" cy="782320"/>
          </a:xfrm>
          <a:prstGeom prst="rect">
            <a:avLst/>
          </a:prstGeom>
        </p:spPr>
        <p:txBody>
          <a:bodyPr vert="horz" wrap="square" lIns="0" tIns="36830" rIns="0" bIns="0" rtlCol="0">
            <a:spAutoFit/>
          </a:bodyPr>
          <a:lstStyle/>
          <a:p>
            <a:pPr marL="172720">
              <a:lnSpc>
                <a:spcPct val="100000"/>
              </a:lnSpc>
              <a:spcBef>
                <a:spcPts val="290"/>
              </a:spcBef>
            </a:pPr>
            <a:r>
              <a:rPr sz="1500" b="1" spc="-10" dirty="0">
                <a:solidFill>
                  <a:srgbClr val="661E66"/>
                </a:solidFill>
                <a:latin typeface="Avenir Heavy"/>
                <a:cs typeface="Avenir Heavy"/>
              </a:rPr>
              <a:t>Spanish</a:t>
            </a:r>
            <a:endParaRPr sz="1500">
              <a:latin typeface="Avenir Heavy"/>
              <a:cs typeface="Avenir Heavy"/>
            </a:endParaRPr>
          </a:p>
          <a:p>
            <a:pPr marL="12700">
              <a:lnSpc>
                <a:spcPct val="100000"/>
              </a:lnSpc>
              <a:spcBef>
                <a:spcPts val="370"/>
              </a:spcBef>
              <a:tabLst>
                <a:tab pos="106680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325" dirty="0">
                <a:solidFill>
                  <a:srgbClr val="004E71"/>
                </a:solidFill>
                <a:latin typeface="Avenir Next Medium"/>
                <a:cs typeface="Avenir Next Medium"/>
              </a:rPr>
              <a:t>31</a:t>
            </a:r>
            <a:endParaRPr sz="3000">
              <a:latin typeface="Avenir Next Medium"/>
              <a:cs typeface="Avenir Next Medium"/>
            </a:endParaRPr>
          </a:p>
        </p:txBody>
      </p:sp>
      <p:pic>
        <p:nvPicPr>
          <p:cNvPr id="42" name="Picture 41" descr="A white rectangular sign with blue and green text&#10;&#10;Description automatically generated">
            <a:extLst>
              <a:ext uri="{FF2B5EF4-FFF2-40B4-BE49-F238E27FC236}">
                <a16:creationId xmlns:a16="http://schemas.microsoft.com/office/drawing/2014/main" id="{96FC1E5E-66E5-8847-0808-FDEBDFDEBB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6772" y="1732237"/>
            <a:ext cx="1828800" cy="1828800"/>
          </a:xfrm>
          <a:prstGeom prst="rect">
            <a:avLst/>
          </a:prstGeom>
        </p:spPr>
      </p:pic>
    </p:spTree>
    <p:extLst>
      <p:ext uri="{BB962C8B-B14F-4D97-AF65-F5344CB8AC3E}">
        <p14:creationId xmlns:p14="http://schemas.microsoft.com/office/powerpoint/2010/main" val="42218207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16000" y="477936"/>
            <a:ext cx="6680200" cy="320601"/>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231F20"/>
                </a:solidFill>
                <a:latin typeface="Avenir Heavy"/>
                <a:cs typeface="Avenir Heavy"/>
              </a:rPr>
              <a:t>How</a:t>
            </a:r>
            <a:r>
              <a:rPr sz="2000" b="1" spc="-55" dirty="0">
                <a:solidFill>
                  <a:srgbClr val="231F20"/>
                </a:solidFill>
                <a:latin typeface="Avenir Heavy"/>
                <a:cs typeface="Avenir Heavy"/>
              </a:rPr>
              <a:t> </a:t>
            </a:r>
            <a:r>
              <a:rPr sz="2000" b="1" dirty="0">
                <a:solidFill>
                  <a:srgbClr val="231F20"/>
                </a:solidFill>
                <a:latin typeface="Avenir Heavy"/>
                <a:cs typeface="Avenir Heavy"/>
              </a:rPr>
              <a:t>you</a:t>
            </a:r>
            <a:r>
              <a:rPr sz="2000" b="1" spc="-55" dirty="0">
                <a:solidFill>
                  <a:srgbClr val="231F20"/>
                </a:solidFill>
                <a:latin typeface="Avenir Heavy"/>
                <a:cs typeface="Avenir Heavy"/>
              </a:rPr>
              <a:t> </a:t>
            </a:r>
            <a:r>
              <a:rPr sz="2000" b="1" dirty="0">
                <a:solidFill>
                  <a:srgbClr val="231F20"/>
                </a:solidFill>
                <a:latin typeface="Avenir Heavy"/>
                <a:cs typeface="Avenir Heavy"/>
              </a:rPr>
              <a:t>can</a:t>
            </a:r>
            <a:r>
              <a:rPr sz="2000" b="1" spc="-55" dirty="0">
                <a:solidFill>
                  <a:srgbClr val="231F20"/>
                </a:solidFill>
                <a:latin typeface="Avenir Heavy"/>
                <a:cs typeface="Avenir Heavy"/>
              </a:rPr>
              <a:t> </a:t>
            </a:r>
            <a:r>
              <a:rPr sz="2000" b="1" dirty="0">
                <a:solidFill>
                  <a:srgbClr val="231F20"/>
                </a:solidFill>
                <a:latin typeface="Avenir Heavy"/>
                <a:cs typeface="Avenir Heavy"/>
              </a:rPr>
              <a:t>decrease</a:t>
            </a:r>
            <a:r>
              <a:rPr sz="2000" b="1" spc="-55" dirty="0">
                <a:solidFill>
                  <a:srgbClr val="231F20"/>
                </a:solidFill>
                <a:latin typeface="Avenir Heavy"/>
                <a:cs typeface="Avenir Heavy"/>
              </a:rPr>
              <a:t> </a:t>
            </a:r>
            <a:r>
              <a:rPr sz="2000" b="1" dirty="0">
                <a:solidFill>
                  <a:srgbClr val="231F20"/>
                </a:solidFill>
                <a:latin typeface="Avenir Heavy"/>
                <a:cs typeface="Avenir Heavy"/>
              </a:rPr>
              <a:t>your</a:t>
            </a:r>
            <a:r>
              <a:rPr sz="2000" b="1" spc="-55" dirty="0">
                <a:solidFill>
                  <a:srgbClr val="231F20"/>
                </a:solidFill>
                <a:latin typeface="Avenir Heavy"/>
                <a:cs typeface="Avenir Heavy"/>
              </a:rPr>
              <a:t> </a:t>
            </a:r>
            <a:r>
              <a:rPr sz="2000" b="1" dirty="0">
                <a:solidFill>
                  <a:srgbClr val="231F20"/>
                </a:solidFill>
                <a:latin typeface="Avenir Heavy"/>
                <a:cs typeface="Avenir Heavy"/>
              </a:rPr>
              <a:t>exposure</a:t>
            </a:r>
            <a:r>
              <a:rPr sz="2000" b="1" spc="-55" dirty="0">
                <a:solidFill>
                  <a:srgbClr val="231F20"/>
                </a:solidFill>
                <a:latin typeface="Avenir Heavy"/>
                <a:cs typeface="Avenir Heavy"/>
              </a:rPr>
              <a:t> </a:t>
            </a:r>
            <a:r>
              <a:rPr sz="2000" b="1" dirty="0">
                <a:solidFill>
                  <a:srgbClr val="231F20"/>
                </a:solidFill>
                <a:latin typeface="Avenir Heavy"/>
                <a:cs typeface="Avenir Heavy"/>
              </a:rPr>
              <a:t>to</a:t>
            </a:r>
            <a:r>
              <a:rPr sz="2000" b="1" spc="-55" dirty="0">
                <a:solidFill>
                  <a:srgbClr val="231F20"/>
                </a:solidFill>
                <a:latin typeface="Avenir Heavy"/>
                <a:cs typeface="Avenir Heavy"/>
              </a:rPr>
              <a:t> </a:t>
            </a:r>
            <a:r>
              <a:rPr sz="2000" b="1" spc="-10" dirty="0">
                <a:solidFill>
                  <a:srgbClr val="231F20"/>
                </a:solidFill>
                <a:latin typeface="Avenir Heavy"/>
                <a:cs typeface="Avenir Heavy"/>
              </a:rPr>
              <a:t>pesticides</a:t>
            </a:r>
            <a:endParaRPr sz="2000" dirty="0">
              <a:latin typeface="Avenir Heavy"/>
              <a:cs typeface="Avenir Heavy"/>
            </a:endParaRPr>
          </a:p>
        </p:txBody>
      </p:sp>
      <p:sp>
        <p:nvSpPr>
          <p:cNvPr id="3" name="object 3"/>
          <p:cNvSpPr txBox="1">
            <a:spLocks noGrp="1"/>
          </p:cNvSpPr>
          <p:nvPr>
            <p:ph type="title"/>
          </p:nvPr>
        </p:nvSpPr>
        <p:spPr>
          <a:xfrm>
            <a:off x="1016000" y="806867"/>
            <a:ext cx="7059930" cy="1130935"/>
          </a:xfrm>
          <a:prstGeom prst="rect">
            <a:avLst/>
          </a:prstGeom>
        </p:spPr>
        <p:txBody>
          <a:bodyPr vert="horz" wrap="square" lIns="0" tIns="61594" rIns="0" bIns="0" rtlCol="0">
            <a:spAutoFit/>
          </a:bodyPr>
          <a:lstStyle/>
          <a:p>
            <a:pPr marL="12700" marR="5080">
              <a:lnSpc>
                <a:spcPts val="2780"/>
              </a:lnSpc>
              <a:spcBef>
                <a:spcPts val="484"/>
              </a:spcBef>
            </a:pPr>
            <a:r>
              <a:rPr sz="2600" dirty="0"/>
              <a:t>If</a:t>
            </a:r>
            <a:r>
              <a:rPr sz="2600" spc="75" dirty="0"/>
              <a:t> </a:t>
            </a:r>
            <a:r>
              <a:rPr sz="2600" dirty="0"/>
              <a:t>someone</a:t>
            </a:r>
            <a:r>
              <a:rPr sz="2600" spc="75" dirty="0"/>
              <a:t> </a:t>
            </a:r>
            <a:r>
              <a:rPr sz="2600" spc="65" dirty="0"/>
              <a:t>in</a:t>
            </a:r>
            <a:r>
              <a:rPr sz="2600" spc="75" dirty="0"/>
              <a:t> </a:t>
            </a:r>
            <a:r>
              <a:rPr sz="2600" spc="60" dirty="0"/>
              <a:t>your</a:t>
            </a:r>
            <a:r>
              <a:rPr sz="2600" spc="75" dirty="0"/>
              <a:t> </a:t>
            </a:r>
            <a:r>
              <a:rPr sz="2600" dirty="0"/>
              <a:t>family</a:t>
            </a:r>
            <a:r>
              <a:rPr sz="2600" spc="75" dirty="0"/>
              <a:t> </a:t>
            </a:r>
            <a:r>
              <a:rPr sz="2600" spc="55" dirty="0"/>
              <a:t>works</a:t>
            </a:r>
            <a:r>
              <a:rPr sz="2600" spc="80" dirty="0"/>
              <a:t> with</a:t>
            </a:r>
            <a:r>
              <a:rPr sz="2600" spc="75" dirty="0"/>
              <a:t> </a:t>
            </a:r>
            <a:r>
              <a:rPr sz="2600" spc="-10" dirty="0"/>
              <a:t>pesticides </a:t>
            </a:r>
            <a:r>
              <a:rPr sz="2600" dirty="0"/>
              <a:t>they</a:t>
            </a:r>
            <a:r>
              <a:rPr sz="2600" spc="45" dirty="0"/>
              <a:t> </a:t>
            </a:r>
            <a:r>
              <a:rPr sz="2600" spc="85" dirty="0"/>
              <a:t>can</a:t>
            </a:r>
            <a:r>
              <a:rPr sz="2600" spc="50" dirty="0"/>
              <a:t> bring </a:t>
            </a:r>
            <a:r>
              <a:rPr sz="2600" spc="55" dirty="0"/>
              <a:t>home</a:t>
            </a:r>
            <a:r>
              <a:rPr sz="2600" spc="50" dirty="0"/>
              <a:t> </a:t>
            </a:r>
            <a:r>
              <a:rPr sz="2600" dirty="0"/>
              <a:t>residues</a:t>
            </a:r>
            <a:r>
              <a:rPr sz="2600" spc="50" dirty="0"/>
              <a:t> </a:t>
            </a:r>
            <a:r>
              <a:rPr sz="2600" spc="105" dirty="0"/>
              <a:t>on</a:t>
            </a:r>
            <a:r>
              <a:rPr sz="2600" spc="45" dirty="0"/>
              <a:t> </a:t>
            </a:r>
            <a:r>
              <a:rPr sz="2600" spc="80" dirty="0"/>
              <a:t>hands</a:t>
            </a:r>
            <a:r>
              <a:rPr sz="2600" spc="50" dirty="0"/>
              <a:t> </a:t>
            </a:r>
            <a:r>
              <a:rPr sz="2600" spc="114" dirty="0"/>
              <a:t>and</a:t>
            </a:r>
            <a:r>
              <a:rPr sz="2600" spc="50" dirty="0"/>
              <a:t> </a:t>
            </a:r>
            <a:r>
              <a:rPr sz="2600" spc="-10" dirty="0"/>
              <a:t>clothes </a:t>
            </a:r>
            <a:r>
              <a:rPr sz="2600" dirty="0"/>
              <a:t>(what</a:t>
            </a:r>
            <a:r>
              <a:rPr sz="2600" spc="100" dirty="0"/>
              <a:t> </a:t>
            </a:r>
            <a:r>
              <a:rPr sz="2600" dirty="0"/>
              <a:t>we</a:t>
            </a:r>
            <a:r>
              <a:rPr sz="2600" spc="105" dirty="0"/>
              <a:t> </a:t>
            </a:r>
            <a:r>
              <a:rPr sz="2600" dirty="0"/>
              <a:t>call</a:t>
            </a:r>
            <a:r>
              <a:rPr sz="2600" spc="105" dirty="0"/>
              <a:t> </a:t>
            </a:r>
            <a:r>
              <a:rPr sz="2600" spc="100" dirty="0"/>
              <a:t>“take</a:t>
            </a:r>
            <a:r>
              <a:rPr sz="2600" spc="105" dirty="0"/>
              <a:t> </a:t>
            </a:r>
            <a:r>
              <a:rPr sz="2600" spc="55" dirty="0"/>
              <a:t>home</a:t>
            </a:r>
            <a:r>
              <a:rPr sz="2600" spc="105" dirty="0"/>
              <a:t> </a:t>
            </a:r>
            <a:r>
              <a:rPr sz="2600" spc="-10" dirty="0"/>
              <a:t>exposures”).</a:t>
            </a:r>
            <a:endParaRPr sz="2600"/>
          </a:p>
        </p:txBody>
      </p:sp>
      <p:sp>
        <p:nvSpPr>
          <p:cNvPr id="4" name="object 4"/>
          <p:cNvSpPr txBox="1"/>
          <p:nvPr/>
        </p:nvSpPr>
        <p:spPr>
          <a:xfrm>
            <a:off x="1016000" y="1995131"/>
            <a:ext cx="7392670" cy="14986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Pesticide</a:t>
            </a:r>
            <a:r>
              <a:rPr sz="2000" spc="-20" dirty="0">
                <a:solidFill>
                  <a:srgbClr val="231F20"/>
                </a:solidFill>
                <a:latin typeface="Avenir Book"/>
                <a:cs typeface="Avenir Book"/>
              </a:rPr>
              <a:t> </a:t>
            </a:r>
            <a:r>
              <a:rPr sz="2000" dirty="0">
                <a:solidFill>
                  <a:srgbClr val="231F20"/>
                </a:solidFill>
                <a:latin typeface="Avenir Book"/>
                <a:cs typeface="Avenir Book"/>
              </a:rPr>
              <a:t>residues</a:t>
            </a:r>
            <a:r>
              <a:rPr sz="2000" spc="-15" dirty="0">
                <a:solidFill>
                  <a:srgbClr val="231F20"/>
                </a:solidFill>
                <a:latin typeface="Avenir Book"/>
                <a:cs typeface="Avenir Book"/>
              </a:rPr>
              <a:t> </a:t>
            </a:r>
            <a:r>
              <a:rPr sz="2000" dirty="0">
                <a:solidFill>
                  <a:srgbClr val="231F20"/>
                </a:solidFill>
                <a:latin typeface="Avenir Book"/>
                <a:cs typeface="Avenir Book"/>
              </a:rPr>
              <a:t>can</a:t>
            </a:r>
            <a:r>
              <a:rPr sz="2000" spc="-20" dirty="0">
                <a:solidFill>
                  <a:srgbClr val="231F20"/>
                </a:solidFill>
                <a:latin typeface="Avenir Book"/>
                <a:cs typeface="Avenir Book"/>
              </a:rPr>
              <a:t> </a:t>
            </a:r>
            <a:r>
              <a:rPr sz="2000" dirty="0">
                <a:solidFill>
                  <a:srgbClr val="231F20"/>
                </a:solidFill>
                <a:latin typeface="Avenir Book"/>
                <a:cs typeface="Avenir Book"/>
              </a:rPr>
              <a:t>stick</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skin,</a:t>
            </a:r>
            <a:r>
              <a:rPr sz="2000" spc="-15" dirty="0">
                <a:solidFill>
                  <a:srgbClr val="231F20"/>
                </a:solidFill>
                <a:latin typeface="Avenir Book"/>
                <a:cs typeface="Avenir Book"/>
              </a:rPr>
              <a:t> </a:t>
            </a:r>
            <a:r>
              <a:rPr sz="2000" dirty="0">
                <a:solidFill>
                  <a:srgbClr val="231F20"/>
                </a:solidFill>
                <a:latin typeface="Avenir Book"/>
                <a:cs typeface="Avenir Book"/>
              </a:rPr>
              <a:t>clothing,</a:t>
            </a:r>
            <a:r>
              <a:rPr sz="2000" spc="-15" dirty="0">
                <a:solidFill>
                  <a:srgbClr val="231F20"/>
                </a:solidFill>
                <a:latin typeface="Avenir Book"/>
                <a:cs typeface="Avenir Book"/>
              </a:rPr>
              <a:t> </a:t>
            </a:r>
            <a:r>
              <a:rPr sz="2000" spc="-20" dirty="0">
                <a:solidFill>
                  <a:srgbClr val="231F20"/>
                </a:solidFill>
                <a:latin typeface="Avenir Book"/>
                <a:cs typeface="Avenir Book"/>
              </a:rPr>
              <a:t>hair,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spc="-10" dirty="0">
                <a:solidFill>
                  <a:srgbClr val="231F20"/>
                </a:solidFill>
                <a:latin typeface="Avenir Book"/>
                <a:cs typeface="Avenir Book"/>
              </a:rPr>
              <a:t>equipment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can</a:t>
            </a:r>
            <a:r>
              <a:rPr sz="2000" spc="-15" dirty="0">
                <a:solidFill>
                  <a:srgbClr val="231F20"/>
                </a:solidFill>
                <a:latin typeface="Avenir Book"/>
                <a:cs typeface="Avenir Book"/>
              </a:rPr>
              <a:t> </a:t>
            </a:r>
            <a:r>
              <a:rPr sz="2000" dirty="0">
                <a:solidFill>
                  <a:srgbClr val="231F20"/>
                </a:solidFill>
                <a:latin typeface="Avenir Book"/>
                <a:cs typeface="Avenir Book"/>
              </a:rPr>
              <a:t>remain</a:t>
            </a:r>
            <a:r>
              <a:rPr sz="2000" spc="-15" dirty="0">
                <a:solidFill>
                  <a:srgbClr val="231F20"/>
                </a:solidFill>
                <a:latin typeface="Avenir Book"/>
                <a:cs typeface="Avenir Book"/>
              </a:rPr>
              <a:t> </a:t>
            </a:r>
            <a:r>
              <a:rPr sz="2000" dirty="0">
                <a:solidFill>
                  <a:srgbClr val="231F20"/>
                </a:solidFill>
                <a:latin typeface="Avenir Book"/>
                <a:cs typeface="Avenir Book"/>
              </a:rPr>
              <a:t>on</a:t>
            </a:r>
            <a:r>
              <a:rPr sz="2000" spc="-15" dirty="0">
                <a:solidFill>
                  <a:srgbClr val="231F20"/>
                </a:solidFill>
                <a:latin typeface="Avenir Book"/>
                <a:cs typeface="Avenir Book"/>
              </a:rPr>
              <a:t> </a:t>
            </a:r>
            <a:r>
              <a:rPr sz="2000" dirty="0">
                <a:solidFill>
                  <a:srgbClr val="231F20"/>
                </a:solidFill>
                <a:latin typeface="Avenir Book"/>
                <a:cs typeface="Avenir Book"/>
              </a:rPr>
              <a:t>surfaces</a:t>
            </a:r>
            <a:r>
              <a:rPr sz="2000" spc="-15" dirty="0">
                <a:solidFill>
                  <a:srgbClr val="231F20"/>
                </a:solidFill>
                <a:latin typeface="Avenir Book"/>
                <a:cs typeface="Avenir Book"/>
              </a:rPr>
              <a:t> </a:t>
            </a:r>
            <a:r>
              <a:rPr sz="2000" dirty="0">
                <a:solidFill>
                  <a:srgbClr val="231F20"/>
                </a:solidFill>
                <a:latin typeface="Avenir Book"/>
                <a:cs typeface="Avenir Book"/>
              </a:rPr>
              <a:t>long</a:t>
            </a:r>
            <a:r>
              <a:rPr sz="2000" spc="-15" dirty="0">
                <a:solidFill>
                  <a:srgbClr val="231F20"/>
                </a:solidFill>
                <a:latin typeface="Avenir Book"/>
                <a:cs typeface="Avenir Book"/>
              </a:rPr>
              <a:t> </a:t>
            </a:r>
            <a:r>
              <a:rPr sz="2000" dirty="0">
                <a:solidFill>
                  <a:srgbClr val="231F20"/>
                </a:solidFill>
                <a:latin typeface="Avenir Book"/>
                <a:cs typeface="Avenir Book"/>
              </a:rPr>
              <a:t>after</a:t>
            </a:r>
            <a:r>
              <a:rPr sz="2000" spc="-15" dirty="0">
                <a:solidFill>
                  <a:srgbClr val="231F20"/>
                </a:solidFill>
                <a:latin typeface="Avenir Book"/>
                <a:cs typeface="Avenir Book"/>
              </a:rPr>
              <a:t> </a:t>
            </a:r>
            <a:r>
              <a:rPr sz="2000" dirty="0">
                <a:solidFill>
                  <a:srgbClr val="231F20"/>
                </a:solidFill>
                <a:latin typeface="Avenir Book"/>
                <a:cs typeface="Avenir Book"/>
              </a:rPr>
              <a:t>pesticides</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dirty="0">
                <a:solidFill>
                  <a:srgbClr val="231F20"/>
                </a:solidFill>
                <a:latin typeface="Avenir Book"/>
                <a:cs typeface="Avenir Book"/>
              </a:rPr>
              <a:t>applied.</a:t>
            </a:r>
            <a:r>
              <a:rPr sz="2000" spc="-15" dirty="0">
                <a:solidFill>
                  <a:srgbClr val="231F20"/>
                </a:solidFill>
                <a:latin typeface="Avenir Book"/>
                <a:cs typeface="Avenir Book"/>
              </a:rPr>
              <a:t> </a:t>
            </a:r>
            <a:r>
              <a:rPr sz="2000" spc="-25" dirty="0">
                <a:solidFill>
                  <a:srgbClr val="231F20"/>
                </a:solidFill>
                <a:latin typeface="Avenir Book"/>
                <a:cs typeface="Avenir Book"/>
              </a:rPr>
              <a:t>You </a:t>
            </a:r>
            <a:r>
              <a:rPr sz="2000" dirty="0">
                <a:solidFill>
                  <a:srgbClr val="231F20"/>
                </a:solidFill>
                <a:latin typeface="Avenir Book"/>
                <a:cs typeface="Avenir Book"/>
              </a:rPr>
              <a:t>can’t</a:t>
            </a:r>
            <a:r>
              <a:rPr sz="2000" spc="-15" dirty="0">
                <a:solidFill>
                  <a:srgbClr val="231F20"/>
                </a:solidFill>
                <a:latin typeface="Avenir Book"/>
                <a:cs typeface="Avenir Book"/>
              </a:rPr>
              <a:t> </a:t>
            </a:r>
            <a:r>
              <a:rPr sz="2000" dirty="0">
                <a:solidFill>
                  <a:srgbClr val="231F20"/>
                </a:solidFill>
                <a:latin typeface="Avenir Book"/>
                <a:cs typeface="Avenir Book"/>
              </a:rPr>
              <a:t>always</a:t>
            </a:r>
            <a:r>
              <a:rPr sz="2000" spc="-15" dirty="0">
                <a:solidFill>
                  <a:srgbClr val="231F20"/>
                </a:solidFill>
                <a:latin typeface="Avenir Book"/>
                <a:cs typeface="Avenir Book"/>
              </a:rPr>
              <a:t> </a:t>
            </a:r>
            <a:r>
              <a:rPr sz="2000" dirty="0">
                <a:solidFill>
                  <a:srgbClr val="231F20"/>
                </a:solidFill>
                <a:latin typeface="Avenir Book"/>
                <a:cs typeface="Avenir Book"/>
              </a:rPr>
              <a:t>see</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feel</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residues.</a:t>
            </a:r>
            <a:r>
              <a:rPr sz="2000" spc="-15" dirty="0">
                <a:solidFill>
                  <a:srgbClr val="231F20"/>
                </a:solidFill>
                <a:latin typeface="Avenir Book"/>
                <a:cs typeface="Avenir Book"/>
              </a:rPr>
              <a:t> </a:t>
            </a:r>
            <a:r>
              <a:rPr sz="2000" dirty="0">
                <a:solidFill>
                  <a:srgbClr val="231F20"/>
                </a:solidFill>
                <a:latin typeface="Avenir Book"/>
                <a:cs typeface="Avenir Book"/>
              </a:rPr>
              <a:t>If</a:t>
            </a:r>
            <a:r>
              <a:rPr sz="2000" spc="-10" dirty="0">
                <a:solidFill>
                  <a:srgbClr val="231F20"/>
                </a:solidFill>
                <a:latin typeface="Avenir Book"/>
                <a:cs typeface="Avenir Book"/>
              </a:rPr>
              <a:t> </a:t>
            </a:r>
            <a:r>
              <a:rPr sz="2000" dirty="0">
                <a:solidFill>
                  <a:srgbClr val="231F20"/>
                </a:solidFill>
                <a:latin typeface="Avenir Book"/>
                <a:cs typeface="Avenir Book"/>
              </a:rPr>
              <a:t>someone</a:t>
            </a:r>
            <a:r>
              <a:rPr sz="2000" spc="-15" dirty="0">
                <a:solidFill>
                  <a:srgbClr val="231F20"/>
                </a:solidFill>
                <a:latin typeface="Avenir Book"/>
                <a:cs typeface="Avenir Book"/>
              </a:rPr>
              <a:t> </a:t>
            </a:r>
            <a:r>
              <a:rPr sz="2000" dirty="0">
                <a:solidFill>
                  <a:srgbClr val="231F20"/>
                </a:solidFill>
                <a:latin typeface="Avenir Book"/>
                <a:cs typeface="Avenir Book"/>
              </a:rPr>
              <a:t>in</a:t>
            </a:r>
            <a:r>
              <a:rPr sz="2000" spc="-15" dirty="0">
                <a:solidFill>
                  <a:srgbClr val="231F20"/>
                </a:solidFill>
                <a:latin typeface="Avenir Book"/>
                <a:cs typeface="Avenir Book"/>
              </a:rPr>
              <a:t> </a:t>
            </a:r>
            <a:r>
              <a:rPr sz="2000" dirty="0">
                <a:solidFill>
                  <a:srgbClr val="231F20"/>
                </a:solidFill>
                <a:latin typeface="Avenir Book"/>
                <a:cs typeface="Avenir Book"/>
              </a:rPr>
              <a:t>your</a:t>
            </a:r>
            <a:r>
              <a:rPr sz="2000" spc="-15" dirty="0">
                <a:solidFill>
                  <a:srgbClr val="231F20"/>
                </a:solidFill>
                <a:latin typeface="Avenir Book"/>
                <a:cs typeface="Avenir Book"/>
              </a:rPr>
              <a:t> </a:t>
            </a:r>
            <a:r>
              <a:rPr sz="2000" spc="-10" dirty="0">
                <a:solidFill>
                  <a:srgbClr val="231F20"/>
                </a:solidFill>
                <a:latin typeface="Avenir Book"/>
                <a:cs typeface="Avenir Book"/>
              </a:rPr>
              <a:t>family </a:t>
            </a:r>
            <a:r>
              <a:rPr sz="2000" dirty="0">
                <a:solidFill>
                  <a:srgbClr val="231F20"/>
                </a:solidFill>
                <a:latin typeface="Avenir Book"/>
                <a:cs typeface="Avenir Book"/>
              </a:rPr>
              <a:t>works</a:t>
            </a:r>
            <a:r>
              <a:rPr sz="2000" spc="-20" dirty="0">
                <a:solidFill>
                  <a:srgbClr val="231F20"/>
                </a:solidFill>
                <a:latin typeface="Avenir Book"/>
                <a:cs typeface="Avenir Book"/>
              </a:rPr>
              <a:t> </a:t>
            </a:r>
            <a:r>
              <a:rPr sz="2000" dirty="0">
                <a:solidFill>
                  <a:srgbClr val="231F20"/>
                </a:solidFill>
                <a:latin typeface="Avenir Book"/>
                <a:cs typeface="Avenir Book"/>
              </a:rPr>
              <a:t>with</a:t>
            </a:r>
            <a:r>
              <a:rPr sz="2000" spc="-15" dirty="0">
                <a:solidFill>
                  <a:srgbClr val="231F20"/>
                </a:solidFill>
                <a:latin typeface="Avenir Book"/>
                <a:cs typeface="Avenir Book"/>
              </a:rPr>
              <a:t> </a:t>
            </a:r>
            <a:r>
              <a:rPr sz="2000" dirty="0">
                <a:solidFill>
                  <a:srgbClr val="231F20"/>
                </a:solidFill>
                <a:latin typeface="Avenir Book"/>
                <a:cs typeface="Avenir Book"/>
              </a:rPr>
              <a:t>pesticides</a:t>
            </a:r>
            <a:r>
              <a:rPr sz="2000" spc="-15" dirty="0">
                <a:solidFill>
                  <a:srgbClr val="231F20"/>
                </a:solidFill>
                <a:latin typeface="Avenir Book"/>
                <a:cs typeface="Avenir Book"/>
              </a:rPr>
              <a:t> </a:t>
            </a:r>
            <a:r>
              <a:rPr sz="2000" dirty="0">
                <a:solidFill>
                  <a:srgbClr val="231F20"/>
                </a:solidFill>
                <a:latin typeface="Avenir Book"/>
                <a:cs typeface="Avenir Book"/>
              </a:rPr>
              <a:t>or</a:t>
            </a:r>
            <a:r>
              <a:rPr sz="2000" spc="-15" dirty="0">
                <a:solidFill>
                  <a:srgbClr val="231F20"/>
                </a:solidFill>
                <a:latin typeface="Avenir Book"/>
                <a:cs typeface="Avenir Book"/>
              </a:rPr>
              <a:t> </a:t>
            </a:r>
            <a:r>
              <a:rPr sz="2000" dirty="0">
                <a:solidFill>
                  <a:srgbClr val="231F20"/>
                </a:solidFill>
                <a:latin typeface="Avenir Book"/>
                <a:cs typeface="Avenir Book"/>
              </a:rPr>
              <a:t>other</a:t>
            </a:r>
            <a:r>
              <a:rPr sz="2000" spc="-15" dirty="0">
                <a:solidFill>
                  <a:srgbClr val="231F20"/>
                </a:solidFill>
                <a:latin typeface="Avenir Book"/>
                <a:cs typeface="Avenir Book"/>
              </a:rPr>
              <a:t> </a:t>
            </a:r>
            <a:r>
              <a:rPr sz="2000" dirty="0">
                <a:solidFill>
                  <a:srgbClr val="231F20"/>
                </a:solidFill>
                <a:latin typeface="Avenir Book"/>
                <a:cs typeface="Avenir Book"/>
              </a:rPr>
              <a:t>chemicals,</a:t>
            </a:r>
            <a:r>
              <a:rPr sz="2000" spc="-15" dirty="0">
                <a:solidFill>
                  <a:srgbClr val="231F20"/>
                </a:solidFill>
                <a:latin typeface="Avenir Book"/>
                <a:cs typeface="Avenir Book"/>
              </a:rPr>
              <a:t> </a:t>
            </a:r>
            <a:r>
              <a:rPr sz="2000" dirty="0">
                <a:solidFill>
                  <a:srgbClr val="231F20"/>
                </a:solidFill>
                <a:latin typeface="Avenir Book"/>
                <a:cs typeface="Avenir Book"/>
              </a:rPr>
              <a:t>here</a:t>
            </a:r>
            <a:r>
              <a:rPr sz="2000" spc="-15" dirty="0">
                <a:solidFill>
                  <a:srgbClr val="231F20"/>
                </a:solidFill>
                <a:latin typeface="Avenir Book"/>
                <a:cs typeface="Avenir Book"/>
              </a:rPr>
              <a:t>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dirty="0">
                <a:solidFill>
                  <a:srgbClr val="231F20"/>
                </a:solidFill>
                <a:latin typeface="Avenir Book"/>
                <a:cs typeface="Avenir Book"/>
              </a:rPr>
              <a:t>some</a:t>
            </a:r>
            <a:r>
              <a:rPr sz="2000" spc="-15" dirty="0">
                <a:solidFill>
                  <a:srgbClr val="231F20"/>
                </a:solidFill>
                <a:latin typeface="Avenir Book"/>
                <a:cs typeface="Avenir Book"/>
              </a:rPr>
              <a:t> </a:t>
            </a:r>
            <a:r>
              <a:rPr sz="2000" dirty="0">
                <a:solidFill>
                  <a:srgbClr val="231F20"/>
                </a:solidFill>
                <a:latin typeface="Avenir Book"/>
                <a:cs typeface="Avenir Book"/>
              </a:rPr>
              <a:t>tips</a:t>
            </a:r>
            <a:r>
              <a:rPr sz="2000" spc="-15" dirty="0">
                <a:solidFill>
                  <a:srgbClr val="231F20"/>
                </a:solidFill>
                <a:latin typeface="Avenir Book"/>
                <a:cs typeface="Avenir Book"/>
              </a:rPr>
              <a:t> </a:t>
            </a:r>
            <a:r>
              <a:rPr sz="2000" spc="-25" dirty="0">
                <a:solidFill>
                  <a:srgbClr val="231F20"/>
                </a:solidFill>
                <a:latin typeface="Avenir Book"/>
                <a:cs typeface="Avenir Book"/>
              </a:rPr>
              <a:t>for </a:t>
            </a:r>
            <a:r>
              <a:rPr sz="2000" dirty="0">
                <a:solidFill>
                  <a:srgbClr val="231F20"/>
                </a:solidFill>
                <a:latin typeface="Avenir Book"/>
                <a:cs typeface="Avenir Book"/>
              </a:rPr>
              <a:t>avoiding “take home </a:t>
            </a:r>
            <a:r>
              <a:rPr sz="2000" spc="-10" dirty="0">
                <a:solidFill>
                  <a:srgbClr val="231F20"/>
                </a:solidFill>
                <a:latin typeface="Avenir Book"/>
                <a:cs typeface="Avenir Book"/>
              </a:rPr>
              <a:t>exposures”:</a:t>
            </a:r>
            <a:endParaRPr sz="2000">
              <a:latin typeface="Avenir Book"/>
              <a:cs typeface="Avenir Book"/>
            </a:endParaRPr>
          </a:p>
        </p:txBody>
      </p:sp>
      <p:sp>
        <p:nvSpPr>
          <p:cNvPr id="5" name="object 5"/>
          <p:cNvSpPr txBox="1"/>
          <p:nvPr/>
        </p:nvSpPr>
        <p:spPr>
          <a:xfrm>
            <a:off x="1015968" y="4643081"/>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015968" y="3557231"/>
            <a:ext cx="3796029" cy="1600200"/>
          </a:xfrm>
          <a:prstGeom prst="rect">
            <a:avLst/>
          </a:prstGeom>
        </p:spPr>
        <p:txBody>
          <a:bodyPr vert="horz" wrap="square" lIns="0" tIns="33020" rIns="0" bIns="0" rtlCol="0">
            <a:spAutoFit/>
          </a:bodyPr>
          <a:lstStyle/>
          <a:p>
            <a:pPr marL="234315" marR="277495" indent="-222250" algn="just">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Change</a:t>
            </a:r>
            <a:r>
              <a:rPr sz="2000" spc="-20" dirty="0">
                <a:solidFill>
                  <a:srgbClr val="231F20"/>
                </a:solidFill>
                <a:latin typeface="Avenir Book"/>
                <a:cs typeface="Avenir Book"/>
              </a:rPr>
              <a:t> </a:t>
            </a:r>
            <a:r>
              <a:rPr sz="2000" dirty="0">
                <a:solidFill>
                  <a:srgbClr val="231F20"/>
                </a:solidFill>
                <a:latin typeface="Avenir Book"/>
                <a:cs typeface="Avenir Book"/>
              </a:rPr>
              <a:t>your</a:t>
            </a:r>
            <a:r>
              <a:rPr sz="2000" spc="-20" dirty="0">
                <a:solidFill>
                  <a:srgbClr val="231F20"/>
                </a:solidFill>
                <a:latin typeface="Avenir Book"/>
                <a:cs typeface="Avenir Book"/>
              </a:rPr>
              <a:t> </a:t>
            </a:r>
            <a:r>
              <a:rPr sz="2000" dirty="0">
                <a:solidFill>
                  <a:srgbClr val="231F20"/>
                </a:solidFill>
                <a:latin typeface="Avenir Book"/>
                <a:cs typeface="Avenir Book"/>
              </a:rPr>
              <a:t>clothes</a:t>
            </a:r>
            <a:r>
              <a:rPr sz="2000" spc="-15" dirty="0">
                <a:solidFill>
                  <a:srgbClr val="231F20"/>
                </a:solidFill>
                <a:latin typeface="Avenir Book"/>
                <a:cs typeface="Avenir Book"/>
              </a:rPr>
              <a:t> </a:t>
            </a:r>
            <a:r>
              <a:rPr sz="2000" dirty="0">
                <a:solidFill>
                  <a:srgbClr val="231F20"/>
                </a:solidFill>
                <a:latin typeface="Avenir Book"/>
                <a:cs typeface="Avenir Book"/>
              </a:rPr>
              <a:t>at</a:t>
            </a:r>
            <a:r>
              <a:rPr sz="2000" spc="-20" dirty="0">
                <a:solidFill>
                  <a:srgbClr val="231F20"/>
                </a:solidFill>
                <a:latin typeface="Avenir Book"/>
                <a:cs typeface="Avenir Book"/>
              </a:rPr>
              <a:t> work 	</a:t>
            </a:r>
            <a:r>
              <a:rPr sz="2000" dirty="0">
                <a:solidFill>
                  <a:srgbClr val="231F20"/>
                </a:solidFill>
                <a:latin typeface="Avenir Book"/>
                <a:cs typeface="Avenir Book"/>
              </a:rPr>
              <a:t>and</a:t>
            </a:r>
            <a:r>
              <a:rPr sz="2000" spc="-50" dirty="0">
                <a:solidFill>
                  <a:srgbClr val="231F20"/>
                </a:solidFill>
                <a:latin typeface="Avenir Book"/>
                <a:cs typeface="Avenir Book"/>
              </a:rPr>
              <a:t> </a:t>
            </a:r>
            <a:r>
              <a:rPr sz="2000" dirty="0">
                <a:solidFill>
                  <a:srgbClr val="231F20"/>
                </a:solidFill>
                <a:latin typeface="Avenir Book"/>
                <a:cs typeface="Avenir Book"/>
              </a:rPr>
              <a:t>shower</a:t>
            </a:r>
            <a:r>
              <a:rPr sz="2000" spc="-45" dirty="0">
                <a:solidFill>
                  <a:srgbClr val="231F20"/>
                </a:solidFill>
                <a:latin typeface="Avenir Book"/>
                <a:cs typeface="Avenir Book"/>
              </a:rPr>
              <a:t> </a:t>
            </a:r>
            <a:r>
              <a:rPr sz="2000" dirty="0">
                <a:solidFill>
                  <a:srgbClr val="231F20"/>
                </a:solidFill>
                <a:latin typeface="Avenir Book"/>
                <a:cs typeface="Avenir Book"/>
              </a:rPr>
              <a:t>before</a:t>
            </a:r>
            <a:r>
              <a:rPr sz="2000" spc="-45" dirty="0">
                <a:solidFill>
                  <a:srgbClr val="231F20"/>
                </a:solidFill>
                <a:latin typeface="Avenir Book"/>
                <a:cs typeface="Avenir Book"/>
              </a:rPr>
              <a:t> </a:t>
            </a:r>
            <a:r>
              <a:rPr sz="2000" dirty="0">
                <a:solidFill>
                  <a:srgbClr val="231F20"/>
                </a:solidFill>
                <a:latin typeface="Avenir Book"/>
                <a:cs typeface="Avenir Book"/>
              </a:rPr>
              <a:t>you</a:t>
            </a:r>
            <a:r>
              <a:rPr sz="2000" spc="-45" dirty="0">
                <a:solidFill>
                  <a:srgbClr val="231F20"/>
                </a:solidFill>
                <a:latin typeface="Avenir Book"/>
                <a:cs typeface="Avenir Book"/>
              </a:rPr>
              <a:t> </a:t>
            </a:r>
            <a:r>
              <a:rPr sz="2000" spc="-10" dirty="0">
                <a:solidFill>
                  <a:srgbClr val="231F20"/>
                </a:solidFill>
                <a:latin typeface="Avenir Book"/>
                <a:cs typeface="Avenir Book"/>
              </a:rPr>
              <a:t>leave 	work.</a:t>
            </a:r>
            <a:endParaRPr sz="2000">
              <a:latin typeface="Avenir Book"/>
              <a:cs typeface="Avenir Book"/>
            </a:endParaRPr>
          </a:p>
          <a:p>
            <a:pPr marL="235585" marR="5080" algn="just">
              <a:lnSpc>
                <a:spcPts val="2300"/>
              </a:lnSpc>
              <a:spcBef>
                <a:spcPts val="800"/>
              </a:spcBef>
            </a:pPr>
            <a:r>
              <a:rPr sz="2000" dirty="0">
                <a:solidFill>
                  <a:srgbClr val="231F20"/>
                </a:solidFill>
                <a:latin typeface="Avenir Book"/>
                <a:cs typeface="Avenir Book"/>
              </a:rPr>
              <a:t>Remove your shoes at the </a:t>
            </a:r>
            <a:r>
              <a:rPr sz="2000" spc="-20" dirty="0">
                <a:solidFill>
                  <a:srgbClr val="231F20"/>
                </a:solidFill>
                <a:latin typeface="Avenir Book"/>
                <a:cs typeface="Avenir Book"/>
              </a:rPr>
              <a:t>door </a:t>
            </a:r>
            <a:r>
              <a:rPr sz="2000" dirty="0">
                <a:solidFill>
                  <a:srgbClr val="231F20"/>
                </a:solidFill>
                <a:latin typeface="Avenir Book"/>
                <a:cs typeface="Avenir Book"/>
              </a:rPr>
              <a:t>before</a:t>
            </a:r>
            <a:r>
              <a:rPr sz="2000" spc="-20" dirty="0">
                <a:solidFill>
                  <a:srgbClr val="231F20"/>
                </a:solidFill>
                <a:latin typeface="Avenir Book"/>
                <a:cs typeface="Avenir Book"/>
              </a:rPr>
              <a:t> </a:t>
            </a:r>
            <a:r>
              <a:rPr sz="2000" dirty="0">
                <a:solidFill>
                  <a:srgbClr val="231F20"/>
                </a:solidFill>
                <a:latin typeface="Avenir Book"/>
                <a:cs typeface="Avenir Book"/>
              </a:rPr>
              <a:t>entering</a:t>
            </a:r>
            <a:r>
              <a:rPr sz="2000" spc="-15" dirty="0">
                <a:solidFill>
                  <a:srgbClr val="231F20"/>
                </a:solidFill>
                <a:latin typeface="Avenir Book"/>
                <a:cs typeface="Avenir Book"/>
              </a:rPr>
              <a:t> </a:t>
            </a:r>
            <a:r>
              <a:rPr sz="2000" dirty="0">
                <a:solidFill>
                  <a:srgbClr val="231F20"/>
                </a:solidFill>
                <a:latin typeface="Avenir Book"/>
                <a:cs typeface="Avenir Book"/>
              </a:rPr>
              <a:t>your</a:t>
            </a:r>
            <a:r>
              <a:rPr sz="2000" spc="-20" dirty="0">
                <a:solidFill>
                  <a:srgbClr val="231F20"/>
                </a:solidFill>
                <a:latin typeface="Avenir Book"/>
                <a:cs typeface="Avenir Book"/>
              </a:rPr>
              <a:t> </a:t>
            </a:r>
            <a:r>
              <a:rPr sz="2000" spc="-10" dirty="0">
                <a:solidFill>
                  <a:srgbClr val="231F20"/>
                </a:solidFill>
                <a:latin typeface="Avenir Book"/>
                <a:cs typeface="Avenir Book"/>
              </a:rPr>
              <a:t>home.</a:t>
            </a:r>
            <a:endParaRPr sz="2000">
              <a:latin typeface="Avenir Book"/>
              <a:cs typeface="Avenir Book"/>
            </a:endParaRPr>
          </a:p>
        </p:txBody>
      </p:sp>
      <p:sp>
        <p:nvSpPr>
          <p:cNvPr id="7" name="object 7"/>
          <p:cNvSpPr txBox="1"/>
          <p:nvPr/>
        </p:nvSpPr>
        <p:spPr>
          <a:xfrm>
            <a:off x="4997113" y="4350981"/>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4997113" y="5036781"/>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4997113" y="3557231"/>
            <a:ext cx="3519170" cy="2286000"/>
          </a:xfrm>
          <a:prstGeom prst="rect">
            <a:avLst/>
          </a:prstGeom>
        </p:spPr>
        <p:txBody>
          <a:bodyPr vert="horz" wrap="square" lIns="0" tIns="33020" rIns="0" bIns="0" rtlCol="0">
            <a:spAutoFit/>
          </a:bodyPr>
          <a:lstStyle/>
          <a:p>
            <a:pPr marL="234315" marR="183515" indent="-222250" algn="just">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Wash</a:t>
            </a:r>
            <a:r>
              <a:rPr sz="2000" spc="-45" dirty="0">
                <a:solidFill>
                  <a:srgbClr val="231F20"/>
                </a:solidFill>
                <a:latin typeface="Avenir Book"/>
                <a:cs typeface="Avenir Book"/>
              </a:rPr>
              <a:t> </a:t>
            </a:r>
            <a:r>
              <a:rPr sz="2000" dirty="0">
                <a:solidFill>
                  <a:srgbClr val="231F20"/>
                </a:solidFill>
                <a:latin typeface="Avenir Book"/>
                <a:cs typeface="Avenir Book"/>
              </a:rPr>
              <a:t>your</a:t>
            </a:r>
            <a:r>
              <a:rPr sz="2000" spc="-45" dirty="0">
                <a:solidFill>
                  <a:srgbClr val="231F20"/>
                </a:solidFill>
                <a:latin typeface="Avenir Book"/>
                <a:cs typeface="Avenir Book"/>
              </a:rPr>
              <a:t> </a:t>
            </a:r>
            <a:r>
              <a:rPr sz="2000" dirty="0">
                <a:solidFill>
                  <a:srgbClr val="231F20"/>
                </a:solidFill>
                <a:latin typeface="Avenir Book"/>
                <a:cs typeface="Avenir Book"/>
              </a:rPr>
              <a:t>hands</a:t>
            </a:r>
            <a:r>
              <a:rPr sz="2000" spc="-45" dirty="0">
                <a:solidFill>
                  <a:srgbClr val="231F20"/>
                </a:solidFill>
                <a:latin typeface="Avenir Book"/>
                <a:cs typeface="Avenir Book"/>
              </a:rPr>
              <a:t> </a:t>
            </a:r>
            <a:r>
              <a:rPr sz="2000" dirty="0">
                <a:solidFill>
                  <a:srgbClr val="231F20"/>
                </a:solidFill>
                <a:latin typeface="Avenir Book"/>
                <a:cs typeface="Avenir Book"/>
              </a:rPr>
              <a:t>when</a:t>
            </a:r>
            <a:r>
              <a:rPr sz="2000" spc="-45" dirty="0">
                <a:solidFill>
                  <a:srgbClr val="231F20"/>
                </a:solidFill>
                <a:latin typeface="Avenir Book"/>
                <a:cs typeface="Avenir Book"/>
              </a:rPr>
              <a:t> </a:t>
            </a:r>
            <a:r>
              <a:rPr sz="2000" spc="-25" dirty="0">
                <a:solidFill>
                  <a:srgbClr val="231F20"/>
                </a:solidFill>
                <a:latin typeface="Avenir Book"/>
                <a:cs typeface="Avenir Book"/>
              </a:rPr>
              <a:t>you 	</a:t>
            </a:r>
            <a:r>
              <a:rPr sz="2000" dirty="0">
                <a:solidFill>
                  <a:srgbClr val="231F20"/>
                </a:solidFill>
                <a:latin typeface="Avenir Book"/>
                <a:cs typeface="Avenir Book"/>
              </a:rPr>
              <a:t>get</a:t>
            </a:r>
            <a:r>
              <a:rPr sz="2000" spc="-40" dirty="0">
                <a:solidFill>
                  <a:srgbClr val="231F20"/>
                </a:solidFill>
                <a:latin typeface="Avenir Book"/>
                <a:cs typeface="Avenir Book"/>
              </a:rPr>
              <a:t> </a:t>
            </a:r>
            <a:r>
              <a:rPr sz="2000" spc="-10" dirty="0">
                <a:solidFill>
                  <a:srgbClr val="231F20"/>
                </a:solidFill>
                <a:latin typeface="Avenir Book"/>
                <a:cs typeface="Avenir Book"/>
              </a:rPr>
              <a:t>home.</a:t>
            </a:r>
            <a:endParaRPr sz="2000">
              <a:latin typeface="Avenir Book"/>
              <a:cs typeface="Avenir Book"/>
            </a:endParaRPr>
          </a:p>
          <a:p>
            <a:pPr marL="235585" marR="862330" algn="just">
              <a:lnSpc>
                <a:spcPts val="2300"/>
              </a:lnSpc>
              <a:spcBef>
                <a:spcPts val="800"/>
              </a:spcBef>
            </a:pPr>
            <a:r>
              <a:rPr sz="2000" dirty="0">
                <a:solidFill>
                  <a:srgbClr val="231F20"/>
                </a:solidFill>
                <a:latin typeface="Avenir Book"/>
                <a:cs typeface="Avenir Book"/>
              </a:rPr>
              <a:t>Launder</a:t>
            </a:r>
            <a:r>
              <a:rPr sz="2000" spc="-60" dirty="0">
                <a:solidFill>
                  <a:srgbClr val="231F20"/>
                </a:solidFill>
                <a:latin typeface="Avenir Book"/>
                <a:cs typeface="Avenir Book"/>
              </a:rPr>
              <a:t> </a:t>
            </a:r>
            <a:r>
              <a:rPr sz="2000" dirty="0">
                <a:solidFill>
                  <a:srgbClr val="231F20"/>
                </a:solidFill>
                <a:latin typeface="Avenir Book"/>
                <a:cs typeface="Avenir Book"/>
              </a:rPr>
              <a:t>work</a:t>
            </a:r>
            <a:r>
              <a:rPr sz="2000" spc="-60" dirty="0">
                <a:solidFill>
                  <a:srgbClr val="231F20"/>
                </a:solidFill>
                <a:latin typeface="Avenir Book"/>
                <a:cs typeface="Avenir Book"/>
              </a:rPr>
              <a:t> </a:t>
            </a:r>
            <a:r>
              <a:rPr sz="2000" spc="-10" dirty="0">
                <a:solidFill>
                  <a:srgbClr val="231F20"/>
                </a:solidFill>
                <a:latin typeface="Avenir Book"/>
                <a:cs typeface="Avenir Book"/>
              </a:rPr>
              <a:t>clothes separately.</a:t>
            </a:r>
            <a:endParaRPr sz="2000">
              <a:latin typeface="Avenir Book"/>
              <a:cs typeface="Avenir Book"/>
            </a:endParaRPr>
          </a:p>
          <a:p>
            <a:pPr marL="235585" marR="5080" algn="just">
              <a:lnSpc>
                <a:spcPts val="2300"/>
              </a:lnSpc>
              <a:spcBef>
                <a:spcPts val="800"/>
              </a:spcBef>
            </a:pPr>
            <a:r>
              <a:rPr sz="2000" dirty="0">
                <a:solidFill>
                  <a:srgbClr val="231F20"/>
                </a:solidFill>
                <a:latin typeface="Avenir Book"/>
                <a:cs typeface="Avenir Book"/>
              </a:rPr>
              <a:t>Don’t</a:t>
            </a:r>
            <a:r>
              <a:rPr sz="2000" spc="-25" dirty="0">
                <a:solidFill>
                  <a:srgbClr val="231F20"/>
                </a:solidFill>
                <a:latin typeface="Avenir Book"/>
                <a:cs typeface="Avenir Book"/>
              </a:rPr>
              <a:t> </a:t>
            </a:r>
            <a:r>
              <a:rPr sz="2000" dirty="0">
                <a:solidFill>
                  <a:srgbClr val="231F20"/>
                </a:solidFill>
                <a:latin typeface="Avenir Book"/>
                <a:cs typeface="Avenir Book"/>
              </a:rPr>
              <a:t>use</a:t>
            </a:r>
            <a:r>
              <a:rPr sz="2000" spc="-20" dirty="0">
                <a:solidFill>
                  <a:srgbClr val="231F20"/>
                </a:solidFill>
                <a:latin typeface="Avenir Book"/>
                <a:cs typeface="Avenir Book"/>
              </a:rPr>
              <a:t> </a:t>
            </a:r>
            <a:r>
              <a:rPr sz="2000" dirty="0">
                <a:solidFill>
                  <a:srgbClr val="231F20"/>
                </a:solidFill>
                <a:latin typeface="Avenir Book"/>
                <a:cs typeface="Avenir Book"/>
              </a:rPr>
              <a:t>chemicals</a:t>
            </a:r>
            <a:r>
              <a:rPr sz="2000" spc="-20" dirty="0">
                <a:solidFill>
                  <a:srgbClr val="231F20"/>
                </a:solidFill>
                <a:latin typeface="Avenir Book"/>
                <a:cs typeface="Avenir Book"/>
              </a:rPr>
              <a:t> </a:t>
            </a:r>
            <a:r>
              <a:rPr sz="2000" dirty="0">
                <a:solidFill>
                  <a:srgbClr val="231F20"/>
                </a:solidFill>
                <a:latin typeface="Avenir Book"/>
                <a:cs typeface="Avenir Book"/>
              </a:rPr>
              <a:t>at</a:t>
            </a:r>
            <a:r>
              <a:rPr sz="2000" spc="-20" dirty="0">
                <a:solidFill>
                  <a:srgbClr val="231F20"/>
                </a:solidFill>
                <a:latin typeface="Avenir Book"/>
                <a:cs typeface="Avenir Book"/>
              </a:rPr>
              <a:t> home </a:t>
            </a:r>
            <a:r>
              <a:rPr sz="2000" dirty="0">
                <a:solidFill>
                  <a:srgbClr val="231F20"/>
                </a:solidFill>
                <a:latin typeface="Avenir Book"/>
                <a:cs typeface="Avenir Book"/>
              </a:rPr>
              <a:t>that</a:t>
            </a:r>
            <a:r>
              <a:rPr sz="2000" spc="-20" dirty="0">
                <a:solidFill>
                  <a:srgbClr val="231F20"/>
                </a:solidFill>
                <a:latin typeface="Avenir Book"/>
                <a:cs typeface="Avenir Book"/>
              </a:rPr>
              <a:t> </a:t>
            </a:r>
            <a:r>
              <a:rPr sz="2000" dirty="0">
                <a:solidFill>
                  <a:srgbClr val="231F20"/>
                </a:solidFill>
                <a:latin typeface="Avenir Book"/>
                <a:cs typeface="Avenir Book"/>
              </a:rPr>
              <a:t>are</a:t>
            </a:r>
            <a:r>
              <a:rPr sz="2000" spc="-20" dirty="0">
                <a:solidFill>
                  <a:srgbClr val="231F20"/>
                </a:solidFill>
                <a:latin typeface="Avenir Book"/>
                <a:cs typeface="Avenir Book"/>
              </a:rPr>
              <a:t> </a:t>
            </a:r>
            <a:r>
              <a:rPr sz="2000" dirty="0">
                <a:solidFill>
                  <a:srgbClr val="231F20"/>
                </a:solidFill>
                <a:latin typeface="Avenir Book"/>
                <a:cs typeface="Avenir Book"/>
              </a:rPr>
              <a:t>meant</a:t>
            </a:r>
            <a:r>
              <a:rPr sz="2000" spc="-20" dirty="0">
                <a:solidFill>
                  <a:srgbClr val="231F20"/>
                </a:solidFill>
                <a:latin typeface="Avenir Book"/>
                <a:cs typeface="Avenir Book"/>
              </a:rPr>
              <a:t> </a:t>
            </a:r>
            <a:r>
              <a:rPr sz="2000" dirty="0">
                <a:solidFill>
                  <a:srgbClr val="231F20"/>
                </a:solidFill>
                <a:latin typeface="Avenir Book"/>
                <a:cs typeface="Avenir Book"/>
              </a:rPr>
              <a:t>to</a:t>
            </a:r>
            <a:r>
              <a:rPr sz="2000" spc="-20" dirty="0">
                <a:solidFill>
                  <a:srgbClr val="231F20"/>
                </a:solidFill>
                <a:latin typeface="Avenir Book"/>
                <a:cs typeface="Avenir Book"/>
              </a:rPr>
              <a:t> </a:t>
            </a:r>
            <a:r>
              <a:rPr sz="2000" dirty="0">
                <a:solidFill>
                  <a:srgbClr val="231F20"/>
                </a:solidFill>
                <a:latin typeface="Avenir Book"/>
                <a:cs typeface="Avenir Book"/>
              </a:rPr>
              <a:t>be</a:t>
            </a:r>
            <a:r>
              <a:rPr sz="2000" spc="-20" dirty="0">
                <a:solidFill>
                  <a:srgbClr val="231F20"/>
                </a:solidFill>
                <a:latin typeface="Avenir Book"/>
                <a:cs typeface="Avenir Book"/>
              </a:rPr>
              <a:t> </a:t>
            </a:r>
            <a:r>
              <a:rPr sz="2000" dirty="0">
                <a:solidFill>
                  <a:srgbClr val="231F20"/>
                </a:solidFill>
                <a:latin typeface="Avenir Book"/>
                <a:cs typeface="Avenir Book"/>
              </a:rPr>
              <a:t>used</a:t>
            </a:r>
            <a:r>
              <a:rPr sz="2000" spc="-20" dirty="0">
                <a:solidFill>
                  <a:srgbClr val="231F20"/>
                </a:solidFill>
                <a:latin typeface="Avenir Book"/>
                <a:cs typeface="Avenir Book"/>
              </a:rPr>
              <a:t> </a:t>
            </a:r>
            <a:r>
              <a:rPr sz="2000" spc="-25" dirty="0">
                <a:solidFill>
                  <a:srgbClr val="231F20"/>
                </a:solidFill>
                <a:latin typeface="Avenir Book"/>
                <a:cs typeface="Avenir Book"/>
              </a:rPr>
              <a:t>in </a:t>
            </a:r>
            <a:r>
              <a:rPr sz="2000" dirty="0">
                <a:solidFill>
                  <a:srgbClr val="231F20"/>
                </a:solidFill>
                <a:latin typeface="Avenir Book"/>
                <a:cs typeface="Avenir Book"/>
              </a:rPr>
              <a:t>the </a:t>
            </a:r>
            <a:r>
              <a:rPr sz="2000" spc="-10" dirty="0">
                <a:solidFill>
                  <a:srgbClr val="231F20"/>
                </a:solidFill>
                <a:latin typeface="Avenir Book"/>
                <a:cs typeface="Avenir Book"/>
              </a:rPr>
              <a:t>workplace.</a:t>
            </a:r>
            <a:endParaRPr sz="2000">
              <a:latin typeface="Avenir Book"/>
              <a:cs typeface="Avenir Book"/>
            </a:endParaRPr>
          </a:p>
        </p:txBody>
      </p:sp>
      <p:sp>
        <p:nvSpPr>
          <p:cNvPr id="10" name="object 10"/>
          <p:cNvSpPr txBox="1"/>
          <p:nvPr/>
        </p:nvSpPr>
        <p:spPr>
          <a:xfrm>
            <a:off x="292100" y="7391399"/>
            <a:ext cx="53467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1" name="object 11"/>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6525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35" dirty="0">
                <a:solidFill>
                  <a:srgbClr val="004E71"/>
                </a:solidFill>
                <a:latin typeface="Avenir Next Medium"/>
                <a:cs typeface="Avenir Next Medium"/>
              </a:rPr>
              <a:t>32</a:t>
            </a:r>
            <a:endParaRPr sz="3000">
              <a:latin typeface="Avenir Next Medium"/>
              <a:cs typeface="Avenir Next Medium"/>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22324" y="4079674"/>
            <a:ext cx="6988809" cy="920115"/>
          </a:xfrm>
          <a:prstGeom prst="rect">
            <a:avLst/>
          </a:prstGeom>
        </p:spPr>
        <p:txBody>
          <a:bodyPr vert="horz" wrap="square" lIns="0" tIns="122555" rIns="0" bIns="0" rtlCol="0">
            <a:spAutoFit/>
          </a:bodyPr>
          <a:lstStyle/>
          <a:p>
            <a:pPr marL="12700">
              <a:lnSpc>
                <a:spcPct val="100000"/>
              </a:lnSpc>
              <a:spcBef>
                <a:spcPts val="965"/>
              </a:spcBef>
            </a:pPr>
            <a:r>
              <a:rPr sz="2600" spc="145" dirty="0">
                <a:solidFill>
                  <a:srgbClr val="004A91"/>
                </a:solidFill>
                <a:latin typeface="Times New Roman"/>
                <a:cs typeface="Times New Roman"/>
              </a:rPr>
              <a:t>How</a:t>
            </a:r>
            <a:r>
              <a:rPr sz="2600" spc="55" dirty="0">
                <a:solidFill>
                  <a:srgbClr val="004A91"/>
                </a:solidFill>
                <a:latin typeface="Times New Roman"/>
                <a:cs typeface="Times New Roman"/>
              </a:rPr>
              <a:t> </a:t>
            </a:r>
            <a:r>
              <a:rPr sz="2600" dirty="0">
                <a:solidFill>
                  <a:srgbClr val="004A91"/>
                </a:solidFill>
                <a:latin typeface="Times New Roman"/>
                <a:cs typeface="Times New Roman"/>
              </a:rPr>
              <a:t>you</a:t>
            </a:r>
            <a:r>
              <a:rPr sz="2600" spc="60" dirty="0">
                <a:solidFill>
                  <a:srgbClr val="004A91"/>
                </a:solidFill>
                <a:latin typeface="Times New Roman"/>
                <a:cs typeface="Times New Roman"/>
              </a:rPr>
              <a:t> </a:t>
            </a:r>
            <a:r>
              <a:rPr sz="2600" spc="85" dirty="0">
                <a:solidFill>
                  <a:srgbClr val="004A91"/>
                </a:solidFill>
                <a:latin typeface="Times New Roman"/>
                <a:cs typeface="Times New Roman"/>
              </a:rPr>
              <a:t>can</a:t>
            </a:r>
            <a:r>
              <a:rPr sz="2600" spc="60" dirty="0">
                <a:solidFill>
                  <a:srgbClr val="004A91"/>
                </a:solidFill>
                <a:latin typeface="Times New Roman"/>
                <a:cs typeface="Times New Roman"/>
              </a:rPr>
              <a:t> </a:t>
            </a:r>
            <a:r>
              <a:rPr sz="2600" dirty="0">
                <a:solidFill>
                  <a:srgbClr val="004A91"/>
                </a:solidFill>
                <a:latin typeface="Times New Roman"/>
                <a:cs typeface="Times New Roman"/>
              </a:rPr>
              <a:t>decrease</a:t>
            </a:r>
            <a:r>
              <a:rPr sz="2600" spc="60" dirty="0">
                <a:solidFill>
                  <a:srgbClr val="004A91"/>
                </a:solidFill>
                <a:latin typeface="Times New Roman"/>
                <a:cs typeface="Times New Roman"/>
              </a:rPr>
              <a:t> your</a:t>
            </a:r>
            <a:r>
              <a:rPr sz="2600" spc="55" dirty="0">
                <a:solidFill>
                  <a:srgbClr val="004A91"/>
                </a:solidFill>
                <a:latin typeface="Times New Roman"/>
                <a:cs typeface="Times New Roman"/>
              </a:rPr>
              <a:t> exposure</a:t>
            </a:r>
            <a:r>
              <a:rPr sz="2600" spc="60" dirty="0">
                <a:solidFill>
                  <a:srgbClr val="004A91"/>
                </a:solidFill>
                <a:latin typeface="Times New Roman"/>
                <a:cs typeface="Times New Roman"/>
              </a:rPr>
              <a:t> </a:t>
            </a:r>
            <a:r>
              <a:rPr sz="2600" spc="100" dirty="0">
                <a:solidFill>
                  <a:srgbClr val="004A91"/>
                </a:solidFill>
                <a:latin typeface="Times New Roman"/>
                <a:cs typeface="Times New Roman"/>
              </a:rPr>
              <a:t>to</a:t>
            </a:r>
            <a:r>
              <a:rPr sz="2600" spc="60" dirty="0">
                <a:solidFill>
                  <a:srgbClr val="004A91"/>
                </a:solidFill>
                <a:latin typeface="Times New Roman"/>
                <a:cs typeface="Times New Roman"/>
              </a:rPr>
              <a:t> </a:t>
            </a:r>
            <a:r>
              <a:rPr sz="2600" spc="-10" dirty="0">
                <a:solidFill>
                  <a:srgbClr val="004A91"/>
                </a:solidFill>
                <a:latin typeface="Times New Roman"/>
                <a:cs typeface="Times New Roman"/>
              </a:rPr>
              <a:t>pesticides</a:t>
            </a:r>
            <a:endParaRPr sz="2600">
              <a:latin typeface="Times New Roman"/>
              <a:cs typeface="Times New Roman"/>
            </a:endParaRPr>
          </a:p>
          <a:p>
            <a:pPr marL="12700">
              <a:lnSpc>
                <a:spcPct val="100000"/>
              </a:lnSpc>
              <a:spcBef>
                <a:spcPts val="660"/>
              </a:spcBef>
            </a:pPr>
            <a:r>
              <a:rPr sz="2000" b="1" dirty="0">
                <a:solidFill>
                  <a:srgbClr val="231F20"/>
                </a:solidFill>
                <a:latin typeface="Avenir Heavy"/>
                <a:cs typeface="Avenir Heavy"/>
              </a:rPr>
              <a:t>Here</a:t>
            </a:r>
            <a:r>
              <a:rPr sz="2000" b="1" spc="-45" dirty="0">
                <a:solidFill>
                  <a:srgbClr val="231F20"/>
                </a:solidFill>
                <a:latin typeface="Avenir Heavy"/>
                <a:cs typeface="Avenir Heavy"/>
              </a:rPr>
              <a:t> </a:t>
            </a:r>
            <a:r>
              <a:rPr sz="2000" b="1" dirty="0">
                <a:solidFill>
                  <a:srgbClr val="231F20"/>
                </a:solidFill>
                <a:latin typeface="Avenir Heavy"/>
                <a:cs typeface="Avenir Heavy"/>
              </a:rPr>
              <a:t>are</a:t>
            </a:r>
            <a:r>
              <a:rPr sz="2000" b="1" spc="-45" dirty="0">
                <a:solidFill>
                  <a:srgbClr val="231F20"/>
                </a:solidFill>
                <a:latin typeface="Avenir Heavy"/>
                <a:cs typeface="Avenir Heavy"/>
              </a:rPr>
              <a:t> </a:t>
            </a:r>
            <a:r>
              <a:rPr sz="2000" b="1" dirty="0">
                <a:solidFill>
                  <a:srgbClr val="231F20"/>
                </a:solidFill>
                <a:latin typeface="Avenir Heavy"/>
                <a:cs typeface="Avenir Heavy"/>
              </a:rPr>
              <a:t>some</a:t>
            </a:r>
            <a:r>
              <a:rPr sz="2000" b="1" spc="-45" dirty="0">
                <a:solidFill>
                  <a:srgbClr val="231F20"/>
                </a:solidFill>
                <a:latin typeface="Avenir Heavy"/>
                <a:cs typeface="Avenir Heavy"/>
              </a:rPr>
              <a:t> </a:t>
            </a:r>
            <a:r>
              <a:rPr sz="2000" b="1" dirty="0">
                <a:solidFill>
                  <a:srgbClr val="231F20"/>
                </a:solidFill>
                <a:latin typeface="Avenir Heavy"/>
                <a:cs typeface="Avenir Heavy"/>
              </a:rPr>
              <a:t>tips</a:t>
            </a:r>
            <a:r>
              <a:rPr sz="2000" b="1" spc="-40" dirty="0">
                <a:solidFill>
                  <a:srgbClr val="231F20"/>
                </a:solidFill>
                <a:latin typeface="Avenir Heavy"/>
                <a:cs typeface="Avenir Heavy"/>
              </a:rPr>
              <a:t> </a:t>
            </a:r>
            <a:r>
              <a:rPr sz="2000" b="1" dirty="0">
                <a:solidFill>
                  <a:srgbClr val="231F20"/>
                </a:solidFill>
                <a:latin typeface="Avenir Heavy"/>
                <a:cs typeface="Avenir Heavy"/>
              </a:rPr>
              <a:t>for</a:t>
            </a:r>
            <a:r>
              <a:rPr sz="2000" b="1" spc="-45" dirty="0">
                <a:solidFill>
                  <a:srgbClr val="231F20"/>
                </a:solidFill>
                <a:latin typeface="Avenir Heavy"/>
                <a:cs typeface="Avenir Heavy"/>
              </a:rPr>
              <a:t> </a:t>
            </a:r>
            <a:r>
              <a:rPr sz="2000" b="1" dirty="0">
                <a:solidFill>
                  <a:srgbClr val="231F20"/>
                </a:solidFill>
                <a:latin typeface="Avenir Heavy"/>
                <a:cs typeface="Avenir Heavy"/>
              </a:rPr>
              <a:t>avoiding</a:t>
            </a:r>
            <a:r>
              <a:rPr sz="2000" b="1" spc="-45" dirty="0">
                <a:solidFill>
                  <a:srgbClr val="231F20"/>
                </a:solidFill>
                <a:latin typeface="Avenir Heavy"/>
                <a:cs typeface="Avenir Heavy"/>
              </a:rPr>
              <a:t> </a:t>
            </a:r>
            <a:r>
              <a:rPr sz="2000" b="1" dirty="0">
                <a:solidFill>
                  <a:srgbClr val="231F20"/>
                </a:solidFill>
                <a:latin typeface="Avenir Heavy"/>
                <a:cs typeface="Avenir Heavy"/>
              </a:rPr>
              <a:t>“take</a:t>
            </a:r>
            <a:r>
              <a:rPr sz="2000" b="1" spc="-40" dirty="0">
                <a:solidFill>
                  <a:srgbClr val="231F20"/>
                </a:solidFill>
                <a:latin typeface="Avenir Heavy"/>
                <a:cs typeface="Avenir Heavy"/>
              </a:rPr>
              <a:t> </a:t>
            </a:r>
            <a:r>
              <a:rPr sz="2000" b="1" dirty="0">
                <a:solidFill>
                  <a:srgbClr val="231F20"/>
                </a:solidFill>
                <a:latin typeface="Avenir Heavy"/>
                <a:cs typeface="Avenir Heavy"/>
              </a:rPr>
              <a:t>home</a:t>
            </a:r>
            <a:r>
              <a:rPr sz="2000" b="1" spc="-45" dirty="0">
                <a:solidFill>
                  <a:srgbClr val="231F20"/>
                </a:solidFill>
                <a:latin typeface="Avenir Heavy"/>
                <a:cs typeface="Avenir Heavy"/>
              </a:rPr>
              <a:t> </a:t>
            </a:r>
            <a:r>
              <a:rPr sz="2000" b="1" spc="-10" dirty="0">
                <a:solidFill>
                  <a:srgbClr val="231F20"/>
                </a:solidFill>
                <a:latin typeface="Avenir Heavy"/>
                <a:cs typeface="Avenir Heavy"/>
              </a:rPr>
              <a:t>exposures”:</a:t>
            </a:r>
            <a:endParaRPr sz="2000">
              <a:latin typeface="Avenir Heavy"/>
              <a:cs typeface="Avenir Heavy"/>
            </a:endParaRPr>
          </a:p>
        </p:txBody>
      </p:sp>
      <p:sp>
        <p:nvSpPr>
          <p:cNvPr id="3" name="object 3"/>
          <p:cNvSpPr txBox="1"/>
          <p:nvPr/>
        </p:nvSpPr>
        <p:spPr>
          <a:xfrm>
            <a:off x="1322292" y="614913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1322292" y="5063289"/>
            <a:ext cx="3192780" cy="1892300"/>
          </a:xfrm>
          <a:prstGeom prst="rect">
            <a:avLst/>
          </a:prstGeom>
        </p:spPr>
        <p:txBody>
          <a:bodyPr vert="horz" wrap="square" lIns="0" tIns="33019" rIns="0" bIns="0" rtlCol="0">
            <a:spAutoFit/>
          </a:bodyPr>
          <a:lstStyle/>
          <a:p>
            <a:pPr marL="234315" marR="215900" indent="-222250">
              <a:lnSpc>
                <a:spcPts val="2300"/>
              </a:lnSpc>
              <a:spcBef>
                <a:spcPts val="259"/>
              </a:spcBef>
              <a:buClr>
                <a:srgbClr val="E16C25"/>
              </a:buClr>
              <a:buSzPct val="52500"/>
              <a:buFont typeface="Apple Symbols"/>
              <a:buChar char="■"/>
              <a:tabLst>
                <a:tab pos="235585" algn="l"/>
              </a:tabLst>
            </a:pPr>
            <a:r>
              <a:rPr sz="2000" dirty="0">
                <a:solidFill>
                  <a:srgbClr val="231F20"/>
                </a:solidFill>
                <a:latin typeface="Avenir Book"/>
                <a:cs typeface="Avenir Book"/>
              </a:rPr>
              <a:t>Change</a:t>
            </a:r>
            <a:r>
              <a:rPr sz="2000" spc="-25" dirty="0">
                <a:solidFill>
                  <a:srgbClr val="231F20"/>
                </a:solidFill>
                <a:latin typeface="Avenir Book"/>
                <a:cs typeface="Avenir Book"/>
              </a:rPr>
              <a:t> </a:t>
            </a:r>
            <a:r>
              <a:rPr sz="2000" dirty="0">
                <a:solidFill>
                  <a:srgbClr val="231F20"/>
                </a:solidFill>
                <a:latin typeface="Avenir Book"/>
                <a:cs typeface="Avenir Book"/>
              </a:rPr>
              <a:t>your</a:t>
            </a:r>
            <a:r>
              <a:rPr sz="2000" spc="-25" dirty="0">
                <a:solidFill>
                  <a:srgbClr val="231F20"/>
                </a:solidFill>
                <a:latin typeface="Avenir Book"/>
                <a:cs typeface="Avenir Book"/>
              </a:rPr>
              <a:t> </a:t>
            </a:r>
            <a:r>
              <a:rPr sz="2000" dirty="0">
                <a:solidFill>
                  <a:srgbClr val="231F20"/>
                </a:solidFill>
                <a:latin typeface="Avenir Book"/>
                <a:cs typeface="Avenir Book"/>
              </a:rPr>
              <a:t>clothes</a:t>
            </a:r>
            <a:r>
              <a:rPr sz="2000" spc="-25" dirty="0">
                <a:solidFill>
                  <a:srgbClr val="231F20"/>
                </a:solidFill>
                <a:latin typeface="Avenir Book"/>
                <a:cs typeface="Avenir Book"/>
              </a:rPr>
              <a:t> at 	</a:t>
            </a:r>
            <a:r>
              <a:rPr sz="2000" dirty="0">
                <a:solidFill>
                  <a:srgbClr val="231F20"/>
                </a:solidFill>
                <a:latin typeface="Avenir Book"/>
                <a:cs typeface="Avenir Book"/>
              </a:rPr>
              <a:t>work</a:t>
            </a:r>
            <a:r>
              <a:rPr sz="2000" spc="-50" dirty="0">
                <a:solidFill>
                  <a:srgbClr val="231F20"/>
                </a:solidFill>
                <a:latin typeface="Avenir Book"/>
                <a:cs typeface="Avenir Book"/>
              </a:rPr>
              <a:t> </a:t>
            </a:r>
            <a:r>
              <a:rPr sz="2000" dirty="0">
                <a:solidFill>
                  <a:srgbClr val="231F20"/>
                </a:solidFill>
                <a:latin typeface="Avenir Book"/>
                <a:cs typeface="Avenir Book"/>
              </a:rPr>
              <a:t>and</a:t>
            </a:r>
            <a:r>
              <a:rPr sz="2000" spc="-45" dirty="0">
                <a:solidFill>
                  <a:srgbClr val="231F20"/>
                </a:solidFill>
                <a:latin typeface="Avenir Book"/>
                <a:cs typeface="Avenir Book"/>
              </a:rPr>
              <a:t> </a:t>
            </a:r>
            <a:r>
              <a:rPr sz="2000" dirty="0">
                <a:solidFill>
                  <a:srgbClr val="231F20"/>
                </a:solidFill>
                <a:latin typeface="Avenir Book"/>
                <a:cs typeface="Avenir Book"/>
              </a:rPr>
              <a:t>shower</a:t>
            </a:r>
            <a:r>
              <a:rPr sz="2000" spc="-50" dirty="0">
                <a:solidFill>
                  <a:srgbClr val="231F20"/>
                </a:solidFill>
                <a:latin typeface="Avenir Book"/>
                <a:cs typeface="Avenir Book"/>
              </a:rPr>
              <a:t> </a:t>
            </a:r>
            <a:r>
              <a:rPr sz="2000" spc="-10" dirty="0">
                <a:solidFill>
                  <a:srgbClr val="231F20"/>
                </a:solidFill>
                <a:latin typeface="Avenir Book"/>
                <a:cs typeface="Avenir Book"/>
              </a:rPr>
              <a:t>before 	</a:t>
            </a:r>
            <a:r>
              <a:rPr sz="2000" dirty="0">
                <a:solidFill>
                  <a:srgbClr val="231F20"/>
                </a:solidFill>
                <a:latin typeface="Avenir Book"/>
                <a:cs typeface="Avenir Book"/>
              </a:rPr>
              <a:t>you</a:t>
            </a:r>
            <a:r>
              <a:rPr sz="2000" spc="-20" dirty="0">
                <a:solidFill>
                  <a:srgbClr val="231F20"/>
                </a:solidFill>
                <a:latin typeface="Avenir Book"/>
                <a:cs typeface="Avenir Book"/>
              </a:rPr>
              <a:t> </a:t>
            </a:r>
            <a:r>
              <a:rPr sz="2000" dirty="0">
                <a:solidFill>
                  <a:srgbClr val="231F20"/>
                </a:solidFill>
                <a:latin typeface="Avenir Book"/>
                <a:cs typeface="Avenir Book"/>
              </a:rPr>
              <a:t>leave</a:t>
            </a:r>
            <a:r>
              <a:rPr sz="2000" spc="-15" dirty="0">
                <a:solidFill>
                  <a:srgbClr val="231F20"/>
                </a:solidFill>
                <a:latin typeface="Avenir Book"/>
                <a:cs typeface="Avenir Book"/>
              </a:rPr>
              <a:t> </a:t>
            </a:r>
            <a:r>
              <a:rPr sz="2000" spc="-10" dirty="0">
                <a:solidFill>
                  <a:srgbClr val="231F20"/>
                </a:solidFill>
                <a:latin typeface="Avenir Book"/>
                <a:cs typeface="Avenir Book"/>
              </a:rPr>
              <a:t>work.</a:t>
            </a:r>
            <a:endParaRPr sz="2000">
              <a:latin typeface="Avenir Book"/>
              <a:cs typeface="Avenir Book"/>
            </a:endParaRPr>
          </a:p>
          <a:p>
            <a:pPr marL="235585" marR="5080" algn="just">
              <a:lnSpc>
                <a:spcPts val="2300"/>
              </a:lnSpc>
              <a:spcBef>
                <a:spcPts val="800"/>
              </a:spcBef>
            </a:pPr>
            <a:r>
              <a:rPr sz="2000" dirty="0">
                <a:solidFill>
                  <a:srgbClr val="231F20"/>
                </a:solidFill>
                <a:latin typeface="Avenir Book"/>
                <a:cs typeface="Avenir Book"/>
              </a:rPr>
              <a:t>Remove your shoes at </a:t>
            </a:r>
            <a:r>
              <a:rPr sz="2000" spc="-25" dirty="0">
                <a:solidFill>
                  <a:srgbClr val="231F20"/>
                </a:solidFill>
                <a:latin typeface="Avenir Book"/>
                <a:cs typeface="Avenir Book"/>
              </a:rPr>
              <a:t>the </a:t>
            </a:r>
            <a:r>
              <a:rPr sz="2000" dirty="0">
                <a:solidFill>
                  <a:srgbClr val="231F20"/>
                </a:solidFill>
                <a:latin typeface="Avenir Book"/>
                <a:cs typeface="Avenir Book"/>
              </a:rPr>
              <a:t>door</a:t>
            </a:r>
            <a:r>
              <a:rPr sz="2000" spc="-35" dirty="0">
                <a:solidFill>
                  <a:srgbClr val="231F20"/>
                </a:solidFill>
                <a:latin typeface="Avenir Book"/>
                <a:cs typeface="Avenir Book"/>
              </a:rPr>
              <a:t> </a:t>
            </a:r>
            <a:r>
              <a:rPr sz="2000" dirty="0">
                <a:solidFill>
                  <a:srgbClr val="231F20"/>
                </a:solidFill>
                <a:latin typeface="Avenir Book"/>
                <a:cs typeface="Avenir Book"/>
              </a:rPr>
              <a:t>before</a:t>
            </a:r>
            <a:r>
              <a:rPr sz="2000" spc="-30" dirty="0">
                <a:solidFill>
                  <a:srgbClr val="231F20"/>
                </a:solidFill>
                <a:latin typeface="Avenir Book"/>
                <a:cs typeface="Avenir Book"/>
              </a:rPr>
              <a:t> </a:t>
            </a:r>
            <a:r>
              <a:rPr sz="2000" dirty="0">
                <a:solidFill>
                  <a:srgbClr val="231F20"/>
                </a:solidFill>
                <a:latin typeface="Avenir Book"/>
                <a:cs typeface="Avenir Book"/>
              </a:rPr>
              <a:t>entering</a:t>
            </a:r>
            <a:r>
              <a:rPr sz="2000" spc="-30" dirty="0">
                <a:solidFill>
                  <a:srgbClr val="231F20"/>
                </a:solidFill>
                <a:latin typeface="Avenir Book"/>
                <a:cs typeface="Avenir Book"/>
              </a:rPr>
              <a:t> </a:t>
            </a:r>
            <a:r>
              <a:rPr sz="2000" spc="-20" dirty="0">
                <a:solidFill>
                  <a:srgbClr val="231F20"/>
                </a:solidFill>
                <a:latin typeface="Avenir Book"/>
                <a:cs typeface="Avenir Book"/>
              </a:rPr>
              <a:t>your </a:t>
            </a:r>
            <a:r>
              <a:rPr sz="2000" spc="-10" dirty="0">
                <a:solidFill>
                  <a:srgbClr val="231F20"/>
                </a:solidFill>
                <a:latin typeface="Avenir Book"/>
                <a:cs typeface="Avenir Book"/>
              </a:rPr>
              <a:t>home.</a:t>
            </a:r>
            <a:endParaRPr sz="2000">
              <a:latin typeface="Avenir Book"/>
              <a:cs typeface="Avenir Book"/>
            </a:endParaRPr>
          </a:p>
        </p:txBody>
      </p:sp>
      <p:sp>
        <p:nvSpPr>
          <p:cNvPr id="5" name="object 5"/>
          <p:cNvSpPr txBox="1"/>
          <p:nvPr/>
        </p:nvSpPr>
        <p:spPr>
          <a:xfrm>
            <a:off x="5303437" y="585703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5303437" y="6542839"/>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5303437" y="5063289"/>
            <a:ext cx="3292475" cy="1993900"/>
          </a:xfrm>
          <a:prstGeom prst="rect">
            <a:avLst/>
          </a:prstGeom>
        </p:spPr>
        <p:txBody>
          <a:bodyPr vert="horz" wrap="square" lIns="0" tIns="33019" rIns="0" bIns="0" rtlCol="0">
            <a:spAutoFit/>
          </a:bodyPr>
          <a:lstStyle/>
          <a:p>
            <a:pPr marL="234315" marR="441325" indent="-222250">
              <a:lnSpc>
                <a:spcPts val="2300"/>
              </a:lnSpc>
              <a:spcBef>
                <a:spcPts val="259"/>
              </a:spcBef>
              <a:buClr>
                <a:srgbClr val="E16C25"/>
              </a:buClr>
              <a:buSzPct val="52500"/>
              <a:buFont typeface="Apple Symbols"/>
              <a:buChar char="■"/>
              <a:tabLst>
                <a:tab pos="235585" algn="l"/>
              </a:tabLst>
            </a:pPr>
            <a:r>
              <a:rPr sz="2000" dirty="0">
                <a:solidFill>
                  <a:srgbClr val="231F20"/>
                </a:solidFill>
                <a:latin typeface="Avenir Book"/>
                <a:cs typeface="Avenir Book"/>
              </a:rPr>
              <a:t>Wash</a:t>
            </a:r>
            <a:r>
              <a:rPr sz="2000" spc="-45" dirty="0">
                <a:solidFill>
                  <a:srgbClr val="231F20"/>
                </a:solidFill>
                <a:latin typeface="Avenir Book"/>
                <a:cs typeface="Avenir Book"/>
              </a:rPr>
              <a:t> </a:t>
            </a:r>
            <a:r>
              <a:rPr sz="2000" dirty="0">
                <a:solidFill>
                  <a:srgbClr val="231F20"/>
                </a:solidFill>
                <a:latin typeface="Avenir Book"/>
                <a:cs typeface="Avenir Book"/>
              </a:rPr>
              <a:t>your</a:t>
            </a:r>
            <a:r>
              <a:rPr sz="2000" spc="-45" dirty="0">
                <a:solidFill>
                  <a:srgbClr val="231F20"/>
                </a:solidFill>
                <a:latin typeface="Avenir Book"/>
                <a:cs typeface="Avenir Book"/>
              </a:rPr>
              <a:t> </a:t>
            </a:r>
            <a:r>
              <a:rPr sz="2000" dirty="0">
                <a:solidFill>
                  <a:srgbClr val="231F20"/>
                </a:solidFill>
                <a:latin typeface="Avenir Book"/>
                <a:cs typeface="Avenir Book"/>
              </a:rPr>
              <a:t>hands</a:t>
            </a:r>
            <a:r>
              <a:rPr sz="2000" spc="-40" dirty="0">
                <a:solidFill>
                  <a:srgbClr val="231F20"/>
                </a:solidFill>
                <a:latin typeface="Avenir Book"/>
                <a:cs typeface="Avenir Book"/>
              </a:rPr>
              <a:t> </a:t>
            </a:r>
            <a:r>
              <a:rPr sz="2000" spc="-20" dirty="0">
                <a:solidFill>
                  <a:srgbClr val="231F20"/>
                </a:solidFill>
                <a:latin typeface="Avenir Book"/>
                <a:cs typeface="Avenir Book"/>
              </a:rPr>
              <a:t>when 	</a:t>
            </a:r>
            <a:r>
              <a:rPr sz="2000" dirty="0">
                <a:solidFill>
                  <a:srgbClr val="231F20"/>
                </a:solidFill>
                <a:latin typeface="Avenir Book"/>
                <a:cs typeface="Avenir Book"/>
              </a:rPr>
              <a:t>you</a:t>
            </a:r>
            <a:r>
              <a:rPr sz="2000" spc="-35" dirty="0">
                <a:solidFill>
                  <a:srgbClr val="231F20"/>
                </a:solidFill>
                <a:latin typeface="Avenir Book"/>
                <a:cs typeface="Avenir Book"/>
              </a:rPr>
              <a:t> </a:t>
            </a:r>
            <a:r>
              <a:rPr sz="2000" dirty="0">
                <a:solidFill>
                  <a:srgbClr val="231F20"/>
                </a:solidFill>
                <a:latin typeface="Avenir Book"/>
                <a:cs typeface="Avenir Book"/>
              </a:rPr>
              <a:t>get</a:t>
            </a:r>
            <a:r>
              <a:rPr sz="2000" spc="-30" dirty="0">
                <a:solidFill>
                  <a:srgbClr val="231F20"/>
                </a:solidFill>
                <a:latin typeface="Avenir Book"/>
                <a:cs typeface="Avenir Book"/>
              </a:rPr>
              <a:t> </a:t>
            </a:r>
            <a:r>
              <a:rPr sz="2000" spc="-10" dirty="0">
                <a:solidFill>
                  <a:srgbClr val="231F20"/>
                </a:solidFill>
                <a:latin typeface="Avenir Book"/>
                <a:cs typeface="Avenir Book"/>
              </a:rPr>
              <a:t>home.</a:t>
            </a:r>
            <a:endParaRPr sz="2000">
              <a:latin typeface="Avenir Book"/>
              <a:cs typeface="Avenir Book"/>
            </a:endParaRPr>
          </a:p>
          <a:p>
            <a:pPr marL="235585" marR="635000">
              <a:lnSpc>
                <a:spcPts val="2300"/>
              </a:lnSpc>
              <a:spcBef>
                <a:spcPts val="800"/>
              </a:spcBef>
            </a:pPr>
            <a:r>
              <a:rPr sz="2000" dirty="0">
                <a:solidFill>
                  <a:srgbClr val="231F20"/>
                </a:solidFill>
                <a:latin typeface="Avenir Book"/>
                <a:cs typeface="Avenir Book"/>
              </a:rPr>
              <a:t>Launder</a:t>
            </a:r>
            <a:r>
              <a:rPr sz="2000" spc="-60" dirty="0">
                <a:solidFill>
                  <a:srgbClr val="231F20"/>
                </a:solidFill>
                <a:latin typeface="Avenir Book"/>
                <a:cs typeface="Avenir Book"/>
              </a:rPr>
              <a:t> </a:t>
            </a:r>
            <a:r>
              <a:rPr sz="2000" dirty="0">
                <a:solidFill>
                  <a:srgbClr val="231F20"/>
                </a:solidFill>
                <a:latin typeface="Avenir Book"/>
                <a:cs typeface="Avenir Book"/>
              </a:rPr>
              <a:t>work</a:t>
            </a:r>
            <a:r>
              <a:rPr sz="2000" spc="-60" dirty="0">
                <a:solidFill>
                  <a:srgbClr val="231F20"/>
                </a:solidFill>
                <a:latin typeface="Avenir Book"/>
                <a:cs typeface="Avenir Book"/>
              </a:rPr>
              <a:t> </a:t>
            </a:r>
            <a:r>
              <a:rPr sz="2000" spc="-10" dirty="0">
                <a:solidFill>
                  <a:srgbClr val="231F20"/>
                </a:solidFill>
                <a:latin typeface="Avenir Book"/>
                <a:cs typeface="Avenir Book"/>
              </a:rPr>
              <a:t>clothes separately.</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Don’t</a:t>
            </a:r>
            <a:r>
              <a:rPr sz="2000" spc="-30" dirty="0">
                <a:solidFill>
                  <a:srgbClr val="231F20"/>
                </a:solidFill>
                <a:latin typeface="Avenir Book"/>
                <a:cs typeface="Avenir Book"/>
              </a:rPr>
              <a:t> </a:t>
            </a:r>
            <a:r>
              <a:rPr sz="2000" dirty="0">
                <a:solidFill>
                  <a:srgbClr val="231F20"/>
                </a:solidFill>
                <a:latin typeface="Avenir Book"/>
                <a:cs typeface="Avenir Book"/>
              </a:rPr>
              <a:t>use</a:t>
            </a:r>
            <a:r>
              <a:rPr sz="2000" spc="-30" dirty="0">
                <a:solidFill>
                  <a:srgbClr val="231F20"/>
                </a:solidFill>
                <a:latin typeface="Avenir Book"/>
                <a:cs typeface="Avenir Book"/>
              </a:rPr>
              <a:t> </a:t>
            </a:r>
            <a:r>
              <a:rPr sz="2000" dirty="0">
                <a:solidFill>
                  <a:srgbClr val="231F20"/>
                </a:solidFill>
                <a:latin typeface="Avenir Book"/>
                <a:cs typeface="Avenir Book"/>
              </a:rPr>
              <a:t>chemicals</a:t>
            </a:r>
            <a:r>
              <a:rPr sz="2000" spc="-25" dirty="0">
                <a:solidFill>
                  <a:srgbClr val="231F20"/>
                </a:solidFill>
                <a:latin typeface="Avenir Book"/>
                <a:cs typeface="Avenir Book"/>
              </a:rPr>
              <a:t> at </a:t>
            </a:r>
            <a:r>
              <a:rPr sz="2000" dirty="0">
                <a:solidFill>
                  <a:srgbClr val="231F20"/>
                </a:solidFill>
                <a:latin typeface="Avenir Book"/>
                <a:cs typeface="Avenir Book"/>
              </a:rPr>
              <a:t>home</a:t>
            </a:r>
            <a:r>
              <a:rPr sz="2000" spc="-15" dirty="0">
                <a:solidFill>
                  <a:srgbClr val="231F20"/>
                </a:solidFill>
                <a:latin typeface="Avenir Book"/>
                <a:cs typeface="Avenir Book"/>
              </a:rPr>
              <a:t> </a:t>
            </a:r>
            <a:r>
              <a:rPr sz="2000" dirty="0">
                <a:solidFill>
                  <a:srgbClr val="231F20"/>
                </a:solidFill>
                <a:latin typeface="Avenir Book"/>
                <a:cs typeface="Avenir Book"/>
              </a:rPr>
              <a:t>that</a:t>
            </a:r>
            <a:r>
              <a:rPr sz="2000" spc="-10" dirty="0">
                <a:solidFill>
                  <a:srgbClr val="231F20"/>
                </a:solidFill>
                <a:latin typeface="Avenir Book"/>
                <a:cs typeface="Avenir Book"/>
              </a:rPr>
              <a:t> </a:t>
            </a:r>
            <a:r>
              <a:rPr sz="2000" dirty="0">
                <a:solidFill>
                  <a:srgbClr val="231F20"/>
                </a:solidFill>
                <a:latin typeface="Avenir Book"/>
                <a:cs typeface="Avenir Book"/>
              </a:rPr>
              <a:t>are</a:t>
            </a:r>
            <a:r>
              <a:rPr sz="2000" spc="-10" dirty="0">
                <a:solidFill>
                  <a:srgbClr val="231F20"/>
                </a:solidFill>
                <a:latin typeface="Avenir Book"/>
                <a:cs typeface="Avenir Book"/>
              </a:rPr>
              <a:t> </a:t>
            </a:r>
            <a:r>
              <a:rPr sz="2000" dirty="0">
                <a:solidFill>
                  <a:srgbClr val="231F20"/>
                </a:solidFill>
                <a:latin typeface="Avenir Book"/>
                <a:cs typeface="Avenir Book"/>
              </a:rPr>
              <a:t>meant</a:t>
            </a:r>
            <a:r>
              <a:rPr sz="2000" spc="-10"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spc="-25" dirty="0">
                <a:solidFill>
                  <a:srgbClr val="231F20"/>
                </a:solidFill>
                <a:latin typeface="Avenir Book"/>
                <a:cs typeface="Avenir Book"/>
              </a:rPr>
              <a:t>be</a:t>
            </a:r>
            <a:endParaRPr sz="2000">
              <a:latin typeface="Avenir Book"/>
              <a:cs typeface="Avenir Book"/>
            </a:endParaRPr>
          </a:p>
        </p:txBody>
      </p:sp>
      <p:sp>
        <p:nvSpPr>
          <p:cNvPr id="8" name="object 8"/>
          <p:cNvSpPr txBox="1"/>
          <p:nvPr/>
        </p:nvSpPr>
        <p:spPr>
          <a:xfrm>
            <a:off x="5526582" y="7019089"/>
            <a:ext cx="2575560"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231F20"/>
                </a:solidFill>
                <a:latin typeface="Avenir Book"/>
                <a:cs typeface="Avenir Book"/>
              </a:rPr>
              <a:t>used</a:t>
            </a:r>
            <a:r>
              <a:rPr sz="2000" spc="-15" dirty="0">
                <a:solidFill>
                  <a:srgbClr val="231F20"/>
                </a:solidFill>
                <a:latin typeface="Avenir Book"/>
                <a:cs typeface="Avenir Book"/>
              </a:rPr>
              <a:t> </a:t>
            </a:r>
            <a:r>
              <a:rPr sz="2000" dirty="0">
                <a:solidFill>
                  <a:srgbClr val="231F20"/>
                </a:solidFill>
                <a:latin typeface="Avenir Book"/>
                <a:cs typeface="Avenir Book"/>
              </a:rPr>
              <a:t>in</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spc="-10" dirty="0">
                <a:solidFill>
                  <a:srgbClr val="231F20"/>
                </a:solidFill>
                <a:latin typeface="Avenir Book"/>
                <a:cs typeface="Avenir Book"/>
              </a:rPr>
              <a:t>workplace.</a:t>
            </a:r>
            <a:endParaRPr sz="2000">
              <a:latin typeface="Avenir Book"/>
              <a:cs typeface="Avenir Book"/>
            </a:endParaRPr>
          </a:p>
        </p:txBody>
      </p:sp>
      <p:grpSp>
        <p:nvGrpSpPr>
          <p:cNvPr id="9" name="object 9"/>
          <p:cNvGrpSpPr/>
          <p:nvPr/>
        </p:nvGrpSpPr>
        <p:grpSpPr>
          <a:xfrm>
            <a:off x="1143000" y="457200"/>
            <a:ext cx="7616190" cy="3483610"/>
            <a:chOff x="1143000" y="457200"/>
            <a:chExt cx="7616190" cy="3483610"/>
          </a:xfrm>
        </p:grpSpPr>
        <p:sp>
          <p:nvSpPr>
            <p:cNvPr id="10" name="object 10"/>
            <p:cNvSpPr/>
            <p:nvPr/>
          </p:nvSpPr>
          <p:spPr>
            <a:xfrm>
              <a:off x="1143000" y="468261"/>
              <a:ext cx="2893695" cy="2246630"/>
            </a:xfrm>
            <a:custGeom>
              <a:avLst/>
              <a:gdLst/>
              <a:ahLst/>
              <a:cxnLst/>
              <a:rect l="l" t="t" r="r" b="b"/>
              <a:pathLst>
                <a:path w="2893695" h="2246630">
                  <a:moveTo>
                    <a:pt x="2893301" y="0"/>
                  </a:moveTo>
                  <a:lnTo>
                    <a:pt x="0" y="0"/>
                  </a:lnTo>
                  <a:lnTo>
                    <a:pt x="0" y="2246045"/>
                  </a:lnTo>
                  <a:lnTo>
                    <a:pt x="2893301" y="2246045"/>
                  </a:lnTo>
                  <a:lnTo>
                    <a:pt x="2893301" y="0"/>
                  </a:lnTo>
                  <a:close/>
                </a:path>
              </a:pathLst>
            </a:custGeom>
            <a:solidFill>
              <a:srgbClr val="D6D7DA"/>
            </a:solidFill>
          </p:spPr>
          <p:txBody>
            <a:bodyPr wrap="square" lIns="0" tIns="0" rIns="0" bIns="0" rtlCol="0"/>
            <a:lstStyle/>
            <a:p>
              <a:endParaRPr/>
            </a:p>
          </p:txBody>
        </p:sp>
        <p:sp>
          <p:nvSpPr>
            <p:cNvPr id="11" name="object 11"/>
            <p:cNvSpPr/>
            <p:nvPr/>
          </p:nvSpPr>
          <p:spPr>
            <a:xfrm>
              <a:off x="1143000" y="2819412"/>
              <a:ext cx="2893695" cy="979805"/>
            </a:xfrm>
            <a:custGeom>
              <a:avLst/>
              <a:gdLst/>
              <a:ahLst/>
              <a:cxnLst/>
              <a:rect l="l" t="t" r="r" b="b"/>
              <a:pathLst>
                <a:path w="2893695" h="979804">
                  <a:moveTo>
                    <a:pt x="2893301" y="0"/>
                  </a:moveTo>
                  <a:lnTo>
                    <a:pt x="0" y="0"/>
                  </a:lnTo>
                  <a:lnTo>
                    <a:pt x="0" y="979182"/>
                  </a:lnTo>
                  <a:lnTo>
                    <a:pt x="2893301" y="979182"/>
                  </a:lnTo>
                  <a:lnTo>
                    <a:pt x="2893301" y="0"/>
                  </a:lnTo>
                  <a:close/>
                </a:path>
              </a:pathLst>
            </a:custGeom>
            <a:solidFill>
              <a:srgbClr val="F6A645"/>
            </a:solidFill>
          </p:spPr>
          <p:txBody>
            <a:bodyPr wrap="square" lIns="0" tIns="0" rIns="0" bIns="0" rtlCol="0"/>
            <a:lstStyle/>
            <a:p>
              <a:endParaRPr/>
            </a:p>
          </p:txBody>
        </p:sp>
        <p:pic>
          <p:nvPicPr>
            <p:cNvPr id="12" name="object 12"/>
            <p:cNvPicPr/>
            <p:nvPr/>
          </p:nvPicPr>
          <p:blipFill>
            <a:blip r:embed="rId2" cstate="print"/>
            <a:stretch>
              <a:fillRect/>
            </a:stretch>
          </p:blipFill>
          <p:spPr>
            <a:xfrm>
              <a:off x="3510749" y="457200"/>
              <a:ext cx="1915668" cy="3348329"/>
            </a:xfrm>
            <a:prstGeom prst="rect">
              <a:avLst/>
            </a:prstGeom>
          </p:spPr>
        </p:pic>
        <p:pic>
          <p:nvPicPr>
            <p:cNvPr id="13" name="object 13"/>
            <p:cNvPicPr/>
            <p:nvPr/>
          </p:nvPicPr>
          <p:blipFill>
            <a:blip r:embed="rId3" cstate="print"/>
            <a:stretch>
              <a:fillRect/>
            </a:stretch>
          </p:blipFill>
          <p:spPr>
            <a:xfrm>
              <a:off x="5474652" y="656361"/>
              <a:ext cx="3284092" cy="3284080"/>
            </a:xfrm>
            <a:prstGeom prst="rect">
              <a:avLst/>
            </a:prstGeom>
          </p:spPr>
        </p:pic>
        <p:sp>
          <p:nvSpPr>
            <p:cNvPr id="14" name="object 14"/>
            <p:cNvSpPr/>
            <p:nvPr/>
          </p:nvSpPr>
          <p:spPr>
            <a:xfrm>
              <a:off x="1651960" y="3201134"/>
              <a:ext cx="2257425" cy="607060"/>
            </a:xfrm>
            <a:custGeom>
              <a:avLst/>
              <a:gdLst/>
              <a:ahLst/>
              <a:cxnLst/>
              <a:rect l="l" t="t" r="r" b="b"/>
              <a:pathLst>
                <a:path w="2257425" h="607060">
                  <a:moveTo>
                    <a:pt x="1128547" y="0"/>
                  </a:moveTo>
                  <a:lnTo>
                    <a:pt x="1057176" y="596"/>
                  </a:lnTo>
                  <a:lnTo>
                    <a:pt x="986985" y="2362"/>
                  </a:lnTo>
                  <a:lnTo>
                    <a:pt x="918105" y="5263"/>
                  </a:lnTo>
                  <a:lnTo>
                    <a:pt x="850670" y="9261"/>
                  </a:lnTo>
                  <a:lnTo>
                    <a:pt x="784810" y="14323"/>
                  </a:lnTo>
                  <a:lnTo>
                    <a:pt x="720659" y="20413"/>
                  </a:lnTo>
                  <a:lnTo>
                    <a:pt x="658349" y="27494"/>
                  </a:lnTo>
                  <a:lnTo>
                    <a:pt x="598012" y="35532"/>
                  </a:lnTo>
                  <a:lnTo>
                    <a:pt x="539779" y="44490"/>
                  </a:lnTo>
                  <a:lnTo>
                    <a:pt x="483784" y="54334"/>
                  </a:lnTo>
                  <a:lnTo>
                    <a:pt x="430158" y="65028"/>
                  </a:lnTo>
                  <a:lnTo>
                    <a:pt x="379034" y="76536"/>
                  </a:lnTo>
                  <a:lnTo>
                    <a:pt x="330544" y="88823"/>
                  </a:lnTo>
                  <a:lnTo>
                    <a:pt x="284820" y="101854"/>
                  </a:lnTo>
                  <a:lnTo>
                    <a:pt x="241994" y="115592"/>
                  </a:lnTo>
                  <a:lnTo>
                    <a:pt x="202198" y="130002"/>
                  </a:lnTo>
                  <a:lnTo>
                    <a:pt x="165565" y="145049"/>
                  </a:lnTo>
                  <a:lnTo>
                    <a:pt x="102316" y="176911"/>
                  </a:lnTo>
                  <a:lnTo>
                    <a:pt x="53303" y="210894"/>
                  </a:lnTo>
                  <a:lnTo>
                    <a:pt x="19585" y="246713"/>
                  </a:lnTo>
                  <a:lnTo>
                    <a:pt x="2220" y="284084"/>
                  </a:lnTo>
                  <a:lnTo>
                    <a:pt x="0" y="303263"/>
                  </a:lnTo>
                  <a:lnTo>
                    <a:pt x="2220" y="322443"/>
                  </a:lnTo>
                  <a:lnTo>
                    <a:pt x="19585" y="359817"/>
                  </a:lnTo>
                  <a:lnTo>
                    <a:pt x="53303" y="395638"/>
                  </a:lnTo>
                  <a:lnTo>
                    <a:pt x="102316" y="429622"/>
                  </a:lnTo>
                  <a:lnTo>
                    <a:pt x="165565" y="461486"/>
                  </a:lnTo>
                  <a:lnTo>
                    <a:pt x="202198" y="476533"/>
                  </a:lnTo>
                  <a:lnTo>
                    <a:pt x="241994" y="490944"/>
                  </a:lnTo>
                  <a:lnTo>
                    <a:pt x="284820" y="504683"/>
                  </a:lnTo>
                  <a:lnTo>
                    <a:pt x="330544" y="517713"/>
                  </a:lnTo>
                  <a:lnTo>
                    <a:pt x="379034" y="530001"/>
                  </a:lnTo>
                  <a:lnTo>
                    <a:pt x="430158" y="541509"/>
                  </a:lnTo>
                  <a:lnTo>
                    <a:pt x="483784" y="552203"/>
                  </a:lnTo>
                  <a:lnTo>
                    <a:pt x="539779" y="562048"/>
                  </a:lnTo>
                  <a:lnTo>
                    <a:pt x="598012" y="571006"/>
                  </a:lnTo>
                  <a:lnTo>
                    <a:pt x="658349" y="579044"/>
                  </a:lnTo>
                  <a:lnTo>
                    <a:pt x="720659" y="586126"/>
                  </a:lnTo>
                  <a:lnTo>
                    <a:pt x="784810" y="592215"/>
                  </a:lnTo>
                  <a:lnTo>
                    <a:pt x="850670" y="597277"/>
                  </a:lnTo>
                  <a:lnTo>
                    <a:pt x="918105" y="601276"/>
                  </a:lnTo>
                  <a:lnTo>
                    <a:pt x="986985" y="604176"/>
                  </a:lnTo>
                  <a:lnTo>
                    <a:pt x="1057176" y="605942"/>
                  </a:lnTo>
                  <a:lnTo>
                    <a:pt x="1128547" y="606539"/>
                  </a:lnTo>
                  <a:lnTo>
                    <a:pt x="1199918" y="605942"/>
                  </a:lnTo>
                  <a:lnTo>
                    <a:pt x="1270109" y="604176"/>
                  </a:lnTo>
                  <a:lnTo>
                    <a:pt x="1338989" y="601276"/>
                  </a:lnTo>
                  <a:lnTo>
                    <a:pt x="1406424" y="597277"/>
                  </a:lnTo>
                  <a:lnTo>
                    <a:pt x="1472283" y="592215"/>
                  </a:lnTo>
                  <a:lnTo>
                    <a:pt x="1536434" y="586126"/>
                  </a:lnTo>
                  <a:lnTo>
                    <a:pt x="1598745" y="579044"/>
                  </a:lnTo>
                  <a:lnTo>
                    <a:pt x="1659082" y="571006"/>
                  </a:lnTo>
                  <a:lnTo>
                    <a:pt x="1717314" y="562048"/>
                  </a:lnTo>
                  <a:lnTo>
                    <a:pt x="1773310" y="552203"/>
                  </a:lnTo>
                  <a:lnTo>
                    <a:pt x="1826935" y="541509"/>
                  </a:lnTo>
                  <a:lnTo>
                    <a:pt x="1878059" y="530001"/>
                  </a:lnTo>
                  <a:lnTo>
                    <a:pt x="1926550" y="517713"/>
                  </a:lnTo>
                  <a:lnTo>
                    <a:pt x="1972274" y="504683"/>
                  </a:lnTo>
                  <a:lnTo>
                    <a:pt x="2015100" y="490944"/>
                  </a:lnTo>
                  <a:lnTo>
                    <a:pt x="2054896" y="476533"/>
                  </a:lnTo>
                  <a:lnTo>
                    <a:pt x="2091529" y="461486"/>
                  </a:lnTo>
                  <a:lnTo>
                    <a:pt x="2154778" y="429622"/>
                  </a:lnTo>
                  <a:lnTo>
                    <a:pt x="2203790" y="395638"/>
                  </a:lnTo>
                  <a:lnTo>
                    <a:pt x="2237508" y="359817"/>
                  </a:lnTo>
                  <a:lnTo>
                    <a:pt x="2254874" y="322443"/>
                  </a:lnTo>
                  <a:lnTo>
                    <a:pt x="2257094" y="303263"/>
                  </a:lnTo>
                  <a:lnTo>
                    <a:pt x="2254874" y="284084"/>
                  </a:lnTo>
                  <a:lnTo>
                    <a:pt x="2237508" y="246713"/>
                  </a:lnTo>
                  <a:lnTo>
                    <a:pt x="2203790" y="210894"/>
                  </a:lnTo>
                  <a:lnTo>
                    <a:pt x="2154778" y="176911"/>
                  </a:lnTo>
                  <a:lnTo>
                    <a:pt x="2091529" y="145049"/>
                  </a:lnTo>
                  <a:lnTo>
                    <a:pt x="2054896" y="130002"/>
                  </a:lnTo>
                  <a:lnTo>
                    <a:pt x="2015100" y="115592"/>
                  </a:lnTo>
                  <a:lnTo>
                    <a:pt x="1972274" y="101854"/>
                  </a:lnTo>
                  <a:lnTo>
                    <a:pt x="1926550" y="88823"/>
                  </a:lnTo>
                  <a:lnTo>
                    <a:pt x="1878059" y="76536"/>
                  </a:lnTo>
                  <a:lnTo>
                    <a:pt x="1826935" y="65028"/>
                  </a:lnTo>
                  <a:lnTo>
                    <a:pt x="1773310" y="54334"/>
                  </a:lnTo>
                  <a:lnTo>
                    <a:pt x="1717314" y="44490"/>
                  </a:lnTo>
                  <a:lnTo>
                    <a:pt x="1659082" y="35532"/>
                  </a:lnTo>
                  <a:lnTo>
                    <a:pt x="1598745" y="27494"/>
                  </a:lnTo>
                  <a:lnTo>
                    <a:pt x="1536434" y="20413"/>
                  </a:lnTo>
                  <a:lnTo>
                    <a:pt x="1472283" y="14323"/>
                  </a:lnTo>
                  <a:lnTo>
                    <a:pt x="1406424" y="9261"/>
                  </a:lnTo>
                  <a:lnTo>
                    <a:pt x="1338989" y="5263"/>
                  </a:lnTo>
                  <a:lnTo>
                    <a:pt x="1270109" y="2362"/>
                  </a:lnTo>
                  <a:lnTo>
                    <a:pt x="1199918" y="596"/>
                  </a:lnTo>
                  <a:lnTo>
                    <a:pt x="1128547" y="0"/>
                  </a:lnTo>
                  <a:close/>
                </a:path>
              </a:pathLst>
            </a:custGeom>
            <a:solidFill>
              <a:srgbClr val="B3B5B8"/>
            </a:solidFill>
          </p:spPr>
          <p:txBody>
            <a:bodyPr wrap="square" lIns="0" tIns="0" rIns="0" bIns="0" rtlCol="0"/>
            <a:lstStyle/>
            <a:p>
              <a:endParaRPr/>
            </a:p>
          </p:txBody>
        </p:sp>
        <p:pic>
          <p:nvPicPr>
            <p:cNvPr id="15" name="object 15"/>
            <p:cNvPicPr/>
            <p:nvPr/>
          </p:nvPicPr>
          <p:blipFill>
            <a:blip r:embed="rId4" cstate="print"/>
            <a:stretch>
              <a:fillRect/>
            </a:stretch>
          </p:blipFill>
          <p:spPr>
            <a:xfrm>
              <a:off x="1828983" y="2205354"/>
              <a:ext cx="1421962" cy="1421968"/>
            </a:xfrm>
            <a:prstGeom prst="rect">
              <a:avLst/>
            </a:prstGeom>
          </p:spPr>
        </p:pic>
        <p:pic>
          <p:nvPicPr>
            <p:cNvPr id="16" name="object 16"/>
            <p:cNvPicPr/>
            <p:nvPr/>
          </p:nvPicPr>
          <p:blipFill>
            <a:blip r:embed="rId4" cstate="print"/>
            <a:stretch>
              <a:fillRect/>
            </a:stretch>
          </p:blipFill>
          <p:spPr>
            <a:xfrm>
              <a:off x="2348788" y="2338120"/>
              <a:ext cx="1421968" cy="1421968"/>
            </a:xfrm>
            <a:prstGeom prst="rect">
              <a:avLst/>
            </a:prstGeom>
          </p:spPr>
        </p:pic>
      </p:grpSp>
      <p:sp>
        <p:nvSpPr>
          <p:cNvPr id="17" name="object 17"/>
          <p:cNvSpPr txBox="1"/>
          <p:nvPr/>
        </p:nvSpPr>
        <p:spPr>
          <a:xfrm>
            <a:off x="331214" y="7420408"/>
            <a:ext cx="47741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8" name="object 18"/>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75" dirty="0">
                <a:solidFill>
                  <a:srgbClr val="004E71"/>
                </a:solidFill>
                <a:latin typeface="Avenir Next Medium"/>
                <a:cs typeface="Avenir Next Medium"/>
              </a:rPr>
              <a:t>  </a:t>
            </a:r>
            <a:r>
              <a:rPr sz="3000" spc="-105" dirty="0">
                <a:solidFill>
                  <a:srgbClr val="004E71"/>
                </a:solidFill>
                <a:latin typeface="Avenir Next Medium"/>
                <a:cs typeface="Avenir Next Medium"/>
              </a:rPr>
              <a:t>32</a:t>
            </a:r>
            <a:endParaRPr sz="3000">
              <a:latin typeface="Avenir Next Medium"/>
              <a:cs typeface="Avenir Next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005916" y="519849"/>
            <a:ext cx="5539105" cy="7252970"/>
            <a:chOff x="4005916" y="519849"/>
            <a:chExt cx="5539105" cy="7252970"/>
          </a:xfrm>
        </p:grpSpPr>
        <p:sp>
          <p:nvSpPr>
            <p:cNvPr id="3" name="object 3"/>
            <p:cNvSpPr/>
            <p:nvPr/>
          </p:nvSpPr>
          <p:spPr>
            <a:xfrm>
              <a:off x="4040467" y="934417"/>
              <a:ext cx="5470525" cy="5470525"/>
            </a:xfrm>
            <a:custGeom>
              <a:avLst/>
              <a:gdLst/>
              <a:ahLst/>
              <a:cxnLst/>
              <a:rect l="l" t="t" r="r" b="b"/>
              <a:pathLst>
                <a:path w="5470525" h="5470525">
                  <a:moveTo>
                    <a:pt x="2734983" y="0"/>
                  </a:moveTo>
                  <a:lnTo>
                    <a:pt x="2686874" y="414"/>
                  </a:lnTo>
                  <a:lnTo>
                    <a:pt x="2638966" y="1653"/>
                  </a:lnTo>
                  <a:lnTo>
                    <a:pt x="2591266" y="3711"/>
                  </a:lnTo>
                  <a:lnTo>
                    <a:pt x="2543780" y="6579"/>
                  </a:lnTo>
                  <a:lnTo>
                    <a:pt x="2496516" y="10252"/>
                  </a:lnTo>
                  <a:lnTo>
                    <a:pt x="2449480" y="14722"/>
                  </a:lnTo>
                  <a:lnTo>
                    <a:pt x="2402679" y="19983"/>
                  </a:lnTo>
                  <a:lnTo>
                    <a:pt x="2356119" y="26028"/>
                  </a:lnTo>
                  <a:lnTo>
                    <a:pt x="2309808" y="32851"/>
                  </a:lnTo>
                  <a:lnTo>
                    <a:pt x="2263752" y="40444"/>
                  </a:lnTo>
                  <a:lnTo>
                    <a:pt x="2217958" y="48800"/>
                  </a:lnTo>
                  <a:lnTo>
                    <a:pt x="2172433" y="57914"/>
                  </a:lnTo>
                  <a:lnTo>
                    <a:pt x="2127183" y="67777"/>
                  </a:lnTo>
                  <a:lnTo>
                    <a:pt x="2082216" y="78384"/>
                  </a:lnTo>
                  <a:lnTo>
                    <a:pt x="2037538" y="89728"/>
                  </a:lnTo>
                  <a:lnTo>
                    <a:pt x="1993156" y="101801"/>
                  </a:lnTo>
                  <a:lnTo>
                    <a:pt x="1949076" y="114597"/>
                  </a:lnTo>
                  <a:lnTo>
                    <a:pt x="1905306" y="128110"/>
                  </a:lnTo>
                  <a:lnTo>
                    <a:pt x="1861852" y="142332"/>
                  </a:lnTo>
                  <a:lnTo>
                    <a:pt x="1818721" y="157256"/>
                  </a:lnTo>
                  <a:lnTo>
                    <a:pt x="1775920" y="172877"/>
                  </a:lnTo>
                  <a:lnTo>
                    <a:pt x="1733456" y="189187"/>
                  </a:lnTo>
                  <a:lnTo>
                    <a:pt x="1691334" y="206179"/>
                  </a:lnTo>
                  <a:lnTo>
                    <a:pt x="1649563" y="223846"/>
                  </a:lnTo>
                  <a:lnTo>
                    <a:pt x="1608149" y="242182"/>
                  </a:lnTo>
                  <a:lnTo>
                    <a:pt x="1567099" y="261181"/>
                  </a:lnTo>
                  <a:lnTo>
                    <a:pt x="1526419" y="280834"/>
                  </a:lnTo>
                  <a:lnTo>
                    <a:pt x="1486116" y="301136"/>
                  </a:lnTo>
                  <a:lnTo>
                    <a:pt x="1446197" y="322080"/>
                  </a:lnTo>
                  <a:lnTo>
                    <a:pt x="1406669" y="343658"/>
                  </a:lnTo>
                  <a:lnTo>
                    <a:pt x="1367539" y="365865"/>
                  </a:lnTo>
                  <a:lnTo>
                    <a:pt x="1328813" y="388693"/>
                  </a:lnTo>
                  <a:lnTo>
                    <a:pt x="1290498" y="412135"/>
                  </a:lnTo>
                  <a:lnTo>
                    <a:pt x="1252602" y="436185"/>
                  </a:lnTo>
                  <a:lnTo>
                    <a:pt x="1215129" y="460836"/>
                  </a:lnTo>
                  <a:lnTo>
                    <a:pt x="1178089" y="486082"/>
                  </a:lnTo>
                  <a:lnTo>
                    <a:pt x="1141486" y="511914"/>
                  </a:lnTo>
                  <a:lnTo>
                    <a:pt x="1105329" y="538328"/>
                  </a:lnTo>
                  <a:lnTo>
                    <a:pt x="1069623" y="565315"/>
                  </a:lnTo>
                  <a:lnTo>
                    <a:pt x="1034376" y="592869"/>
                  </a:lnTo>
                  <a:lnTo>
                    <a:pt x="999595" y="620984"/>
                  </a:lnTo>
                  <a:lnTo>
                    <a:pt x="965286" y="649652"/>
                  </a:lnTo>
                  <a:lnTo>
                    <a:pt x="931455" y="678867"/>
                  </a:lnTo>
                  <a:lnTo>
                    <a:pt x="898110" y="708622"/>
                  </a:lnTo>
                  <a:lnTo>
                    <a:pt x="865258" y="738910"/>
                  </a:lnTo>
                  <a:lnTo>
                    <a:pt x="832905" y="769724"/>
                  </a:lnTo>
                  <a:lnTo>
                    <a:pt x="801058" y="801058"/>
                  </a:lnTo>
                  <a:lnTo>
                    <a:pt x="769724" y="832905"/>
                  </a:lnTo>
                  <a:lnTo>
                    <a:pt x="738910" y="865258"/>
                  </a:lnTo>
                  <a:lnTo>
                    <a:pt x="708622" y="898110"/>
                  </a:lnTo>
                  <a:lnTo>
                    <a:pt x="678867" y="931455"/>
                  </a:lnTo>
                  <a:lnTo>
                    <a:pt x="649652" y="965286"/>
                  </a:lnTo>
                  <a:lnTo>
                    <a:pt x="620984" y="999595"/>
                  </a:lnTo>
                  <a:lnTo>
                    <a:pt x="592869" y="1034376"/>
                  </a:lnTo>
                  <a:lnTo>
                    <a:pt x="565315" y="1069623"/>
                  </a:lnTo>
                  <a:lnTo>
                    <a:pt x="538328" y="1105329"/>
                  </a:lnTo>
                  <a:lnTo>
                    <a:pt x="511914" y="1141486"/>
                  </a:lnTo>
                  <a:lnTo>
                    <a:pt x="486082" y="1178089"/>
                  </a:lnTo>
                  <a:lnTo>
                    <a:pt x="460836" y="1215129"/>
                  </a:lnTo>
                  <a:lnTo>
                    <a:pt x="436185" y="1252602"/>
                  </a:lnTo>
                  <a:lnTo>
                    <a:pt x="412135" y="1290498"/>
                  </a:lnTo>
                  <a:lnTo>
                    <a:pt x="388693" y="1328813"/>
                  </a:lnTo>
                  <a:lnTo>
                    <a:pt x="365865" y="1367539"/>
                  </a:lnTo>
                  <a:lnTo>
                    <a:pt x="343658" y="1406669"/>
                  </a:lnTo>
                  <a:lnTo>
                    <a:pt x="322080" y="1446197"/>
                  </a:lnTo>
                  <a:lnTo>
                    <a:pt x="301136" y="1486116"/>
                  </a:lnTo>
                  <a:lnTo>
                    <a:pt x="280834" y="1526419"/>
                  </a:lnTo>
                  <a:lnTo>
                    <a:pt x="261181" y="1567099"/>
                  </a:lnTo>
                  <a:lnTo>
                    <a:pt x="242182" y="1608149"/>
                  </a:lnTo>
                  <a:lnTo>
                    <a:pt x="223846" y="1649563"/>
                  </a:lnTo>
                  <a:lnTo>
                    <a:pt x="206179" y="1691334"/>
                  </a:lnTo>
                  <a:lnTo>
                    <a:pt x="189187" y="1733456"/>
                  </a:lnTo>
                  <a:lnTo>
                    <a:pt x="172877" y="1775920"/>
                  </a:lnTo>
                  <a:lnTo>
                    <a:pt x="157256" y="1818721"/>
                  </a:lnTo>
                  <a:lnTo>
                    <a:pt x="142332" y="1861852"/>
                  </a:lnTo>
                  <a:lnTo>
                    <a:pt x="128110" y="1905306"/>
                  </a:lnTo>
                  <a:lnTo>
                    <a:pt x="114597" y="1949076"/>
                  </a:lnTo>
                  <a:lnTo>
                    <a:pt x="101801" y="1993156"/>
                  </a:lnTo>
                  <a:lnTo>
                    <a:pt x="89728" y="2037538"/>
                  </a:lnTo>
                  <a:lnTo>
                    <a:pt x="78384" y="2082216"/>
                  </a:lnTo>
                  <a:lnTo>
                    <a:pt x="67777" y="2127183"/>
                  </a:lnTo>
                  <a:lnTo>
                    <a:pt x="57914" y="2172433"/>
                  </a:lnTo>
                  <a:lnTo>
                    <a:pt x="48800" y="2217958"/>
                  </a:lnTo>
                  <a:lnTo>
                    <a:pt x="40444" y="2263752"/>
                  </a:lnTo>
                  <a:lnTo>
                    <a:pt x="32851" y="2309808"/>
                  </a:lnTo>
                  <a:lnTo>
                    <a:pt x="26028" y="2356119"/>
                  </a:lnTo>
                  <a:lnTo>
                    <a:pt x="19983" y="2402679"/>
                  </a:lnTo>
                  <a:lnTo>
                    <a:pt x="14722" y="2449480"/>
                  </a:lnTo>
                  <a:lnTo>
                    <a:pt x="10252" y="2496516"/>
                  </a:lnTo>
                  <a:lnTo>
                    <a:pt x="6579" y="2543780"/>
                  </a:lnTo>
                  <a:lnTo>
                    <a:pt x="3711" y="2591266"/>
                  </a:lnTo>
                  <a:lnTo>
                    <a:pt x="1653" y="2638966"/>
                  </a:lnTo>
                  <a:lnTo>
                    <a:pt x="414" y="2686874"/>
                  </a:lnTo>
                  <a:lnTo>
                    <a:pt x="0" y="2734983"/>
                  </a:lnTo>
                  <a:lnTo>
                    <a:pt x="414" y="2783091"/>
                  </a:lnTo>
                  <a:lnTo>
                    <a:pt x="1653" y="2830999"/>
                  </a:lnTo>
                  <a:lnTo>
                    <a:pt x="3711" y="2878699"/>
                  </a:lnTo>
                  <a:lnTo>
                    <a:pt x="6579" y="2926185"/>
                  </a:lnTo>
                  <a:lnTo>
                    <a:pt x="10252" y="2973449"/>
                  </a:lnTo>
                  <a:lnTo>
                    <a:pt x="14722" y="3020485"/>
                  </a:lnTo>
                  <a:lnTo>
                    <a:pt x="19983" y="3067286"/>
                  </a:lnTo>
                  <a:lnTo>
                    <a:pt x="26028" y="3113846"/>
                  </a:lnTo>
                  <a:lnTo>
                    <a:pt x="32851" y="3160157"/>
                  </a:lnTo>
                  <a:lnTo>
                    <a:pt x="40444" y="3206213"/>
                  </a:lnTo>
                  <a:lnTo>
                    <a:pt x="48800" y="3252007"/>
                  </a:lnTo>
                  <a:lnTo>
                    <a:pt x="57914" y="3297532"/>
                  </a:lnTo>
                  <a:lnTo>
                    <a:pt x="67777" y="3342782"/>
                  </a:lnTo>
                  <a:lnTo>
                    <a:pt x="78384" y="3387749"/>
                  </a:lnTo>
                  <a:lnTo>
                    <a:pt x="89728" y="3432427"/>
                  </a:lnTo>
                  <a:lnTo>
                    <a:pt x="101801" y="3476809"/>
                  </a:lnTo>
                  <a:lnTo>
                    <a:pt x="114597" y="3520889"/>
                  </a:lnTo>
                  <a:lnTo>
                    <a:pt x="128110" y="3564659"/>
                  </a:lnTo>
                  <a:lnTo>
                    <a:pt x="142332" y="3608113"/>
                  </a:lnTo>
                  <a:lnTo>
                    <a:pt x="157256" y="3651244"/>
                  </a:lnTo>
                  <a:lnTo>
                    <a:pt x="172877" y="3694045"/>
                  </a:lnTo>
                  <a:lnTo>
                    <a:pt x="189187" y="3736510"/>
                  </a:lnTo>
                  <a:lnTo>
                    <a:pt x="206179" y="3778631"/>
                  </a:lnTo>
                  <a:lnTo>
                    <a:pt x="223846" y="3820402"/>
                  </a:lnTo>
                  <a:lnTo>
                    <a:pt x="242182" y="3861816"/>
                  </a:lnTo>
                  <a:lnTo>
                    <a:pt x="261181" y="3902866"/>
                  </a:lnTo>
                  <a:lnTo>
                    <a:pt x="280834" y="3943546"/>
                  </a:lnTo>
                  <a:lnTo>
                    <a:pt x="301136" y="3983849"/>
                  </a:lnTo>
                  <a:lnTo>
                    <a:pt x="322080" y="4023768"/>
                  </a:lnTo>
                  <a:lnTo>
                    <a:pt x="343658" y="4063296"/>
                  </a:lnTo>
                  <a:lnTo>
                    <a:pt x="365865" y="4102426"/>
                  </a:lnTo>
                  <a:lnTo>
                    <a:pt x="388693" y="4141152"/>
                  </a:lnTo>
                  <a:lnTo>
                    <a:pt x="412135" y="4179467"/>
                  </a:lnTo>
                  <a:lnTo>
                    <a:pt x="436185" y="4217364"/>
                  </a:lnTo>
                  <a:lnTo>
                    <a:pt x="460836" y="4254836"/>
                  </a:lnTo>
                  <a:lnTo>
                    <a:pt x="486082" y="4291876"/>
                  </a:lnTo>
                  <a:lnTo>
                    <a:pt x="511914" y="4328479"/>
                  </a:lnTo>
                  <a:lnTo>
                    <a:pt x="538328" y="4364636"/>
                  </a:lnTo>
                  <a:lnTo>
                    <a:pt x="565315" y="4400342"/>
                  </a:lnTo>
                  <a:lnTo>
                    <a:pt x="592869" y="4435589"/>
                  </a:lnTo>
                  <a:lnTo>
                    <a:pt x="620984" y="4470370"/>
                  </a:lnTo>
                  <a:lnTo>
                    <a:pt x="649652" y="4504680"/>
                  </a:lnTo>
                  <a:lnTo>
                    <a:pt x="678867" y="4538510"/>
                  </a:lnTo>
                  <a:lnTo>
                    <a:pt x="708622" y="4571855"/>
                  </a:lnTo>
                  <a:lnTo>
                    <a:pt x="738910" y="4604707"/>
                  </a:lnTo>
                  <a:lnTo>
                    <a:pt x="769724" y="4637060"/>
                  </a:lnTo>
                  <a:lnTo>
                    <a:pt x="801058" y="4668907"/>
                  </a:lnTo>
                  <a:lnTo>
                    <a:pt x="832905" y="4700241"/>
                  </a:lnTo>
                  <a:lnTo>
                    <a:pt x="865258" y="4731055"/>
                  </a:lnTo>
                  <a:lnTo>
                    <a:pt x="898110" y="4761343"/>
                  </a:lnTo>
                  <a:lnTo>
                    <a:pt x="931455" y="4791098"/>
                  </a:lnTo>
                  <a:lnTo>
                    <a:pt x="965286" y="4820313"/>
                  </a:lnTo>
                  <a:lnTo>
                    <a:pt x="999595" y="4848981"/>
                  </a:lnTo>
                  <a:lnTo>
                    <a:pt x="1034376" y="4877096"/>
                  </a:lnTo>
                  <a:lnTo>
                    <a:pt x="1069623" y="4904650"/>
                  </a:lnTo>
                  <a:lnTo>
                    <a:pt x="1105329" y="4931637"/>
                  </a:lnTo>
                  <a:lnTo>
                    <a:pt x="1141486" y="4958051"/>
                  </a:lnTo>
                  <a:lnTo>
                    <a:pt x="1178089" y="4983884"/>
                  </a:lnTo>
                  <a:lnTo>
                    <a:pt x="1215129" y="5009129"/>
                  </a:lnTo>
                  <a:lnTo>
                    <a:pt x="1252602" y="5033780"/>
                  </a:lnTo>
                  <a:lnTo>
                    <a:pt x="1290498" y="5057830"/>
                  </a:lnTo>
                  <a:lnTo>
                    <a:pt x="1328813" y="5081273"/>
                  </a:lnTo>
                  <a:lnTo>
                    <a:pt x="1367539" y="5104100"/>
                  </a:lnTo>
                  <a:lnTo>
                    <a:pt x="1406669" y="5126307"/>
                  </a:lnTo>
                  <a:lnTo>
                    <a:pt x="1446197" y="5147885"/>
                  </a:lnTo>
                  <a:lnTo>
                    <a:pt x="1486116" y="5168829"/>
                  </a:lnTo>
                  <a:lnTo>
                    <a:pt x="1526419" y="5189131"/>
                  </a:lnTo>
                  <a:lnTo>
                    <a:pt x="1567099" y="5208784"/>
                  </a:lnTo>
                  <a:lnTo>
                    <a:pt x="1608149" y="5227783"/>
                  </a:lnTo>
                  <a:lnTo>
                    <a:pt x="1649563" y="5246119"/>
                  </a:lnTo>
                  <a:lnTo>
                    <a:pt x="1691334" y="5263787"/>
                  </a:lnTo>
                  <a:lnTo>
                    <a:pt x="1733456" y="5280779"/>
                  </a:lnTo>
                  <a:lnTo>
                    <a:pt x="1775920" y="5297088"/>
                  </a:lnTo>
                  <a:lnTo>
                    <a:pt x="1818721" y="5312709"/>
                  </a:lnTo>
                  <a:lnTo>
                    <a:pt x="1861852" y="5327633"/>
                  </a:lnTo>
                  <a:lnTo>
                    <a:pt x="1905306" y="5341855"/>
                  </a:lnTo>
                  <a:lnTo>
                    <a:pt x="1949076" y="5355368"/>
                  </a:lnTo>
                  <a:lnTo>
                    <a:pt x="1993156" y="5368164"/>
                  </a:lnTo>
                  <a:lnTo>
                    <a:pt x="2037538" y="5380237"/>
                  </a:lnTo>
                  <a:lnTo>
                    <a:pt x="2082216" y="5391581"/>
                  </a:lnTo>
                  <a:lnTo>
                    <a:pt x="2127183" y="5402188"/>
                  </a:lnTo>
                  <a:lnTo>
                    <a:pt x="2172433" y="5412052"/>
                  </a:lnTo>
                  <a:lnTo>
                    <a:pt x="2217958" y="5421165"/>
                  </a:lnTo>
                  <a:lnTo>
                    <a:pt x="2263752" y="5429522"/>
                  </a:lnTo>
                  <a:lnTo>
                    <a:pt x="2309808" y="5437114"/>
                  </a:lnTo>
                  <a:lnTo>
                    <a:pt x="2356119" y="5443937"/>
                  </a:lnTo>
                  <a:lnTo>
                    <a:pt x="2402679" y="5449982"/>
                  </a:lnTo>
                  <a:lnTo>
                    <a:pt x="2449480" y="5455243"/>
                  </a:lnTo>
                  <a:lnTo>
                    <a:pt x="2496516" y="5459713"/>
                  </a:lnTo>
                  <a:lnTo>
                    <a:pt x="2543780" y="5463386"/>
                  </a:lnTo>
                  <a:lnTo>
                    <a:pt x="2591266" y="5466255"/>
                  </a:lnTo>
                  <a:lnTo>
                    <a:pt x="2638966" y="5468312"/>
                  </a:lnTo>
                  <a:lnTo>
                    <a:pt x="2686874" y="5469551"/>
                  </a:lnTo>
                  <a:lnTo>
                    <a:pt x="2734983" y="5469966"/>
                  </a:lnTo>
                  <a:lnTo>
                    <a:pt x="2783091" y="5469551"/>
                  </a:lnTo>
                  <a:lnTo>
                    <a:pt x="2830999" y="5468312"/>
                  </a:lnTo>
                  <a:lnTo>
                    <a:pt x="2878699" y="5466255"/>
                  </a:lnTo>
                  <a:lnTo>
                    <a:pt x="2926185" y="5463386"/>
                  </a:lnTo>
                  <a:lnTo>
                    <a:pt x="2973449" y="5459713"/>
                  </a:lnTo>
                  <a:lnTo>
                    <a:pt x="3020485" y="5455243"/>
                  </a:lnTo>
                  <a:lnTo>
                    <a:pt x="3067286" y="5449982"/>
                  </a:lnTo>
                  <a:lnTo>
                    <a:pt x="3113846" y="5443937"/>
                  </a:lnTo>
                  <a:lnTo>
                    <a:pt x="3160157" y="5437114"/>
                  </a:lnTo>
                  <a:lnTo>
                    <a:pt x="3206213" y="5429522"/>
                  </a:lnTo>
                  <a:lnTo>
                    <a:pt x="3252007" y="5421165"/>
                  </a:lnTo>
                  <a:lnTo>
                    <a:pt x="3297532" y="5412052"/>
                  </a:lnTo>
                  <a:lnTo>
                    <a:pt x="3342782" y="5402188"/>
                  </a:lnTo>
                  <a:lnTo>
                    <a:pt x="3387749" y="5391581"/>
                  </a:lnTo>
                  <a:lnTo>
                    <a:pt x="3432427" y="5380237"/>
                  </a:lnTo>
                  <a:lnTo>
                    <a:pt x="3476809" y="5368164"/>
                  </a:lnTo>
                  <a:lnTo>
                    <a:pt x="3520889" y="5355368"/>
                  </a:lnTo>
                  <a:lnTo>
                    <a:pt x="3564659" y="5341855"/>
                  </a:lnTo>
                  <a:lnTo>
                    <a:pt x="3608113" y="5327633"/>
                  </a:lnTo>
                  <a:lnTo>
                    <a:pt x="3651244" y="5312709"/>
                  </a:lnTo>
                  <a:lnTo>
                    <a:pt x="3694045" y="5297088"/>
                  </a:lnTo>
                  <a:lnTo>
                    <a:pt x="3736510" y="5280779"/>
                  </a:lnTo>
                  <a:lnTo>
                    <a:pt x="3778631" y="5263787"/>
                  </a:lnTo>
                  <a:lnTo>
                    <a:pt x="3820402" y="5246119"/>
                  </a:lnTo>
                  <a:lnTo>
                    <a:pt x="3861816" y="5227783"/>
                  </a:lnTo>
                  <a:lnTo>
                    <a:pt x="3902866" y="5208784"/>
                  </a:lnTo>
                  <a:lnTo>
                    <a:pt x="3943546" y="5189131"/>
                  </a:lnTo>
                  <a:lnTo>
                    <a:pt x="3983849" y="5168829"/>
                  </a:lnTo>
                  <a:lnTo>
                    <a:pt x="4023768" y="5147885"/>
                  </a:lnTo>
                  <a:lnTo>
                    <a:pt x="4063296" y="5126307"/>
                  </a:lnTo>
                  <a:lnTo>
                    <a:pt x="4102426" y="5104100"/>
                  </a:lnTo>
                  <a:lnTo>
                    <a:pt x="4141152" y="5081273"/>
                  </a:lnTo>
                  <a:lnTo>
                    <a:pt x="4179467" y="5057830"/>
                  </a:lnTo>
                  <a:lnTo>
                    <a:pt x="4217364" y="5033780"/>
                  </a:lnTo>
                  <a:lnTo>
                    <a:pt x="4254836" y="5009129"/>
                  </a:lnTo>
                  <a:lnTo>
                    <a:pt x="4291876" y="4983884"/>
                  </a:lnTo>
                  <a:lnTo>
                    <a:pt x="4328479" y="4958051"/>
                  </a:lnTo>
                  <a:lnTo>
                    <a:pt x="4364636" y="4931637"/>
                  </a:lnTo>
                  <a:lnTo>
                    <a:pt x="4400342" y="4904650"/>
                  </a:lnTo>
                  <a:lnTo>
                    <a:pt x="4435589" y="4877096"/>
                  </a:lnTo>
                  <a:lnTo>
                    <a:pt x="4470370" y="4848981"/>
                  </a:lnTo>
                  <a:lnTo>
                    <a:pt x="4504680" y="4820313"/>
                  </a:lnTo>
                  <a:lnTo>
                    <a:pt x="4538510" y="4791098"/>
                  </a:lnTo>
                  <a:lnTo>
                    <a:pt x="4571855" y="4761343"/>
                  </a:lnTo>
                  <a:lnTo>
                    <a:pt x="4604707" y="4731055"/>
                  </a:lnTo>
                  <a:lnTo>
                    <a:pt x="4637060" y="4700241"/>
                  </a:lnTo>
                  <a:lnTo>
                    <a:pt x="4668907" y="4668907"/>
                  </a:lnTo>
                  <a:lnTo>
                    <a:pt x="4700241" y="4637060"/>
                  </a:lnTo>
                  <a:lnTo>
                    <a:pt x="4731055" y="4604707"/>
                  </a:lnTo>
                  <a:lnTo>
                    <a:pt x="4761343" y="4571855"/>
                  </a:lnTo>
                  <a:lnTo>
                    <a:pt x="4791098" y="4538510"/>
                  </a:lnTo>
                  <a:lnTo>
                    <a:pt x="4820313" y="4504680"/>
                  </a:lnTo>
                  <a:lnTo>
                    <a:pt x="4848981" y="4470370"/>
                  </a:lnTo>
                  <a:lnTo>
                    <a:pt x="4877096" y="4435589"/>
                  </a:lnTo>
                  <a:lnTo>
                    <a:pt x="4904650" y="4400342"/>
                  </a:lnTo>
                  <a:lnTo>
                    <a:pt x="4931637" y="4364636"/>
                  </a:lnTo>
                  <a:lnTo>
                    <a:pt x="4958051" y="4328479"/>
                  </a:lnTo>
                  <a:lnTo>
                    <a:pt x="4983884" y="4291876"/>
                  </a:lnTo>
                  <a:lnTo>
                    <a:pt x="5009129" y="4254836"/>
                  </a:lnTo>
                  <a:lnTo>
                    <a:pt x="5033780" y="4217364"/>
                  </a:lnTo>
                  <a:lnTo>
                    <a:pt x="5057830" y="4179467"/>
                  </a:lnTo>
                  <a:lnTo>
                    <a:pt x="5081273" y="4141152"/>
                  </a:lnTo>
                  <a:lnTo>
                    <a:pt x="5104100" y="4102426"/>
                  </a:lnTo>
                  <a:lnTo>
                    <a:pt x="5126307" y="4063296"/>
                  </a:lnTo>
                  <a:lnTo>
                    <a:pt x="5147885" y="4023768"/>
                  </a:lnTo>
                  <a:lnTo>
                    <a:pt x="5168829" y="3983849"/>
                  </a:lnTo>
                  <a:lnTo>
                    <a:pt x="5189131" y="3943546"/>
                  </a:lnTo>
                  <a:lnTo>
                    <a:pt x="5208784" y="3902866"/>
                  </a:lnTo>
                  <a:lnTo>
                    <a:pt x="5227783" y="3861816"/>
                  </a:lnTo>
                  <a:lnTo>
                    <a:pt x="5246119" y="3820402"/>
                  </a:lnTo>
                  <a:lnTo>
                    <a:pt x="5263787" y="3778631"/>
                  </a:lnTo>
                  <a:lnTo>
                    <a:pt x="5280779" y="3736510"/>
                  </a:lnTo>
                  <a:lnTo>
                    <a:pt x="5297088" y="3694045"/>
                  </a:lnTo>
                  <a:lnTo>
                    <a:pt x="5312709" y="3651244"/>
                  </a:lnTo>
                  <a:lnTo>
                    <a:pt x="5327633" y="3608113"/>
                  </a:lnTo>
                  <a:lnTo>
                    <a:pt x="5341855" y="3564659"/>
                  </a:lnTo>
                  <a:lnTo>
                    <a:pt x="5355368" y="3520889"/>
                  </a:lnTo>
                  <a:lnTo>
                    <a:pt x="5368164" y="3476809"/>
                  </a:lnTo>
                  <a:lnTo>
                    <a:pt x="5380237" y="3432427"/>
                  </a:lnTo>
                  <a:lnTo>
                    <a:pt x="5391581" y="3387749"/>
                  </a:lnTo>
                  <a:lnTo>
                    <a:pt x="5402188" y="3342782"/>
                  </a:lnTo>
                  <a:lnTo>
                    <a:pt x="5412052" y="3297532"/>
                  </a:lnTo>
                  <a:lnTo>
                    <a:pt x="5421165" y="3252007"/>
                  </a:lnTo>
                  <a:lnTo>
                    <a:pt x="5429522" y="3206213"/>
                  </a:lnTo>
                  <a:lnTo>
                    <a:pt x="5437114" y="3160157"/>
                  </a:lnTo>
                  <a:lnTo>
                    <a:pt x="5443937" y="3113846"/>
                  </a:lnTo>
                  <a:lnTo>
                    <a:pt x="5449982" y="3067286"/>
                  </a:lnTo>
                  <a:lnTo>
                    <a:pt x="5455243" y="3020485"/>
                  </a:lnTo>
                  <a:lnTo>
                    <a:pt x="5459713" y="2973449"/>
                  </a:lnTo>
                  <a:lnTo>
                    <a:pt x="5463386" y="2926185"/>
                  </a:lnTo>
                  <a:lnTo>
                    <a:pt x="5466255" y="2878699"/>
                  </a:lnTo>
                  <a:lnTo>
                    <a:pt x="5468312" y="2830999"/>
                  </a:lnTo>
                  <a:lnTo>
                    <a:pt x="5469551" y="2783091"/>
                  </a:lnTo>
                  <a:lnTo>
                    <a:pt x="5469966" y="2734983"/>
                  </a:lnTo>
                  <a:lnTo>
                    <a:pt x="5469551" y="2686874"/>
                  </a:lnTo>
                  <a:lnTo>
                    <a:pt x="5468312" y="2638966"/>
                  </a:lnTo>
                  <a:lnTo>
                    <a:pt x="5466255" y="2591266"/>
                  </a:lnTo>
                  <a:lnTo>
                    <a:pt x="5463386" y="2543780"/>
                  </a:lnTo>
                  <a:lnTo>
                    <a:pt x="5459713" y="2496516"/>
                  </a:lnTo>
                  <a:lnTo>
                    <a:pt x="5455243" y="2449480"/>
                  </a:lnTo>
                  <a:lnTo>
                    <a:pt x="5449982" y="2402679"/>
                  </a:lnTo>
                  <a:lnTo>
                    <a:pt x="5443937" y="2356119"/>
                  </a:lnTo>
                  <a:lnTo>
                    <a:pt x="5437114" y="2309808"/>
                  </a:lnTo>
                  <a:lnTo>
                    <a:pt x="5429522" y="2263752"/>
                  </a:lnTo>
                  <a:lnTo>
                    <a:pt x="5421165" y="2217958"/>
                  </a:lnTo>
                  <a:lnTo>
                    <a:pt x="5412052" y="2172433"/>
                  </a:lnTo>
                  <a:lnTo>
                    <a:pt x="5402188" y="2127183"/>
                  </a:lnTo>
                  <a:lnTo>
                    <a:pt x="5391581" y="2082216"/>
                  </a:lnTo>
                  <a:lnTo>
                    <a:pt x="5380237" y="2037538"/>
                  </a:lnTo>
                  <a:lnTo>
                    <a:pt x="5368164" y="1993156"/>
                  </a:lnTo>
                  <a:lnTo>
                    <a:pt x="5355368" y="1949076"/>
                  </a:lnTo>
                  <a:lnTo>
                    <a:pt x="5341855" y="1905306"/>
                  </a:lnTo>
                  <a:lnTo>
                    <a:pt x="5327633" y="1861852"/>
                  </a:lnTo>
                  <a:lnTo>
                    <a:pt x="5312709" y="1818721"/>
                  </a:lnTo>
                  <a:lnTo>
                    <a:pt x="5297088" y="1775920"/>
                  </a:lnTo>
                  <a:lnTo>
                    <a:pt x="5280779" y="1733456"/>
                  </a:lnTo>
                  <a:lnTo>
                    <a:pt x="5263787" y="1691334"/>
                  </a:lnTo>
                  <a:lnTo>
                    <a:pt x="5246119" y="1649563"/>
                  </a:lnTo>
                  <a:lnTo>
                    <a:pt x="5227783" y="1608149"/>
                  </a:lnTo>
                  <a:lnTo>
                    <a:pt x="5208784" y="1567099"/>
                  </a:lnTo>
                  <a:lnTo>
                    <a:pt x="5189131" y="1526419"/>
                  </a:lnTo>
                  <a:lnTo>
                    <a:pt x="5168829" y="1486116"/>
                  </a:lnTo>
                  <a:lnTo>
                    <a:pt x="5147885" y="1446197"/>
                  </a:lnTo>
                  <a:lnTo>
                    <a:pt x="5126307" y="1406669"/>
                  </a:lnTo>
                  <a:lnTo>
                    <a:pt x="5104100" y="1367539"/>
                  </a:lnTo>
                  <a:lnTo>
                    <a:pt x="5081273" y="1328813"/>
                  </a:lnTo>
                  <a:lnTo>
                    <a:pt x="5057830" y="1290498"/>
                  </a:lnTo>
                  <a:lnTo>
                    <a:pt x="5033780" y="1252602"/>
                  </a:lnTo>
                  <a:lnTo>
                    <a:pt x="5009129" y="1215129"/>
                  </a:lnTo>
                  <a:lnTo>
                    <a:pt x="4983884" y="1178089"/>
                  </a:lnTo>
                  <a:lnTo>
                    <a:pt x="4958051" y="1141486"/>
                  </a:lnTo>
                  <a:lnTo>
                    <a:pt x="4931637" y="1105329"/>
                  </a:lnTo>
                  <a:lnTo>
                    <a:pt x="4904650" y="1069623"/>
                  </a:lnTo>
                  <a:lnTo>
                    <a:pt x="4877096" y="1034376"/>
                  </a:lnTo>
                  <a:lnTo>
                    <a:pt x="4848981" y="999595"/>
                  </a:lnTo>
                  <a:lnTo>
                    <a:pt x="4820313" y="965286"/>
                  </a:lnTo>
                  <a:lnTo>
                    <a:pt x="4791098" y="931455"/>
                  </a:lnTo>
                  <a:lnTo>
                    <a:pt x="4761343" y="898110"/>
                  </a:lnTo>
                  <a:lnTo>
                    <a:pt x="4731055" y="865258"/>
                  </a:lnTo>
                  <a:lnTo>
                    <a:pt x="4700241" y="832905"/>
                  </a:lnTo>
                  <a:lnTo>
                    <a:pt x="4668907" y="801058"/>
                  </a:lnTo>
                  <a:lnTo>
                    <a:pt x="4637060" y="769724"/>
                  </a:lnTo>
                  <a:lnTo>
                    <a:pt x="4604707" y="738910"/>
                  </a:lnTo>
                  <a:lnTo>
                    <a:pt x="4571855" y="708622"/>
                  </a:lnTo>
                  <a:lnTo>
                    <a:pt x="4538510" y="678867"/>
                  </a:lnTo>
                  <a:lnTo>
                    <a:pt x="4504680" y="649652"/>
                  </a:lnTo>
                  <a:lnTo>
                    <a:pt x="4470370" y="620984"/>
                  </a:lnTo>
                  <a:lnTo>
                    <a:pt x="4435589" y="592869"/>
                  </a:lnTo>
                  <a:lnTo>
                    <a:pt x="4400342" y="565315"/>
                  </a:lnTo>
                  <a:lnTo>
                    <a:pt x="4364636" y="538328"/>
                  </a:lnTo>
                  <a:lnTo>
                    <a:pt x="4328479" y="511914"/>
                  </a:lnTo>
                  <a:lnTo>
                    <a:pt x="4291876" y="486082"/>
                  </a:lnTo>
                  <a:lnTo>
                    <a:pt x="4254836" y="460836"/>
                  </a:lnTo>
                  <a:lnTo>
                    <a:pt x="4217364" y="436185"/>
                  </a:lnTo>
                  <a:lnTo>
                    <a:pt x="4179467" y="412135"/>
                  </a:lnTo>
                  <a:lnTo>
                    <a:pt x="4141152" y="388693"/>
                  </a:lnTo>
                  <a:lnTo>
                    <a:pt x="4102426" y="365865"/>
                  </a:lnTo>
                  <a:lnTo>
                    <a:pt x="4063296" y="343658"/>
                  </a:lnTo>
                  <a:lnTo>
                    <a:pt x="4023768" y="322080"/>
                  </a:lnTo>
                  <a:lnTo>
                    <a:pt x="3983849" y="301136"/>
                  </a:lnTo>
                  <a:lnTo>
                    <a:pt x="3943546" y="280834"/>
                  </a:lnTo>
                  <a:lnTo>
                    <a:pt x="3902866" y="261181"/>
                  </a:lnTo>
                  <a:lnTo>
                    <a:pt x="3861816" y="242182"/>
                  </a:lnTo>
                  <a:lnTo>
                    <a:pt x="3820402" y="223846"/>
                  </a:lnTo>
                  <a:lnTo>
                    <a:pt x="3778631" y="206179"/>
                  </a:lnTo>
                  <a:lnTo>
                    <a:pt x="3736510" y="189187"/>
                  </a:lnTo>
                  <a:lnTo>
                    <a:pt x="3694045" y="172877"/>
                  </a:lnTo>
                  <a:lnTo>
                    <a:pt x="3651244" y="157256"/>
                  </a:lnTo>
                  <a:lnTo>
                    <a:pt x="3608113" y="142332"/>
                  </a:lnTo>
                  <a:lnTo>
                    <a:pt x="3564659" y="128110"/>
                  </a:lnTo>
                  <a:lnTo>
                    <a:pt x="3520889" y="114597"/>
                  </a:lnTo>
                  <a:lnTo>
                    <a:pt x="3476809" y="101801"/>
                  </a:lnTo>
                  <a:lnTo>
                    <a:pt x="3432427" y="89728"/>
                  </a:lnTo>
                  <a:lnTo>
                    <a:pt x="3387749" y="78384"/>
                  </a:lnTo>
                  <a:lnTo>
                    <a:pt x="3342782" y="67777"/>
                  </a:lnTo>
                  <a:lnTo>
                    <a:pt x="3297532" y="57914"/>
                  </a:lnTo>
                  <a:lnTo>
                    <a:pt x="3252007" y="48800"/>
                  </a:lnTo>
                  <a:lnTo>
                    <a:pt x="3206213" y="40444"/>
                  </a:lnTo>
                  <a:lnTo>
                    <a:pt x="3160157" y="32851"/>
                  </a:lnTo>
                  <a:lnTo>
                    <a:pt x="3113846" y="26028"/>
                  </a:lnTo>
                  <a:lnTo>
                    <a:pt x="3067286" y="19983"/>
                  </a:lnTo>
                  <a:lnTo>
                    <a:pt x="3020485" y="14722"/>
                  </a:lnTo>
                  <a:lnTo>
                    <a:pt x="2973449" y="10252"/>
                  </a:lnTo>
                  <a:lnTo>
                    <a:pt x="2926185" y="6579"/>
                  </a:lnTo>
                  <a:lnTo>
                    <a:pt x="2878699" y="3711"/>
                  </a:lnTo>
                  <a:lnTo>
                    <a:pt x="2830999" y="1653"/>
                  </a:lnTo>
                  <a:lnTo>
                    <a:pt x="2783091" y="414"/>
                  </a:lnTo>
                  <a:lnTo>
                    <a:pt x="2734983" y="0"/>
                  </a:lnTo>
                  <a:close/>
                </a:path>
              </a:pathLst>
            </a:custGeom>
            <a:solidFill>
              <a:srgbClr val="E5EDF0"/>
            </a:solidFill>
          </p:spPr>
          <p:txBody>
            <a:bodyPr wrap="square" lIns="0" tIns="0" rIns="0" bIns="0" rtlCol="0"/>
            <a:lstStyle/>
            <a:p>
              <a:endParaRPr/>
            </a:p>
          </p:txBody>
        </p:sp>
        <p:sp>
          <p:nvSpPr>
            <p:cNvPr id="4" name="object 4"/>
            <p:cNvSpPr/>
            <p:nvPr/>
          </p:nvSpPr>
          <p:spPr>
            <a:xfrm>
              <a:off x="4040467" y="934417"/>
              <a:ext cx="5470525" cy="5470525"/>
            </a:xfrm>
            <a:custGeom>
              <a:avLst/>
              <a:gdLst/>
              <a:ahLst/>
              <a:cxnLst/>
              <a:rect l="l" t="t" r="r" b="b"/>
              <a:pathLst>
                <a:path w="5470525" h="5470525">
                  <a:moveTo>
                    <a:pt x="2734983" y="5469966"/>
                  </a:moveTo>
                  <a:lnTo>
                    <a:pt x="2783091" y="5469551"/>
                  </a:lnTo>
                  <a:lnTo>
                    <a:pt x="2830999" y="5468312"/>
                  </a:lnTo>
                  <a:lnTo>
                    <a:pt x="2878699" y="5466255"/>
                  </a:lnTo>
                  <a:lnTo>
                    <a:pt x="2926185" y="5463386"/>
                  </a:lnTo>
                  <a:lnTo>
                    <a:pt x="2973449" y="5459713"/>
                  </a:lnTo>
                  <a:lnTo>
                    <a:pt x="3020485" y="5455243"/>
                  </a:lnTo>
                  <a:lnTo>
                    <a:pt x="3067286" y="5449982"/>
                  </a:lnTo>
                  <a:lnTo>
                    <a:pt x="3113846" y="5443937"/>
                  </a:lnTo>
                  <a:lnTo>
                    <a:pt x="3160157" y="5437114"/>
                  </a:lnTo>
                  <a:lnTo>
                    <a:pt x="3206213" y="5429522"/>
                  </a:lnTo>
                  <a:lnTo>
                    <a:pt x="3252007" y="5421165"/>
                  </a:lnTo>
                  <a:lnTo>
                    <a:pt x="3297532" y="5412052"/>
                  </a:lnTo>
                  <a:lnTo>
                    <a:pt x="3342782" y="5402188"/>
                  </a:lnTo>
                  <a:lnTo>
                    <a:pt x="3387749" y="5391581"/>
                  </a:lnTo>
                  <a:lnTo>
                    <a:pt x="3432427" y="5380237"/>
                  </a:lnTo>
                  <a:lnTo>
                    <a:pt x="3476809" y="5368164"/>
                  </a:lnTo>
                  <a:lnTo>
                    <a:pt x="3520889" y="5355368"/>
                  </a:lnTo>
                  <a:lnTo>
                    <a:pt x="3564659" y="5341855"/>
                  </a:lnTo>
                  <a:lnTo>
                    <a:pt x="3608113" y="5327633"/>
                  </a:lnTo>
                  <a:lnTo>
                    <a:pt x="3651244" y="5312709"/>
                  </a:lnTo>
                  <a:lnTo>
                    <a:pt x="3694045" y="5297088"/>
                  </a:lnTo>
                  <a:lnTo>
                    <a:pt x="3736510" y="5280779"/>
                  </a:lnTo>
                  <a:lnTo>
                    <a:pt x="3778631" y="5263787"/>
                  </a:lnTo>
                  <a:lnTo>
                    <a:pt x="3820402" y="5246119"/>
                  </a:lnTo>
                  <a:lnTo>
                    <a:pt x="3861816" y="5227783"/>
                  </a:lnTo>
                  <a:lnTo>
                    <a:pt x="3902866" y="5208784"/>
                  </a:lnTo>
                  <a:lnTo>
                    <a:pt x="3943546" y="5189131"/>
                  </a:lnTo>
                  <a:lnTo>
                    <a:pt x="3983849" y="5168829"/>
                  </a:lnTo>
                  <a:lnTo>
                    <a:pt x="4023768" y="5147885"/>
                  </a:lnTo>
                  <a:lnTo>
                    <a:pt x="4063296" y="5126307"/>
                  </a:lnTo>
                  <a:lnTo>
                    <a:pt x="4102426" y="5104100"/>
                  </a:lnTo>
                  <a:lnTo>
                    <a:pt x="4141152" y="5081273"/>
                  </a:lnTo>
                  <a:lnTo>
                    <a:pt x="4179467" y="5057830"/>
                  </a:lnTo>
                  <a:lnTo>
                    <a:pt x="4217364" y="5033780"/>
                  </a:lnTo>
                  <a:lnTo>
                    <a:pt x="4254836" y="5009129"/>
                  </a:lnTo>
                  <a:lnTo>
                    <a:pt x="4291876" y="4983884"/>
                  </a:lnTo>
                  <a:lnTo>
                    <a:pt x="4328479" y="4958051"/>
                  </a:lnTo>
                  <a:lnTo>
                    <a:pt x="4364636" y="4931637"/>
                  </a:lnTo>
                  <a:lnTo>
                    <a:pt x="4400342" y="4904650"/>
                  </a:lnTo>
                  <a:lnTo>
                    <a:pt x="4435589" y="4877096"/>
                  </a:lnTo>
                  <a:lnTo>
                    <a:pt x="4470370" y="4848981"/>
                  </a:lnTo>
                  <a:lnTo>
                    <a:pt x="4504680" y="4820313"/>
                  </a:lnTo>
                  <a:lnTo>
                    <a:pt x="4538510" y="4791098"/>
                  </a:lnTo>
                  <a:lnTo>
                    <a:pt x="4571855" y="4761343"/>
                  </a:lnTo>
                  <a:lnTo>
                    <a:pt x="4604707" y="4731055"/>
                  </a:lnTo>
                  <a:lnTo>
                    <a:pt x="4637060" y="4700241"/>
                  </a:lnTo>
                  <a:lnTo>
                    <a:pt x="4668907" y="4668907"/>
                  </a:lnTo>
                  <a:lnTo>
                    <a:pt x="4700241" y="4637060"/>
                  </a:lnTo>
                  <a:lnTo>
                    <a:pt x="4731055" y="4604707"/>
                  </a:lnTo>
                  <a:lnTo>
                    <a:pt x="4761343" y="4571855"/>
                  </a:lnTo>
                  <a:lnTo>
                    <a:pt x="4791098" y="4538510"/>
                  </a:lnTo>
                  <a:lnTo>
                    <a:pt x="4820313" y="4504680"/>
                  </a:lnTo>
                  <a:lnTo>
                    <a:pt x="4848981" y="4470370"/>
                  </a:lnTo>
                  <a:lnTo>
                    <a:pt x="4877096" y="4435589"/>
                  </a:lnTo>
                  <a:lnTo>
                    <a:pt x="4904650" y="4400342"/>
                  </a:lnTo>
                  <a:lnTo>
                    <a:pt x="4931637" y="4364636"/>
                  </a:lnTo>
                  <a:lnTo>
                    <a:pt x="4958051" y="4328479"/>
                  </a:lnTo>
                  <a:lnTo>
                    <a:pt x="4983884" y="4291876"/>
                  </a:lnTo>
                  <a:lnTo>
                    <a:pt x="5009129" y="4254836"/>
                  </a:lnTo>
                  <a:lnTo>
                    <a:pt x="5033780" y="4217364"/>
                  </a:lnTo>
                  <a:lnTo>
                    <a:pt x="5057830" y="4179467"/>
                  </a:lnTo>
                  <a:lnTo>
                    <a:pt x="5081273" y="4141152"/>
                  </a:lnTo>
                  <a:lnTo>
                    <a:pt x="5104100" y="4102426"/>
                  </a:lnTo>
                  <a:lnTo>
                    <a:pt x="5126307" y="4063296"/>
                  </a:lnTo>
                  <a:lnTo>
                    <a:pt x="5147885" y="4023768"/>
                  </a:lnTo>
                  <a:lnTo>
                    <a:pt x="5168829" y="3983849"/>
                  </a:lnTo>
                  <a:lnTo>
                    <a:pt x="5189131" y="3943546"/>
                  </a:lnTo>
                  <a:lnTo>
                    <a:pt x="5208784" y="3902866"/>
                  </a:lnTo>
                  <a:lnTo>
                    <a:pt x="5227783" y="3861816"/>
                  </a:lnTo>
                  <a:lnTo>
                    <a:pt x="5246119" y="3820402"/>
                  </a:lnTo>
                  <a:lnTo>
                    <a:pt x="5263787" y="3778631"/>
                  </a:lnTo>
                  <a:lnTo>
                    <a:pt x="5280779" y="3736510"/>
                  </a:lnTo>
                  <a:lnTo>
                    <a:pt x="5297088" y="3694045"/>
                  </a:lnTo>
                  <a:lnTo>
                    <a:pt x="5312709" y="3651244"/>
                  </a:lnTo>
                  <a:lnTo>
                    <a:pt x="5327633" y="3608113"/>
                  </a:lnTo>
                  <a:lnTo>
                    <a:pt x="5341855" y="3564659"/>
                  </a:lnTo>
                  <a:lnTo>
                    <a:pt x="5355368" y="3520889"/>
                  </a:lnTo>
                  <a:lnTo>
                    <a:pt x="5368164" y="3476809"/>
                  </a:lnTo>
                  <a:lnTo>
                    <a:pt x="5380237" y="3432427"/>
                  </a:lnTo>
                  <a:lnTo>
                    <a:pt x="5391581" y="3387749"/>
                  </a:lnTo>
                  <a:lnTo>
                    <a:pt x="5402188" y="3342782"/>
                  </a:lnTo>
                  <a:lnTo>
                    <a:pt x="5412052" y="3297532"/>
                  </a:lnTo>
                  <a:lnTo>
                    <a:pt x="5421165" y="3252007"/>
                  </a:lnTo>
                  <a:lnTo>
                    <a:pt x="5429522" y="3206213"/>
                  </a:lnTo>
                  <a:lnTo>
                    <a:pt x="5437114" y="3160157"/>
                  </a:lnTo>
                  <a:lnTo>
                    <a:pt x="5443937" y="3113846"/>
                  </a:lnTo>
                  <a:lnTo>
                    <a:pt x="5449982" y="3067286"/>
                  </a:lnTo>
                  <a:lnTo>
                    <a:pt x="5455243" y="3020485"/>
                  </a:lnTo>
                  <a:lnTo>
                    <a:pt x="5459713" y="2973449"/>
                  </a:lnTo>
                  <a:lnTo>
                    <a:pt x="5463386" y="2926185"/>
                  </a:lnTo>
                  <a:lnTo>
                    <a:pt x="5466255" y="2878699"/>
                  </a:lnTo>
                  <a:lnTo>
                    <a:pt x="5468312" y="2830999"/>
                  </a:lnTo>
                  <a:lnTo>
                    <a:pt x="5469551" y="2783091"/>
                  </a:lnTo>
                  <a:lnTo>
                    <a:pt x="5469966" y="2734983"/>
                  </a:lnTo>
                  <a:lnTo>
                    <a:pt x="5469551" y="2686874"/>
                  </a:lnTo>
                  <a:lnTo>
                    <a:pt x="5468312" y="2638966"/>
                  </a:lnTo>
                  <a:lnTo>
                    <a:pt x="5466255" y="2591266"/>
                  </a:lnTo>
                  <a:lnTo>
                    <a:pt x="5463386" y="2543780"/>
                  </a:lnTo>
                  <a:lnTo>
                    <a:pt x="5459713" y="2496516"/>
                  </a:lnTo>
                  <a:lnTo>
                    <a:pt x="5455243" y="2449480"/>
                  </a:lnTo>
                  <a:lnTo>
                    <a:pt x="5449982" y="2402679"/>
                  </a:lnTo>
                  <a:lnTo>
                    <a:pt x="5443937" y="2356119"/>
                  </a:lnTo>
                  <a:lnTo>
                    <a:pt x="5437114" y="2309808"/>
                  </a:lnTo>
                  <a:lnTo>
                    <a:pt x="5429522" y="2263752"/>
                  </a:lnTo>
                  <a:lnTo>
                    <a:pt x="5421165" y="2217958"/>
                  </a:lnTo>
                  <a:lnTo>
                    <a:pt x="5412052" y="2172433"/>
                  </a:lnTo>
                  <a:lnTo>
                    <a:pt x="5402188" y="2127183"/>
                  </a:lnTo>
                  <a:lnTo>
                    <a:pt x="5391581" y="2082216"/>
                  </a:lnTo>
                  <a:lnTo>
                    <a:pt x="5380237" y="2037538"/>
                  </a:lnTo>
                  <a:lnTo>
                    <a:pt x="5368164" y="1993156"/>
                  </a:lnTo>
                  <a:lnTo>
                    <a:pt x="5355368" y="1949076"/>
                  </a:lnTo>
                  <a:lnTo>
                    <a:pt x="5341855" y="1905306"/>
                  </a:lnTo>
                  <a:lnTo>
                    <a:pt x="5327633" y="1861852"/>
                  </a:lnTo>
                  <a:lnTo>
                    <a:pt x="5312709" y="1818721"/>
                  </a:lnTo>
                  <a:lnTo>
                    <a:pt x="5297088" y="1775920"/>
                  </a:lnTo>
                  <a:lnTo>
                    <a:pt x="5280779" y="1733456"/>
                  </a:lnTo>
                  <a:lnTo>
                    <a:pt x="5263787" y="1691334"/>
                  </a:lnTo>
                  <a:lnTo>
                    <a:pt x="5246119" y="1649563"/>
                  </a:lnTo>
                  <a:lnTo>
                    <a:pt x="5227783" y="1608149"/>
                  </a:lnTo>
                  <a:lnTo>
                    <a:pt x="5208784" y="1567099"/>
                  </a:lnTo>
                  <a:lnTo>
                    <a:pt x="5189131" y="1526419"/>
                  </a:lnTo>
                  <a:lnTo>
                    <a:pt x="5168829" y="1486116"/>
                  </a:lnTo>
                  <a:lnTo>
                    <a:pt x="5147885" y="1446197"/>
                  </a:lnTo>
                  <a:lnTo>
                    <a:pt x="5126307" y="1406669"/>
                  </a:lnTo>
                  <a:lnTo>
                    <a:pt x="5104100" y="1367539"/>
                  </a:lnTo>
                  <a:lnTo>
                    <a:pt x="5081273" y="1328813"/>
                  </a:lnTo>
                  <a:lnTo>
                    <a:pt x="5057830" y="1290498"/>
                  </a:lnTo>
                  <a:lnTo>
                    <a:pt x="5033780" y="1252602"/>
                  </a:lnTo>
                  <a:lnTo>
                    <a:pt x="5009129" y="1215129"/>
                  </a:lnTo>
                  <a:lnTo>
                    <a:pt x="4983884" y="1178089"/>
                  </a:lnTo>
                  <a:lnTo>
                    <a:pt x="4958051" y="1141486"/>
                  </a:lnTo>
                  <a:lnTo>
                    <a:pt x="4931637" y="1105329"/>
                  </a:lnTo>
                  <a:lnTo>
                    <a:pt x="4904650" y="1069623"/>
                  </a:lnTo>
                  <a:lnTo>
                    <a:pt x="4877096" y="1034376"/>
                  </a:lnTo>
                  <a:lnTo>
                    <a:pt x="4848981" y="999595"/>
                  </a:lnTo>
                  <a:lnTo>
                    <a:pt x="4820313" y="965286"/>
                  </a:lnTo>
                  <a:lnTo>
                    <a:pt x="4791098" y="931455"/>
                  </a:lnTo>
                  <a:lnTo>
                    <a:pt x="4761343" y="898110"/>
                  </a:lnTo>
                  <a:lnTo>
                    <a:pt x="4731055" y="865258"/>
                  </a:lnTo>
                  <a:lnTo>
                    <a:pt x="4700241" y="832905"/>
                  </a:lnTo>
                  <a:lnTo>
                    <a:pt x="4668907" y="801058"/>
                  </a:lnTo>
                  <a:lnTo>
                    <a:pt x="4637060" y="769724"/>
                  </a:lnTo>
                  <a:lnTo>
                    <a:pt x="4604707" y="738910"/>
                  </a:lnTo>
                  <a:lnTo>
                    <a:pt x="4571855" y="708622"/>
                  </a:lnTo>
                  <a:lnTo>
                    <a:pt x="4538510" y="678867"/>
                  </a:lnTo>
                  <a:lnTo>
                    <a:pt x="4504680" y="649652"/>
                  </a:lnTo>
                  <a:lnTo>
                    <a:pt x="4470370" y="620984"/>
                  </a:lnTo>
                  <a:lnTo>
                    <a:pt x="4435589" y="592869"/>
                  </a:lnTo>
                  <a:lnTo>
                    <a:pt x="4400342" y="565315"/>
                  </a:lnTo>
                  <a:lnTo>
                    <a:pt x="4364636" y="538328"/>
                  </a:lnTo>
                  <a:lnTo>
                    <a:pt x="4328479" y="511914"/>
                  </a:lnTo>
                  <a:lnTo>
                    <a:pt x="4291876" y="486082"/>
                  </a:lnTo>
                  <a:lnTo>
                    <a:pt x="4254836" y="460836"/>
                  </a:lnTo>
                  <a:lnTo>
                    <a:pt x="4217364" y="436185"/>
                  </a:lnTo>
                  <a:lnTo>
                    <a:pt x="4179467" y="412135"/>
                  </a:lnTo>
                  <a:lnTo>
                    <a:pt x="4141152" y="388693"/>
                  </a:lnTo>
                  <a:lnTo>
                    <a:pt x="4102426" y="365865"/>
                  </a:lnTo>
                  <a:lnTo>
                    <a:pt x="4063296" y="343658"/>
                  </a:lnTo>
                  <a:lnTo>
                    <a:pt x="4023768" y="322080"/>
                  </a:lnTo>
                  <a:lnTo>
                    <a:pt x="3983849" y="301136"/>
                  </a:lnTo>
                  <a:lnTo>
                    <a:pt x="3943546" y="280834"/>
                  </a:lnTo>
                  <a:lnTo>
                    <a:pt x="3902866" y="261181"/>
                  </a:lnTo>
                  <a:lnTo>
                    <a:pt x="3861816" y="242182"/>
                  </a:lnTo>
                  <a:lnTo>
                    <a:pt x="3820402" y="223846"/>
                  </a:lnTo>
                  <a:lnTo>
                    <a:pt x="3778631" y="206179"/>
                  </a:lnTo>
                  <a:lnTo>
                    <a:pt x="3736510" y="189187"/>
                  </a:lnTo>
                  <a:lnTo>
                    <a:pt x="3694045" y="172877"/>
                  </a:lnTo>
                  <a:lnTo>
                    <a:pt x="3651244" y="157256"/>
                  </a:lnTo>
                  <a:lnTo>
                    <a:pt x="3608113" y="142332"/>
                  </a:lnTo>
                  <a:lnTo>
                    <a:pt x="3564659" y="128110"/>
                  </a:lnTo>
                  <a:lnTo>
                    <a:pt x="3520889" y="114597"/>
                  </a:lnTo>
                  <a:lnTo>
                    <a:pt x="3476809" y="101801"/>
                  </a:lnTo>
                  <a:lnTo>
                    <a:pt x="3432427" y="89728"/>
                  </a:lnTo>
                  <a:lnTo>
                    <a:pt x="3387749" y="78384"/>
                  </a:lnTo>
                  <a:lnTo>
                    <a:pt x="3342782" y="67777"/>
                  </a:lnTo>
                  <a:lnTo>
                    <a:pt x="3297532" y="57914"/>
                  </a:lnTo>
                  <a:lnTo>
                    <a:pt x="3252007" y="48800"/>
                  </a:lnTo>
                  <a:lnTo>
                    <a:pt x="3206213" y="40444"/>
                  </a:lnTo>
                  <a:lnTo>
                    <a:pt x="3160157" y="32851"/>
                  </a:lnTo>
                  <a:lnTo>
                    <a:pt x="3113846" y="26028"/>
                  </a:lnTo>
                  <a:lnTo>
                    <a:pt x="3067286" y="19983"/>
                  </a:lnTo>
                  <a:lnTo>
                    <a:pt x="3020485" y="14722"/>
                  </a:lnTo>
                  <a:lnTo>
                    <a:pt x="2973449" y="10252"/>
                  </a:lnTo>
                  <a:lnTo>
                    <a:pt x="2926185" y="6579"/>
                  </a:lnTo>
                  <a:lnTo>
                    <a:pt x="2878699" y="3711"/>
                  </a:lnTo>
                  <a:lnTo>
                    <a:pt x="2830999" y="1653"/>
                  </a:lnTo>
                  <a:lnTo>
                    <a:pt x="2783091" y="414"/>
                  </a:lnTo>
                  <a:lnTo>
                    <a:pt x="2734983" y="0"/>
                  </a:lnTo>
                  <a:lnTo>
                    <a:pt x="2686874" y="414"/>
                  </a:lnTo>
                  <a:lnTo>
                    <a:pt x="2638966" y="1653"/>
                  </a:lnTo>
                  <a:lnTo>
                    <a:pt x="2591266" y="3711"/>
                  </a:lnTo>
                  <a:lnTo>
                    <a:pt x="2543780" y="6579"/>
                  </a:lnTo>
                  <a:lnTo>
                    <a:pt x="2496516" y="10252"/>
                  </a:lnTo>
                  <a:lnTo>
                    <a:pt x="2449480" y="14722"/>
                  </a:lnTo>
                  <a:lnTo>
                    <a:pt x="2402679" y="19983"/>
                  </a:lnTo>
                  <a:lnTo>
                    <a:pt x="2356119" y="26028"/>
                  </a:lnTo>
                  <a:lnTo>
                    <a:pt x="2309808" y="32851"/>
                  </a:lnTo>
                  <a:lnTo>
                    <a:pt x="2263752" y="40444"/>
                  </a:lnTo>
                  <a:lnTo>
                    <a:pt x="2217958" y="48800"/>
                  </a:lnTo>
                  <a:lnTo>
                    <a:pt x="2172433" y="57914"/>
                  </a:lnTo>
                  <a:lnTo>
                    <a:pt x="2127183" y="67777"/>
                  </a:lnTo>
                  <a:lnTo>
                    <a:pt x="2082216" y="78384"/>
                  </a:lnTo>
                  <a:lnTo>
                    <a:pt x="2037538" y="89728"/>
                  </a:lnTo>
                  <a:lnTo>
                    <a:pt x="1993156" y="101801"/>
                  </a:lnTo>
                  <a:lnTo>
                    <a:pt x="1949076" y="114597"/>
                  </a:lnTo>
                  <a:lnTo>
                    <a:pt x="1905306" y="128110"/>
                  </a:lnTo>
                  <a:lnTo>
                    <a:pt x="1861852" y="142332"/>
                  </a:lnTo>
                  <a:lnTo>
                    <a:pt x="1818721" y="157256"/>
                  </a:lnTo>
                  <a:lnTo>
                    <a:pt x="1775920" y="172877"/>
                  </a:lnTo>
                  <a:lnTo>
                    <a:pt x="1733456" y="189187"/>
                  </a:lnTo>
                  <a:lnTo>
                    <a:pt x="1691334" y="206179"/>
                  </a:lnTo>
                  <a:lnTo>
                    <a:pt x="1649563" y="223846"/>
                  </a:lnTo>
                  <a:lnTo>
                    <a:pt x="1608149" y="242182"/>
                  </a:lnTo>
                  <a:lnTo>
                    <a:pt x="1567099" y="261181"/>
                  </a:lnTo>
                  <a:lnTo>
                    <a:pt x="1526419" y="280834"/>
                  </a:lnTo>
                  <a:lnTo>
                    <a:pt x="1486116" y="301136"/>
                  </a:lnTo>
                  <a:lnTo>
                    <a:pt x="1446197" y="322080"/>
                  </a:lnTo>
                  <a:lnTo>
                    <a:pt x="1406669" y="343658"/>
                  </a:lnTo>
                  <a:lnTo>
                    <a:pt x="1367539" y="365865"/>
                  </a:lnTo>
                  <a:lnTo>
                    <a:pt x="1328813" y="388693"/>
                  </a:lnTo>
                  <a:lnTo>
                    <a:pt x="1290498" y="412135"/>
                  </a:lnTo>
                  <a:lnTo>
                    <a:pt x="1252602" y="436185"/>
                  </a:lnTo>
                  <a:lnTo>
                    <a:pt x="1215129" y="460836"/>
                  </a:lnTo>
                  <a:lnTo>
                    <a:pt x="1178089" y="486082"/>
                  </a:lnTo>
                  <a:lnTo>
                    <a:pt x="1141486" y="511914"/>
                  </a:lnTo>
                  <a:lnTo>
                    <a:pt x="1105329" y="538328"/>
                  </a:lnTo>
                  <a:lnTo>
                    <a:pt x="1069623" y="565315"/>
                  </a:lnTo>
                  <a:lnTo>
                    <a:pt x="1034376" y="592869"/>
                  </a:lnTo>
                  <a:lnTo>
                    <a:pt x="999595" y="620984"/>
                  </a:lnTo>
                  <a:lnTo>
                    <a:pt x="965286" y="649652"/>
                  </a:lnTo>
                  <a:lnTo>
                    <a:pt x="931455" y="678867"/>
                  </a:lnTo>
                  <a:lnTo>
                    <a:pt x="898110" y="708622"/>
                  </a:lnTo>
                  <a:lnTo>
                    <a:pt x="865258" y="738910"/>
                  </a:lnTo>
                  <a:lnTo>
                    <a:pt x="832905" y="769724"/>
                  </a:lnTo>
                  <a:lnTo>
                    <a:pt x="801058" y="801058"/>
                  </a:lnTo>
                  <a:lnTo>
                    <a:pt x="769724" y="832905"/>
                  </a:lnTo>
                  <a:lnTo>
                    <a:pt x="738910" y="865258"/>
                  </a:lnTo>
                  <a:lnTo>
                    <a:pt x="708622" y="898110"/>
                  </a:lnTo>
                  <a:lnTo>
                    <a:pt x="678867" y="931455"/>
                  </a:lnTo>
                  <a:lnTo>
                    <a:pt x="649652" y="965286"/>
                  </a:lnTo>
                  <a:lnTo>
                    <a:pt x="620984" y="999595"/>
                  </a:lnTo>
                  <a:lnTo>
                    <a:pt x="592869" y="1034376"/>
                  </a:lnTo>
                  <a:lnTo>
                    <a:pt x="565315" y="1069623"/>
                  </a:lnTo>
                  <a:lnTo>
                    <a:pt x="538328" y="1105329"/>
                  </a:lnTo>
                  <a:lnTo>
                    <a:pt x="511914" y="1141486"/>
                  </a:lnTo>
                  <a:lnTo>
                    <a:pt x="486082" y="1178089"/>
                  </a:lnTo>
                  <a:lnTo>
                    <a:pt x="460836" y="1215129"/>
                  </a:lnTo>
                  <a:lnTo>
                    <a:pt x="436185" y="1252602"/>
                  </a:lnTo>
                  <a:lnTo>
                    <a:pt x="412135" y="1290498"/>
                  </a:lnTo>
                  <a:lnTo>
                    <a:pt x="388693" y="1328813"/>
                  </a:lnTo>
                  <a:lnTo>
                    <a:pt x="365865" y="1367539"/>
                  </a:lnTo>
                  <a:lnTo>
                    <a:pt x="343658" y="1406669"/>
                  </a:lnTo>
                  <a:lnTo>
                    <a:pt x="322080" y="1446197"/>
                  </a:lnTo>
                  <a:lnTo>
                    <a:pt x="301136" y="1486116"/>
                  </a:lnTo>
                  <a:lnTo>
                    <a:pt x="280834" y="1526419"/>
                  </a:lnTo>
                  <a:lnTo>
                    <a:pt x="261181" y="1567099"/>
                  </a:lnTo>
                  <a:lnTo>
                    <a:pt x="242182" y="1608149"/>
                  </a:lnTo>
                  <a:lnTo>
                    <a:pt x="223846" y="1649563"/>
                  </a:lnTo>
                  <a:lnTo>
                    <a:pt x="206179" y="1691334"/>
                  </a:lnTo>
                  <a:lnTo>
                    <a:pt x="189187" y="1733456"/>
                  </a:lnTo>
                  <a:lnTo>
                    <a:pt x="172877" y="1775920"/>
                  </a:lnTo>
                  <a:lnTo>
                    <a:pt x="157256" y="1818721"/>
                  </a:lnTo>
                  <a:lnTo>
                    <a:pt x="142332" y="1861852"/>
                  </a:lnTo>
                  <a:lnTo>
                    <a:pt x="128110" y="1905306"/>
                  </a:lnTo>
                  <a:lnTo>
                    <a:pt x="114597" y="1949076"/>
                  </a:lnTo>
                  <a:lnTo>
                    <a:pt x="101801" y="1993156"/>
                  </a:lnTo>
                  <a:lnTo>
                    <a:pt x="89728" y="2037538"/>
                  </a:lnTo>
                  <a:lnTo>
                    <a:pt x="78384" y="2082216"/>
                  </a:lnTo>
                  <a:lnTo>
                    <a:pt x="67777" y="2127183"/>
                  </a:lnTo>
                  <a:lnTo>
                    <a:pt x="57914" y="2172433"/>
                  </a:lnTo>
                  <a:lnTo>
                    <a:pt x="48800" y="2217958"/>
                  </a:lnTo>
                  <a:lnTo>
                    <a:pt x="40444" y="2263752"/>
                  </a:lnTo>
                  <a:lnTo>
                    <a:pt x="32851" y="2309808"/>
                  </a:lnTo>
                  <a:lnTo>
                    <a:pt x="26028" y="2356119"/>
                  </a:lnTo>
                  <a:lnTo>
                    <a:pt x="19983" y="2402679"/>
                  </a:lnTo>
                  <a:lnTo>
                    <a:pt x="14722" y="2449480"/>
                  </a:lnTo>
                  <a:lnTo>
                    <a:pt x="10252" y="2496516"/>
                  </a:lnTo>
                  <a:lnTo>
                    <a:pt x="6579" y="2543780"/>
                  </a:lnTo>
                  <a:lnTo>
                    <a:pt x="3711" y="2591266"/>
                  </a:lnTo>
                  <a:lnTo>
                    <a:pt x="1653" y="2638966"/>
                  </a:lnTo>
                  <a:lnTo>
                    <a:pt x="414" y="2686874"/>
                  </a:lnTo>
                  <a:lnTo>
                    <a:pt x="0" y="2734983"/>
                  </a:lnTo>
                  <a:lnTo>
                    <a:pt x="414" y="2783091"/>
                  </a:lnTo>
                  <a:lnTo>
                    <a:pt x="1653" y="2830999"/>
                  </a:lnTo>
                  <a:lnTo>
                    <a:pt x="3711" y="2878699"/>
                  </a:lnTo>
                  <a:lnTo>
                    <a:pt x="6579" y="2926185"/>
                  </a:lnTo>
                  <a:lnTo>
                    <a:pt x="10252" y="2973449"/>
                  </a:lnTo>
                  <a:lnTo>
                    <a:pt x="14722" y="3020485"/>
                  </a:lnTo>
                  <a:lnTo>
                    <a:pt x="19983" y="3067286"/>
                  </a:lnTo>
                  <a:lnTo>
                    <a:pt x="26028" y="3113846"/>
                  </a:lnTo>
                  <a:lnTo>
                    <a:pt x="32851" y="3160157"/>
                  </a:lnTo>
                  <a:lnTo>
                    <a:pt x="40444" y="3206213"/>
                  </a:lnTo>
                  <a:lnTo>
                    <a:pt x="48800" y="3252007"/>
                  </a:lnTo>
                  <a:lnTo>
                    <a:pt x="57914" y="3297532"/>
                  </a:lnTo>
                  <a:lnTo>
                    <a:pt x="67777" y="3342782"/>
                  </a:lnTo>
                  <a:lnTo>
                    <a:pt x="78384" y="3387749"/>
                  </a:lnTo>
                  <a:lnTo>
                    <a:pt x="89728" y="3432427"/>
                  </a:lnTo>
                  <a:lnTo>
                    <a:pt x="101801" y="3476809"/>
                  </a:lnTo>
                  <a:lnTo>
                    <a:pt x="114597" y="3520889"/>
                  </a:lnTo>
                  <a:lnTo>
                    <a:pt x="128110" y="3564659"/>
                  </a:lnTo>
                  <a:lnTo>
                    <a:pt x="142332" y="3608113"/>
                  </a:lnTo>
                  <a:lnTo>
                    <a:pt x="157256" y="3651244"/>
                  </a:lnTo>
                  <a:lnTo>
                    <a:pt x="172877" y="3694045"/>
                  </a:lnTo>
                  <a:lnTo>
                    <a:pt x="189187" y="3736510"/>
                  </a:lnTo>
                  <a:lnTo>
                    <a:pt x="206179" y="3778631"/>
                  </a:lnTo>
                  <a:lnTo>
                    <a:pt x="223846" y="3820402"/>
                  </a:lnTo>
                  <a:lnTo>
                    <a:pt x="242182" y="3861816"/>
                  </a:lnTo>
                  <a:lnTo>
                    <a:pt x="261181" y="3902866"/>
                  </a:lnTo>
                  <a:lnTo>
                    <a:pt x="280834" y="3943546"/>
                  </a:lnTo>
                  <a:lnTo>
                    <a:pt x="301136" y="3983849"/>
                  </a:lnTo>
                  <a:lnTo>
                    <a:pt x="322080" y="4023768"/>
                  </a:lnTo>
                  <a:lnTo>
                    <a:pt x="343658" y="4063296"/>
                  </a:lnTo>
                  <a:lnTo>
                    <a:pt x="365865" y="4102426"/>
                  </a:lnTo>
                  <a:lnTo>
                    <a:pt x="388693" y="4141152"/>
                  </a:lnTo>
                  <a:lnTo>
                    <a:pt x="412135" y="4179467"/>
                  </a:lnTo>
                  <a:lnTo>
                    <a:pt x="436185" y="4217364"/>
                  </a:lnTo>
                  <a:lnTo>
                    <a:pt x="460836" y="4254836"/>
                  </a:lnTo>
                  <a:lnTo>
                    <a:pt x="486082" y="4291876"/>
                  </a:lnTo>
                  <a:lnTo>
                    <a:pt x="511914" y="4328479"/>
                  </a:lnTo>
                  <a:lnTo>
                    <a:pt x="538328" y="4364636"/>
                  </a:lnTo>
                  <a:lnTo>
                    <a:pt x="565315" y="4400342"/>
                  </a:lnTo>
                  <a:lnTo>
                    <a:pt x="592869" y="4435589"/>
                  </a:lnTo>
                  <a:lnTo>
                    <a:pt x="620984" y="4470370"/>
                  </a:lnTo>
                  <a:lnTo>
                    <a:pt x="649652" y="4504680"/>
                  </a:lnTo>
                  <a:lnTo>
                    <a:pt x="678867" y="4538510"/>
                  </a:lnTo>
                  <a:lnTo>
                    <a:pt x="708622" y="4571855"/>
                  </a:lnTo>
                  <a:lnTo>
                    <a:pt x="738910" y="4604707"/>
                  </a:lnTo>
                  <a:lnTo>
                    <a:pt x="769724" y="4637060"/>
                  </a:lnTo>
                  <a:lnTo>
                    <a:pt x="801058" y="4668907"/>
                  </a:lnTo>
                  <a:lnTo>
                    <a:pt x="832905" y="4700241"/>
                  </a:lnTo>
                  <a:lnTo>
                    <a:pt x="865258" y="4731055"/>
                  </a:lnTo>
                  <a:lnTo>
                    <a:pt x="898110" y="4761343"/>
                  </a:lnTo>
                  <a:lnTo>
                    <a:pt x="931455" y="4791098"/>
                  </a:lnTo>
                  <a:lnTo>
                    <a:pt x="965286" y="4820313"/>
                  </a:lnTo>
                  <a:lnTo>
                    <a:pt x="999595" y="4848981"/>
                  </a:lnTo>
                  <a:lnTo>
                    <a:pt x="1034376" y="4877096"/>
                  </a:lnTo>
                  <a:lnTo>
                    <a:pt x="1069623" y="4904650"/>
                  </a:lnTo>
                  <a:lnTo>
                    <a:pt x="1105329" y="4931637"/>
                  </a:lnTo>
                  <a:lnTo>
                    <a:pt x="1141486" y="4958051"/>
                  </a:lnTo>
                  <a:lnTo>
                    <a:pt x="1178089" y="4983884"/>
                  </a:lnTo>
                  <a:lnTo>
                    <a:pt x="1215129" y="5009129"/>
                  </a:lnTo>
                  <a:lnTo>
                    <a:pt x="1252602" y="5033780"/>
                  </a:lnTo>
                  <a:lnTo>
                    <a:pt x="1290498" y="5057830"/>
                  </a:lnTo>
                  <a:lnTo>
                    <a:pt x="1328813" y="5081273"/>
                  </a:lnTo>
                  <a:lnTo>
                    <a:pt x="1367539" y="5104100"/>
                  </a:lnTo>
                  <a:lnTo>
                    <a:pt x="1406669" y="5126307"/>
                  </a:lnTo>
                  <a:lnTo>
                    <a:pt x="1446197" y="5147885"/>
                  </a:lnTo>
                  <a:lnTo>
                    <a:pt x="1486116" y="5168829"/>
                  </a:lnTo>
                  <a:lnTo>
                    <a:pt x="1526419" y="5189131"/>
                  </a:lnTo>
                  <a:lnTo>
                    <a:pt x="1567099" y="5208784"/>
                  </a:lnTo>
                  <a:lnTo>
                    <a:pt x="1608149" y="5227783"/>
                  </a:lnTo>
                  <a:lnTo>
                    <a:pt x="1649563" y="5246119"/>
                  </a:lnTo>
                  <a:lnTo>
                    <a:pt x="1691334" y="5263787"/>
                  </a:lnTo>
                  <a:lnTo>
                    <a:pt x="1733456" y="5280779"/>
                  </a:lnTo>
                  <a:lnTo>
                    <a:pt x="1775920" y="5297088"/>
                  </a:lnTo>
                  <a:lnTo>
                    <a:pt x="1818721" y="5312709"/>
                  </a:lnTo>
                  <a:lnTo>
                    <a:pt x="1861852" y="5327633"/>
                  </a:lnTo>
                  <a:lnTo>
                    <a:pt x="1905306" y="5341855"/>
                  </a:lnTo>
                  <a:lnTo>
                    <a:pt x="1949076" y="5355368"/>
                  </a:lnTo>
                  <a:lnTo>
                    <a:pt x="1993156" y="5368164"/>
                  </a:lnTo>
                  <a:lnTo>
                    <a:pt x="2037538" y="5380237"/>
                  </a:lnTo>
                  <a:lnTo>
                    <a:pt x="2082216" y="5391581"/>
                  </a:lnTo>
                  <a:lnTo>
                    <a:pt x="2127183" y="5402188"/>
                  </a:lnTo>
                  <a:lnTo>
                    <a:pt x="2172433" y="5412052"/>
                  </a:lnTo>
                  <a:lnTo>
                    <a:pt x="2217958" y="5421165"/>
                  </a:lnTo>
                  <a:lnTo>
                    <a:pt x="2263752" y="5429522"/>
                  </a:lnTo>
                  <a:lnTo>
                    <a:pt x="2309808" y="5437114"/>
                  </a:lnTo>
                  <a:lnTo>
                    <a:pt x="2356119" y="5443937"/>
                  </a:lnTo>
                  <a:lnTo>
                    <a:pt x="2402679" y="5449982"/>
                  </a:lnTo>
                  <a:lnTo>
                    <a:pt x="2449480" y="5455243"/>
                  </a:lnTo>
                  <a:lnTo>
                    <a:pt x="2496516" y="5459713"/>
                  </a:lnTo>
                  <a:lnTo>
                    <a:pt x="2543780" y="5463386"/>
                  </a:lnTo>
                  <a:lnTo>
                    <a:pt x="2591266" y="5466255"/>
                  </a:lnTo>
                  <a:lnTo>
                    <a:pt x="2638966" y="5468312"/>
                  </a:lnTo>
                  <a:lnTo>
                    <a:pt x="2686874" y="5469551"/>
                  </a:lnTo>
                  <a:lnTo>
                    <a:pt x="2734983" y="5469966"/>
                  </a:lnTo>
                  <a:close/>
                </a:path>
              </a:pathLst>
            </a:custGeom>
            <a:ln w="69100">
              <a:solidFill>
                <a:srgbClr val="F0F4F6"/>
              </a:solidFill>
            </a:ln>
          </p:spPr>
          <p:txBody>
            <a:bodyPr wrap="square" lIns="0" tIns="0" rIns="0" bIns="0" rtlCol="0"/>
            <a:lstStyle/>
            <a:p>
              <a:endParaRPr/>
            </a:p>
          </p:txBody>
        </p:sp>
        <p:sp>
          <p:nvSpPr>
            <p:cNvPr id="5" name="object 5"/>
            <p:cNvSpPr/>
            <p:nvPr/>
          </p:nvSpPr>
          <p:spPr>
            <a:xfrm>
              <a:off x="4685334" y="519849"/>
              <a:ext cx="4021454" cy="7252970"/>
            </a:xfrm>
            <a:custGeom>
              <a:avLst/>
              <a:gdLst/>
              <a:ahLst/>
              <a:cxnLst/>
              <a:rect l="l" t="t" r="r" b="b"/>
              <a:pathLst>
                <a:path w="4021454" h="7252970">
                  <a:moveTo>
                    <a:pt x="4020832" y="0"/>
                  </a:moveTo>
                  <a:lnTo>
                    <a:pt x="0" y="0"/>
                  </a:lnTo>
                  <a:lnTo>
                    <a:pt x="0" y="7252550"/>
                  </a:lnTo>
                  <a:lnTo>
                    <a:pt x="4020832" y="7252550"/>
                  </a:lnTo>
                  <a:lnTo>
                    <a:pt x="4020832" y="0"/>
                  </a:lnTo>
                  <a:close/>
                </a:path>
              </a:pathLst>
            </a:custGeom>
            <a:solidFill>
              <a:srgbClr val="FFFFFF">
                <a:alpha val="30999"/>
              </a:srgbClr>
            </a:solidFill>
          </p:spPr>
          <p:txBody>
            <a:bodyPr wrap="square" lIns="0" tIns="0" rIns="0" bIns="0" rtlCol="0"/>
            <a:lstStyle/>
            <a:p>
              <a:endParaRPr/>
            </a:p>
          </p:txBody>
        </p:sp>
        <p:pic>
          <p:nvPicPr>
            <p:cNvPr id="6" name="object 6"/>
            <p:cNvPicPr/>
            <p:nvPr/>
          </p:nvPicPr>
          <p:blipFill>
            <a:blip r:embed="rId2" cstate="print"/>
            <a:stretch>
              <a:fillRect/>
            </a:stretch>
          </p:blipFill>
          <p:spPr>
            <a:xfrm>
              <a:off x="5037327" y="749299"/>
              <a:ext cx="3404436" cy="7023100"/>
            </a:xfrm>
            <a:prstGeom prst="rect">
              <a:avLst/>
            </a:prstGeom>
          </p:spPr>
        </p:pic>
      </p:grpSp>
      <p:sp>
        <p:nvSpPr>
          <p:cNvPr id="7" name="object 7"/>
          <p:cNvSpPr txBox="1">
            <a:spLocks noGrp="1"/>
          </p:cNvSpPr>
          <p:nvPr>
            <p:ph type="title"/>
          </p:nvPr>
        </p:nvSpPr>
        <p:spPr>
          <a:xfrm>
            <a:off x="444500" y="823260"/>
            <a:ext cx="3166745" cy="574040"/>
          </a:xfrm>
          <a:prstGeom prst="rect">
            <a:avLst/>
          </a:prstGeom>
        </p:spPr>
        <p:txBody>
          <a:bodyPr vert="horz" wrap="square" lIns="0" tIns="12700" rIns="0" bIns="0" rtlCol="0">
            <a:spAutoFit/>
          </a:bodyPr>
          <a:lstStyle/>
          <a:p>
            <a:pPr marL="12700">
              <a:lnSpc>
                <a:spcPct val="100000"/>
              </a:lnSpc>
              <a:spcBef>
                <a:spcPts val="100"/>
              </a:spcBef>
            </a:pPr>
            <a:r>
              <a:rPr spc="150" dirty="0"/>
              <a:t>What</a:t>
            </a:r>
            <a:r>
              <a:rPr spc="-5" dirty="0"/>
              <a:t> </a:t>
            </a:r>
            <a:r>
              <a:rPr dirty="0"/>
              <a:t>is</a:t>
            </a:r>
            <a:r>
              <a:rPr spc="-5" dirty="0"/>
              <a:t> </a:t>
            </a:r>
            <a:r>
              <a:rPr spc="-10" dirty="0"/>
              <a:t>Cancer?</a:t>
            </a:r>
          </a:p>
        </p:txBody>
      </p:sp>
      <p:sp>
        <p:nvSpPr>
          <p:cNvPr id="8" name="object 8"/>
          <p:cNvSpPr txBox="1"/>
          <p:nvPr/>
        </p:nvSpPr>
        <p:spPr>
          <a:xfrm>
            <a:off x="7265058" y="1364610"/>
            <a:ext cx="1087782" cy="683260"/>
          </a:xfrm>
          <a:prstGeom prst="rect">
            <a:avLst/>
          </a:prstGeom>
        </p:spPr>
        <p:txBody>
          <a:bodyPr vert="horz" wrap="square" lIns="0" tIns="12065" rIns="0" bIns="0" rtlCol="0">
            <a:spAutoFit/>
          </a:bodyPr>
          <a:lstStyle/>
          <a:p>
            <a:pPr marL="201930" marR="5080" indent="-189865">
              <a:lnSpc>
                <a:spcPct val="119800"/>
              </a:lnSpc>
              <a:spcBef>
                <a:spcPts val="95"/>
              </a:spcBef>
            </a:pPr>
            <a:r>
              <a:rPr sz="1800" b="1" spc="-10" dirty="0">
                <a:solidFill>
                  <a:srgbClr val="656668"/>
                </a:solidFill>
                <a:latin typeface="Avenir Heavy"/>
                <a:cs typeface="Avenir Heavy"/>
              </a:rPr>
              <a:t>thoracic </a:t>
            </a:r>
            <a:r>
              <a:rPr sz="1800" b="1" spc="-20" dirty="0">
                <a:solidFill>
                  <a:srgbClr val="656668"/>
                </a:solidFill>
                <a:latin typeface="Avenir Heavy"/>
                <a:cs typeface="Avenir Heavy"/>
              </a:rPr>
              <a:t>duct</a:t>
            </a:r>
            <a:endParaRPr sz="1800" dirty="0">
              <a:latin typeface="Avenir Heavy"/>
              <a:cs typeface="Avenir Heavy"/>
            </a:endParaRPr>
          </a:p>
        </p:txBody>
      </p:sp>
      <p:sp>
        <p:nvSpPr>
          <p:cNvPr id="9" name="object 9"/>
          <p:cNvSpPr txBox="1"/>
          <p:nvPr/>
        </p:nvSpPr>
        <p:spPr>
          <a:xfrm>
            <a:off x="6960121" y="2333603"/>
            <a:ext cx="919876"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thymus</a:t>
            </a:r>
            <a:endParaRPr sz="1800" dirty="0">
              <a:latin typeface="Avenir Heavy"/>
              <a:cs typeface="Avenir Heavy"/>
            </a:endParaRPr>
          </a:p>
        </p:txBody>
      </p:sp>
      <p:sp>
        <p:nvSpPr>
          <p:cNvPr id="10" name="object 10"/>
          <p:cNvSpPr txBox="1"/>
          <p:nvPr/>
        </p:nvSpPr>
        <p:spPr>
          <a:xfrm>
            <a:off x="7861340" y="2749683"/>
            <a:ext cx="1107061"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auxiliary</a:t>
            </a:r>
            <a:endParaRPr sz="1800" dirty="0">
              <a:latin typeface="Avenir Heavy"/>
              <a:cs typeface="Avenir Heavy"/>
            </a:endParaRPr>
          </a:p>
        </p:txBody>
      </p:sp>
      <p:sp>
        <p:nvSpPr>
          <p:cNvPr id="11" name="object 11"/>
          <p:cNvSpPr txBox="1"/>
          <p:nvPr/>
        </p:nvSpPr>
        <p:spPr>
          <a:xfrm>
            <a:off x="7978802" y="2935185"/>
            <a:ext cx="989600"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lymph</a:t>
            </a:r>
            <a:endParaRPr sz="1800" dirty="0">
              <a:latin typeface="Avenir Heavy"/>
              <a:cs typeface="Avenir Heavy"/>
            </a:endParaRPr>
          </a:p>
        </p:txBody>
      </p:sp>
      <p:sp>
        <p:nvSpPr>
          <p:cNvPr id="12" name="object 12"/>
          <p:cNvSpPr txBox="1"/>
          <p:nvPr/>
        </p:nvSpPr>
        <p:spPr>
          <a:xfrm>
            <a:off x="8146932" y="3120687"/>
            <a:ext cx="906496"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nodes</a:t>
            </a:r>
            <a:endParaRPr sz="1800" dirty="0">
              <a:latin typeface="Avenir Heavy"/>
              <a:cs typeface="Avenir Heavy"/>
            </a:endParaRPr>
          </a:p>
        </p:txBody>
      </p:sp>
      <p:sp>
        <p:nvSpPr>
          <p:cNvPr id="13" name="object 13"/>
          <p:cNvSpPr txBox="1"/>
          <p:nvPr/>
        </p:nvSpPr>
        <p:spPr>
          <a:xfrm>
            <a:off x="5605872" y="4034876"/>
            <a:ext cx="776605" cy="302260"/>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lumbar</a:t>
            </a:r>
            <a:endParaRPr sz="1800" dirty="0">
              <a:latin typeface="Avenir Heavy"/>
              <a:cs typeface="Avenir Heavy"/>
            </a:endParaRPr>
          </a:p>
        </p:txBody>
      </p:sp>
      <p:sp>
        <p:nvSpPr>
          <p:cNvPr id="14" name="object 14"/>
          <p:cNvSpPr txBox="1"/>
          <p:nvPr/>
        </p:nvSpPr>
        <p:spPr>
          <a:xfrm>
            <a:off x="5652625" y="4242159"/>
            <a:ext cx="682625" cy="302260"/>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lymph</a:t>
            </a:r>
            <a:endParaRPr sz="1800">
              <a:latin typeface="Avenir Heavy"/>
              <a:cs typeface="Avenir Heavy"/>
            </a:endParaRPr>
          </a:p>
        </p:txBody>
      </p:sp>
      <p:sp>
        <p:nvSpPr>
          <p:cNvPr id="15" name="object 15"/>
          <p:cNvSpPr txBox="1"/>
          <p:nvPr/>
        </p:nvSpPr>
        <p:spPr>
          <a:xfrm>
            <a:off x="5655158" y="4458023"/>
            <a:ext cx="941705" cy="293680"/>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nodes</a:t>
            </a:r>
            <a:endParaRPr sz="1800" dirty="0">
              <a:latin typeface="Avenir Heavy"/>
              <a:cs typeface="Avenir Heavy"/>
            </a:endParaRPr>
          </a:p>
        </p:txBody>
      </p:sp>
      <p:sp>
        <p:nvSpPr>
          <p:cNvPr id="16" name="object 16"/>
          <p:cNvSpPr txBox="1"/>
          <p:nvPr/>
        </p:nvSpPr>
        <p:spPr>
          <a:xfrm>
            <a:off x="5422311" y="4936821"/>
            <a:ext cx="921543"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pelvic</a:t>
            </a:r>
            <a:endParaRPr sz="1800" dirty="0">
              <a:latin typeface="Avenir Heavy"/>
              <a:cs typeface="Avenir Heavy"/>
            </a:endParaRPr>
          </a:p>
        </p:txBody>
      </p:sp>
      <p:sp>
        <p:nvSpPr>
          <p:cNvPr id="17" name="object 17"/>
          <p:cNvSpPr txBox="1"/>
          <p:nvPr/>
        </p:nvSpPr>
        <p:spPr>
          <a:xfrm>
            <a:off x="5407571" y="5127806"/>
            <a:ext cx="1185528"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lymph</a:t>
            </a:r>
            <a:endParaRPr sz="1800" dirty="0">
              <a:latin typeface="Avenir Heavy"/>
              <a:cs typeface="Avenir Heavy"/>
            </a:endParaRPr>
          </a:p>
        </p:txBody>
      </p:sp>
      <p:sp>
        <p:nvSpPr>
          <p:cNvPr id="18" name="object 18"/>
          <p:cNvSpPr txBox="1"/>
          <p:nvPr/>
        </p:nvSpPr>
        <p:spPr>
          <a:xfrm>
            <a:off x="5410104" y="5350297"/>
            <a:ext cx="925145"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nodes</a:t>
            </a:r>
            <a:endParaRPr sz="1800" dirty="0">
              <a:latin typeface="Avenir Heavy"/>
              <a:cs typeface="Avenir Heavy"/>
            </a:endParaRPr>
          </a:p>
        </p:txBody>
      </p:sp>
      <p:sp>
        <p:nvSpPr>
          <p:cNvPr id="19" name="object 19"/>
          <p:cNvSpPr txBox="1"/>
          <p:nvPr/>
        </p:nvSpPr>
        <p:spPr>
          <a:xfrm>
            <a:off x="5217562" y="1250916"/>
            <a:ext cx="919142"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cervical</a:t>
            </a:r>
            <a:endParaRPr sz="1800" dirty="0">
              <a:latin typeface="Avenir Heavy"/>
              <a:cs typeface="Avenir Heavy"/>
            </a:endParaRPr>
          </a:p>
        </p:txBody>
      </p:sp>
      <p:sp>
        <p:nvSpPr>
          <p:cNvPr id="20" name="object 20"/>
          <p:cNvSpPr txBox="1"/>
          <p:nvPr/>
        </p:nvSpPr>
        <p:spPr>
          <a:xfrm>
            <a:off x="5292414" y="1473407"/>
            <a:ext cx="816004"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lymph</a:t>
            </a:r>
            <a:endParaRPr sz="1800" dirty="0">
              <a:latin typeface="Avenir Heavy"/>
              <a:cs typeface="Avenir Heavy"/>
            </a:endParaRPr>
          </a:p>
        </p:txBody>
      </p:sp>
      <p:sp>
        <p:nvSpPr>
          <p:cNvPr id="21" name="object 21"/>
          <p:cNvSpPr txBox="1"/>
          <p:nvPr/>
        </p:nvSpPr>
        <p:spPr>
          <a:xfrm>
            <a:off x="5294947" y="1739332"/>
            <a:ext cx="793338"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nodes</a:t>
            </a:r>
            <a:endParaRPr sz="1800" dirty="0">
              <a:latin typeface="Avenir Heavy"/>
              <a:cs typeface="Avenir Heavy"/>
            </a:endParaRPr>
          </a:p>
        </p:txBody>
      </p:sp>
      <p:sp>
        <p:nvSpPr>
          <p:cNvPr id="22" name="object 22"/>
          <p:cNvSpPr txBox="1"/>
          <p:nvPr/>
        </p:nvSpPr>
        <p:spPr>
          <a:xfrm>
            <a:off x="8062867" y="776617"/>
            <a:ext cx="1198880" cy="302260"/>
          </a:xfrm>
          <a:prstGeom prst="rect">
            <a:avLst/>
          </a:prstGeom>
        </p:spPr>
        <p:txBody>
          <a:bodyPr vert="horz" wrap="square" lIns="0" tIns="13970" rIns="0" bIns="0" rtlCol="0">
            <a:spAutoFit/>
          </a:bodyPr>
          <a:lstStyle/>
          <a:p>
            <a:pPr marL="12700">
              <a:lnSpc>
                <a:spcPct val="100000"/>
              </a:lnSpc>
              <a:spcBef>
                <a:spcPts val="110"/>
              </a:spcBef>
            </a:pPr>
            <a:r>
              <a:rPr sz="1800" b="1" dirty="0">
                <a:solidFill>
                  <a:srgbClr val="656668"/>
                </a:solidFill>
                <a:latin typeface="Avenir Heavy"/>
                <a:cs typeface="Avenir Heavy"/>
              </a:rPr>
              <a:t>The </a:t>
            </a:r>
            <a:r>
              <a:rPr sz="1800" b="1" spc="-10" dirty="0">
                <a:solidFill>
                  <a:srgbClr val="656668"/>
                </a:solidFill>
                <a:latin typeface="Avenir Heavy"/>
                <a:cs typeface="Avenir Heavy"/>
              </a:rPr>
              <a:t>Lymph</a:t>
            </a:r>
            <a:endParaRPr sz="1800">
              <a:latin typeface="Avenir Heavy"/>
              <a:cs typeface="Avenir Heavy"/>
            </a:endParaRPr>
          </a:p>
        </p:txBody>
      </p:sp>
      <p:sp>
        <p:nvSpPr>
          <p:cNvPr id="23" name="object 23"/>
          <p:cNvSpPr txBox="1"/>
          <p:nvPr/>
        </p:nvSpPr>
        <p:spPr>
          <a:xfrm>
            <a:off x="8352840" y="1263994"/>
            <a:ext cx="908907"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System</a:t>
            </a:r>
            <a:endParaRPr sz="1800" dirty="0">
              <a:latin typeface="Avenir Heavy"/>
              <a:cs typeface="Avenir Heavy"/>
            </a:endParaRPr>
          </a:p>
        </p:txBody>
      </p:sp>
      <p:sp>
        <p:nvSpPr>
          <p:cNvPr id="24" name="object 24"/>
          <p:cNvSpPr txBox="1"/>
          <p:nvPr/>
        </p:nvSpPr>
        <p:spPr>
          <a:xfrm>
            <a:off x="7148058" y="4760169"/>
            <a:ext cx="1204782"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inguinal</a:t>
            </a:r>
            <a:endParaRPr sz="1800" dirty="0">
              <a:latin typeface="Avenir Heavy"/>
              <a:cs typeface="Avenir Heavy"/>
            </a:endParaRPr>
          </a:p>
        </p:txBody>
      </p:sp>
      <p:sp>
        <p:nvSpPr>
          <p:cNvPr id="25" name="object 25"/>
          <p:cNvSpPr txBox="1"/>
          <p:nvPr/>
        </p:nvSpPr>
        <p:spPr>
          <a:xfrm>
            <a:off x="7242026" y="5032829"/>
            <a:ext cx="682625" cy="302260"/>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lymph</a:t>
            </a:r>
            <a:endParaRPr sz="1800">
              <a:latin typeface="Avenir Heavy"/>
              <a:cs typeface="Avenir Heavy"/>
            </a:endParaRPr>
          </a:p>
        </p:txBody>
      </p:sp>
      <p:sp>
        <p:nvSpPr>
          <p:cNvPr id="26" name="object 26"/>
          <p:cNvSpPr txBox="1"/>
          <p:nvPr/>
        </p:nvSpPr>
        <p:spPr>
          <a:xfrm>
            <a:off x="7244560" y="5227926"/>
            <a:ext cx="902372"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nodes</a:t>
            </a:r>
            <a:endParaRPr sz="1800" dirty="0">
              <a:latin typeface="Avenir Heavy"/>
              <a:cs typeface="Avenir Heavy"/>
            </a:endParaRPr>
          </a:p>
        </p:txBody>
      </p:sp>
      <p:sp>
        <p:nvSpPr>
          <p:cNvPr id="27" name="object 27"/>
          <p:cNvSpPr txBox="1"/>
          <p:nvPr/>
        </p:nvSpPr>
        <p:spPr>
          <a:xfrm>
            <a:off x="7513105" y="5943601"/>
            <a:ext cx="1455295" cy="713593"/>
          </a:xfrm>
          <a:prstGeom prst="rect">
            <a:avLst/>
          </a:prstGeom>
        </p:spPr>
        <p:txBody>
          <a:bodyPr vert="horz" wrap="square" lIns="0" tIns="81280" rIns="0" bIns="0" rtlCol="0">
            <a:spAutoFit/>
          </a:bodyPr>
          <a:lstStyle/>
          <a:p>
            <a:pPr marL="12065" marR="5080" algn="ctr">
              <a:lnSpc>
                <a:spcPct val="75600"/>
              </a:lnSpc>
              <a:spcBef>
                <a:spcPts val="640"/>
              </a:spcBef>
            </a:pPr>
            <a:r>
              <a:rPr sz="1800" b="1" spc="-10" dirty="0">
                <a:solidFill>
                  <a:srgbClr val="656668"/>
                </a:solidFill>
                <a:latin typeface="Avenir Heavy"/>
                <a:cs typeface="Avenir Heavy"/>
              </a:rPr>
              <a:t>lymphatics </a:t>
            </a:r>
            <a:r>
              <a:rPr sz="1800" b="1" dirty="0">
                <a:solidFill>
                  <a:srgbClr val="656668"/>
                </a:solidFill>
                <a:latin typeface="Avenir Heavy"/>
                <a:cs typeface="Avenir Heavy"/>
              </a:rPr>
              <a:t>of </a:t>
            </a:r>
            <a:r>
              <a:rPr sz="1800" b="1" spc="-25" dirty="0">
                <a:solidFill>
                  <a:srgbClr val="656668"/>
                </a:solidFill>
                <a:latin typeface="Avenir Heavy"/>
                <a:cs typeface="Avenir Heavy"/>
              </a:rPr>
              <a:t>the </a:t>
            </a:r>
            <a:r>
              <a:rPr sz="1800" b="1" dirty="0">
                <a:solidFill>
                  <a:srgbClr val="656668"/>
                </a:solidFill>
                <a:latin typeface="Avenir Heavy"/>
                <a:cs typeface="Avenir Heavy"/>
              </a:rPr>
              <a:t>lower </a:t>
            </a:r>
            <a:r>
              <a:rPr sz="1800" b="1" spc="-20" dirty="0">
                <a:solidFill>
                  <a:srgbClr val="656668"/>
                </a:solidFill>
                <a:latin typeface="Avenir Heavy"/>
                <a:cs typeface="Avenir Heavy"/>
              </a:rPr>
              <a:t>limb</a:t>
            </a:r>
            <a:endParaRPr sz="1800" dirty="0">
              <a:latin typeface="Avenir Heavy"/>
              <a:cs typeface="Avenir Heavy"/>
            </a:endParaRPr>
          </a:p>
        </p:txBody>
      </p:sp>
      <p:sp>
        <p:nvSpPr>
          <p:cNvPr id="28" name="object 28"/>
          <p:cNvSpPr txBox="1"/>
          <p:nvPr/>
        </p:nvSpPr>
        <p:spPr>
          <a:xfrm>
            <a:off x="7009113" y="3858225"/>
            <a:ext cx="2082800" cy="302260"/>
          </a:xfrm>
          <a:prstGeom prst="rect">
            <a:avLst/>
          </a:prstGeom>
        </p:spPr>
        <p:txBody>
          <a:bodyPr vert="horz" wrap="square" lIns="0" tIns="13970" rIns="0" bIns="0" rtlCol="0">
            <a:spAutoFit/>
          </a:bodyPr>
          <a:lstStyle/>
          <a:p>
            <a:pPr marL="38100">
              <a:lnSpc>
                <a:spcPct val="100000"/>
              </a:lnSpc>
              <a:spcBef>
                <a:spcPts val="110"/>
              </a:spcBef>
              <a:tabLst>
                <a:tab pos="900430" algn="l"/>
              </a:tabLst>
            </a:pPr>
            <a:r>
              <a:rPr sz="2700" b="1" spc="-15" baseline="50925" dirty="0">
                <a:solidFill>
                  <a:srgbClr val="656668"/>
                </a:solidFill>
                <a:latin typeface="Avenir Heavy"/>
                <a:cs typeface="Avenir Heavy"/>
              </a:rPr>
              <a:t>spleen</a:t>
            </a:r>
            <a:r>
              <a:rPr sz="2700" b="1" baseline="50925" dirty="0">
                <a:solidFill>
                  <a:srgbClr val="656668"/>
                </a:solidFill>
                <a:latin typeface="Avenir Heavy"/>
                <a:cs typeface="Avenir Heavy"/>
              </a:rPr>
              <a:t>	</a:t>
            </a:r>
            <a:r>
              <a:rPr sz="1800" b="1" spc="-10" dirty="0">
                <a:solidFill>
                  <a:srgbClr val="656668"/>
                </a:solidFill>
                <a:latin typeface="Avenir Heavy"/>
                <a:cs typeface="Avenir Heavy"/>
              </a:rPr>
              <a:t>lymphatics</a:t>
            </a:r>
            <a:endParaRPr sz="1800">
              <a:latin typeface="Avenir Heavy"/>
              <a:cs typeface="Avenir Heavy"/>
            </a:endParaRPr>
          </a:p>
        </p:txBody>
      </p:sp>
      <p:sp>
        <p:nvSpPr>
          <p:cNvPr id="29" name="object 29"/>
          <p:cNvSpPr txBox="1"/>
          <p:nvPr/>
        </p:nvSpPr>
        <p:spPr>
          <a:xfrm>
            <a:off x="8146932" y="4065508"/>
            <a:ext cx="669925" cy="302260"/>
          </a:xfrm>
          <a:prstGeom prst="rect">
            <a:avLst/>
          </a:prstGeom>
        </p:spPr>
        <p:txBody>
          <a:bodyPr vert="horz" wrap="square" lIns="0" tIns="13970" rIns="0" bIns="0" rtlCol="0">
            <a:spAutoFit/>
          </a:bodyPr>
          <a:lstStyle/>
          <a:p>
            <a:pPr marL="12700">
              <a:lnSpc>
                <a:spcPct val="100000"/>
              </a:lnSpc>
              <a:spcBef>
                <a:spcPts val="110"/>
              </a:spcBef>
            </a:pPr>
            <a:r>
              <a:rPr sz="1800" b="1" dirty="0">
                <a:solidFill>
                  <a:srgbClr val="656668"/>
                </a:solidFill>
                <a:latin typeface="Avenir Heavy"/>
                <a:cs typeface="Avenir Heavy"/>
              </a:rPr>
              <a:t>of </a:t>
            </a:r>
            <a:r>
              <a:rPr sz="1800" b="1" spc="-25" dirty="0">
                <a:solidFill>
                  <a:srgbClr val="656668"/>
                </a:solidFill>
                <a:latin typeface="Avenir Heavy"/>
                <a:cs typeface="Avenir Heavy"/>
              </a:rPr>
              <a:t>the</a:t>
            </a:r>
            <a:endParaRPr sz="1800">
              <a:latin typeface="Avenir Heavy"/>
              <a:cs typeface="Avenir Heavy"/>
            </a:endParaRPr>
          </a:p>
        </p:txBody>
      </p:sp>
      <p:sp>
        <p:nvSpPr>
          <p:cNvPr id="30" name="object 30"/>
          <p:cNvSpPr txBox="1"/>
          <p:nvPr/>
        </p:nvSpPr>
        <p:spPr>
          <a:xfrm>
            <a:off x="7879997" y="4272791"/>
            <a:ext cx="1203325" cy="302260"/>
          </a:xfrm>
          <a:prstGeom prst="rect">
            <a:avLst/>
          </a:prstGeom>
        </p:spPr>
        <p:txBody>
          <a:bodyPr vert="horz" wrap="square" lIns="0" tIns="13970" rIns="0" bIns="0" rtlCol="0">
            <a:spAutoFit/>
          </a:bodyPr>
          <a:lstStyle/>
          <a:p>
            <a:pPr marL="12700">
              <a:lnSpc>
                <a:spcPct val="100000"/>
              </a:lnSpc>
              <a:spcBef>
                <a:spcPts val="110"/>
              </a:spcBef>
            </a:pPr>
            <a:r>
              <a:rPr sz="1800" b="1" dirty="0">
                <a:solidFill>
                  <a:srgbClr val="656668"/>
                </a:solidFill>
                <a:latin typeface="Avenir Heavy"/>
                <a:cs typeface="Avenir Heavy"/>
              </a:rPr>
              <a:t>upper </a:t>
            </a:r>
            <a:r>
              <a:rPr sz="1800" b="1" spc="-20" dirty="0">
                <a:solidFill>
                  <a:srgbClr val="656668"/>
                </a:solidFill>
                <a:latin typeface="Avenir Heavy"/>
                <a:cs typeface="Avenir Heavy"/>
              </a:rPr>
              <a:t>limb</a:t>
            </a:r>
            <a:endParaRPr sz="1800">
              <a:latin typeface="Avenir Heavy"/>
              <a:cs typeface="Avenir Heavy"/>
            </a:endParaRPr>
          </a:p>
        </p:txBody>
      </p:sp>
      <p:sp>
        <p:nvSpPr>
          <p:cNvPr id="31" name="object 31"/>
          <p:cNvSpPr txBox="1"/>
          <p:nvPr/>
        </p:nvSpPr>
        <p:spPr>
          <a:xfrm>
            <a:off x="4543805" y="2384212"/>
            <a:ext cx="1592899" cy="291105"/>
          </a:xfrm>
          <a:prstGeom prst="rect">
            <a:avLst/>
          </a:prstGeom>
        </p:spPr>
        <p:txBody>
          <a:bodyPr vert="horz" wrap="square" lIns="0" tIns="13970" rIns="0" bIns="0" rtlCol="0">
            <a:spAutoFit/>
          </a:bodyPr>
          <a:lstStyle/>
          <a:p>
            <a:pPr marL="12700">
              <a:lnSpc>
                <a:spcPct val="100000"/>
              </a:lnSpc>
              <a:spcBef>
                <a:spcPts val="110"/>
              </a:spcBef>
            </a:pPr>
            <a:r>
              <a:rPr sz="1800" b="1" dirty="0">
                <a:solidFill>
                  <a:srgbClr val="656668"/>
                </a:solidFill>
                <a:latin typeface="Avenir Heavy"/>
                <a:cs typeface="Avenir Heavy"/>
              </a:rPr>
              <a:t>lymphatics</a:t>
            </a:r>
            <a:r>
              <a:rPr sz="1800" b="1" spc="20" dirty="0">
                <a:solidFill>
                  <a:srgbClr val="656668"/>
                </a:solidFill>
                <a:latin typeface="Avenir Heavy"/>
                <a:cs typeface="Avenir Heavy"/>
              </a:rPr>
              <a:t> </a:t>
            </a:r>
            <a:r>
              <a:rPr sz="1800" b="1" spc="-25" dirty="0">
                <a:solidFill>
                  <a:srgbClr val="656668"/>
                </a:solidFill>
                <a:latin typeface="Avenir Heavy"/>
                <a:cs typeface="Avenir Heavy"/>
              </a:rPr>
              <a:t>of</a:t>
            </a:r>
            <a:endParaRPr sz="1800" dirty="0">
              <a:latin typeface="Avenir Heavy"/>
              <a:cs typeface="Avenir Heavy"/>
            </a:endParaRPr>
          </a:p>
        </p:txBody>
      </p:sp>
      <p:sp>
        <p:nvSpPr>
          <p:cNvPr id="32" name="object 32"/>
          <p:cNvSpPr txBox="1"/>
          <p:nvPr/>
        </p:nvSpPr>
        <p:spPr>
          <a:xfrm>
            <a:off x="4654212" y="2544731"/>
            <a:ext cx="1750950" cy="291105"/>
          </a:xfrm>
          <a:prstGeom prst="rect">
            <a:avLst/>
          </a:prstGeom>
        </p:spPr>
        <p:txBody>
          <a:bodyPr vert="horz" wrap="square" lIns="0" tIns="13970" rIns="0" bIns="0" rtlCol="0">
            <a:spAutoFit/>
          </a:bodyPr>
          <a:lstStyle/>
          <a:p>
            <a:pPr marL="12700">
              <a:lnSpc>
                <a:spcPct val="100000"/>
              </a:lnSpc>
              <a:spcBef>
                <a:spcPts val="110"/>
              </a:spcBef>
            </a:pPr>
            <a:r>
              <a:rPr sz="1800" b="1" dirty="0">
                <a:solidFill>
                  <a:srgbClr val="656668"/>
                </a:solidFill>
                <a:latin typeface="Avenir Heavy"/>
                <a:cs typeface="Avenir Heavy"/>
              </a:rPr>
              <a:t>the </a:t>
            </a:r>
            <a:r>
              <a:rPr sz="1800" b="1" spc="-10" dirty="0">
                <a:solidFill>
                  <a:srgbClr val="656668"/>
                </a:solidFill>
                <a:latin typeface="Avenir Heavy"/>
                <a:cs typeface="Avenir Heavy"/>
              </a:rPr>
              <a:t>mammary</a:t>
            </a:r>
            <a:endParaRPr sz="1800" dirty="0">
              <a:latin typeface="Avenir Heavy"/>
              <a:cs typeface="Avenir Heavy"/>
            </a:endParaRPr>
          </a:p>
        </p:txBody>
      </p:sp>
      <p:sp>
        <p:nvSpPr>
          <p:cNvPr id="33" name="object 33"/>
          <p:cNvSpPr txBox="1"/>
          <p:nvPr/>
        </p:nvSpPr>
        <p:spPr>
          <a:xfrm>
            <a:off x="4685335" y="2796204"/>
            <a:ext cx="1037610"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gland</a:t>
            </a:r>
            <a:endParaRPr sz="1800" dirty="0">
              <a:latin typeface="Avenir Heavy"/>
              <a:cs typeface="Avenir Heavy"/>
            </a:endParaRPr>
          </a:p>
        </p:txBody>
      </p:sp>
      <p:sp>
        <p:nvSpPr>
          <p:cNvPr id="34" name="object 34"/>
          <p:cNvSpPr txBox="1"/>
          <p:nvPr/>
        </p:nvSpPr>
        <p:spPr>
          <a:xfrm>
            <a:off x="5652625" y="3448879"/>
            <a:ext cx="1334584"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cisterna</a:t>
            </a:r>
            <a:endParaRPr sz="1800" dirty="0">
              <a:latin typeface="Avenir Heavy"/>
              <a:cs typeface="Avenir Heavy"/>
            </a:endParaRPr>
          </a:p>
        </p:txBody>
      </p:sp>
      <p:sp>
        <p:nvSpPr>
          <p:cNvPr id="35" name="object 35"/>
          <p:cNvSpPr txBox="1"/>
          <p:nvPr/>
        </p:nvSpPr>
        <p:spPr>
          <a:xfrm>
            <a:off x="5955787" y="3585900"/>
            <a:ext cx="1162228" cy="291105"/>
          </a:xfrm>
          <a:prstGeom prst="rect">
            <a:avLst/>
          </a:prstGeom>
        </p:spPr>
        <p:txBody>
          <a:bodyPr vert="horz" wrap="square" lIns="0" tIns="13970" rIns="0" bIns="0" rtlCol="0">
            <a:spAutoFit/>
          </a:bodyPr>
          <a:lstStyle/>
          <a:p>
            <a:pPr marL="12700">
              <a:lnSpc>
                <a:spcPct val="100000"/>
              </a:lnSpc>
              <a:spcBef>
                <a:spcPts val="110"/>
              </a:spcBef>
            </a:pPr>
            <a:r>
              <a:rPr sz="1800" b="1" spc="-10" dirty="0">
                <a:solidFill>
                  <a:srgbClr val="656668"/>
                </a:solidFill>
                <a:latin typeface="Avenir Heavy"/>
                <a:cs typeface="Avenir Heavy"/>
              </a:rPr>
              <a:t>chyli</a:t>
            </a:r>
            <a:endParaRPr sz="1800" dirty="0">
              <a:latin typeface="Avenir Heavy"/>
              <a:cs typeface="Avenir Heavy"/>
            </a:endParaRPr>
          </a:p>
        </p:txBody>
      </p:sp>
      <p:sp>
        <p:nvSpPr>
          <p:cNvPr id="36" name="object 36"/>
          <p:cNvSpPr txBox="1"/>
          <p:nvPr/>
        </p:nvSpPr>
        <p:spPr>
          <a:xfrm>
            <a:off x="444500" y="1570122"/>
            <a:ext cx="2580640" cy="914400"/>
          </a:xfrm>
          <a:prstGeom prst="rect">
            <a:avLst/>
          </a:prstGeom>
        </p:spPr>
        <p:txBody>
          <a:bodyPr vert="horz" wrap="square" lIns="0" tIns="33020" rIns="0" bIns="0" rtlCol="0">
            <a:spAutoFit/>
          </a:bodyPr>
          <a:lstStyle/>
          <a:p>
            <a:pPr marL="12700" marR="5080">
              <a:lnSpc>
                <a:spcPts val="2300"/>
              </a:lnSpc>
              <a:spcBef>
                <a:spcPts val="260"/>
              </a:spcBef>
            </a:pPr>
            <a:r>
              <a:rPr sz="2000" dirty="0">
                <a:solidFill>
                  <a:srgbClr val="231F20"/>
                </a:solidFill>
                <a:latin typeface="Avenir Book"/>
                <a:cs typeface="Avenir Book"/>
              </a:rPr>
              <a:t>“Cancer”</a:t>
            </a:r>
            <a:r>
              <a:rPr sz="2000" spc="-45" dirty="0">
                <a:solidFill>
                  <a:srgbClr val="231F20"/>
                </a:solidFill>
                <a:latin typeface="Avenir Book"/>
                <a:cs typeface="Avenir Book"/>
              </a:rPr>
              <a:t> </a:t>
            </a:r>
            <a:r>
              <a:rPr sz="2000" dirty="0">
                <a:solidFill>
                  <a:srgbClr val="231F20"/>
                </a:solidFill>
                <a:latin typeface="Avenir Book"/>
                <a:cs typeface="Avenir Book"/>
              </a:rPr>
              <a:t>is</a:t>
            </a:r>
            <a:r>
              <a:rPr sz="2000" spc="-45" dirty="0">
                <a:solidFill>
                  <a:srgbClr val="231F20"/>
                </a:solidFill>
                <a:latin typeface="Avenir Book"/>
                <a:cs typeface="Avenir Book"/>
              </a:rPr>
              <a:t> </a:t>
            </a:r>
            <a:r>
              <a:rPr sz="2000" dirty="0">
                <a:solidFill>
                  <a:srgbClr val="231F20"/>
                </a:solidFill>
                <a:latin typeface="Avenir Book"/>
                <a:cs typeface="Avenir Book"/>
              </a:rPr>
              <a:t>a</a:t>
            </a:r>
            <a:r>
              <a:rPr sz="2000" spc="-45" dirty="0">
                <a:solidFill>
                  <a:srgbClr val="231F20"/>
                </a:solidFill>
                <a:latin typeface="Avenir Book"/>
                <a:cs typeface="Avenir Book"/>
              </a:rPr>
              <a:t> </a:t>
            </a:r>
            <a:r>
              <a:rPr sz="2000" dirty="0">
                <a:solidFill>
                  <a:srgbClr val="231F20"/>
                </a:solidFill>
                <a:latin typeface="Avenir Book"/>
                <a:cs typeface="Avenir Book"/>
              </a:rPr>
              <a:t>group</a:t>
            </a:r>
            <a:r>
              <a:rPr sz="2000" spc="-45" dirty="0">
                <a:solidFill>
                  <a:srgbClr val="231F20"/>
                </a:solidFill>
                <a:latin typeface="Avenir Book"/>
                <a:cs typeface="Avenir Book"/>
              </a:rPr>
              <a:t> </a:t>
            </a:r>
            <a:r>
              <a:rPr sz="2000" spc="-25" dirty="0">
                <a:solidFill>
                  <a:srgbClr val="231F20"/>
                </a:solidFill>
                <a:latin typeface="Avenir Book"/>
                <a:cs typeface="Avenir Book"/>
              </a:rPr>
              <a:t>of </a:t>
            </a:r>
            <a:r>
              <a:rPr sz="2000" dirty="0">
                <a:solidFill>
                  <a:srgbClr val="231F20"/>
                </a:solidFill>
                <a:latin typeface="Avenir Book"/>
                <a:cs typeface="Avenir Book"/>
              </a:rPr>
              <a:t>diseases in </a:t>
            </a:r>
            <a:r>
              <a:rPr sz="2000" spc="-10" dirty="0">
                <a:solidFill>
                  <a:srgbClr val="231F20"/>
                </a:solidFill>
                <a:latin typeface="Avenir Book"/>
                <a:cs typeface="Avenir Book"/>
              </a:rPr>
              <a:t>which </a:t>
            </a:r>
            <a:r>
              <a:rPr sz="2000" dirty="0">
                <a:solidFill>
                  <a:srgbClr val="231F20"/>
                </a:solidFill>
                <a:latin typeface="Avenir Book"/>
                <a:cs typeface="Avenir Book"/>
              </a:rPr>
              <a:t>abnormal</a:t>
            </a:r>
            <a:r>
              <a:rPr sz="2000" spc="-20" dirty="0">
                <a:solidFill>
                  <a:srgbClr val="231F20"/>
                </a:solidFill>
                <a:latin typeface="Avenir Book"/>
                <a:cs typeface="Avenir Book"/>
              </a:rPr>
              <a:t> </a:t>
            </a:r>
            <a:r>
              <a:rPr sz="2000" spc="-10" dirty="0">
                <a:solidFill>
                  <a:srgbClr val="231F20"/>
                </a:solidFill>
                <a:latin typeface="Avenir Book"/>
                <a:cs typeface="Avenir Book"/>
              </a:rPr>
              <a:t>cells:</a:t>
            </a:r>
            <a:endParaRPr sz="2000">
              <a:latin typeface="Avenir Book"/>
              <a:cs typeface="Avenir Book"/>
            </a:endParaRPr>
          </a:p>
        </p:txBody>
      </p:sp>
      <p:sp>
        <p:nvSpPr>
          <p:cNvPr id="37" name="object 37"/>
          <p:cNvSpPr txBox="1"/>
          <p:nvPr/>
        </p:nvSpPr>
        <p:spPr>
          <a:xfrm>
            <a:off x="444468" y="30496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38" name="object 38"/>
          <p:cNvSpPr txBox="1"/>
          <p:nvPr/>
        </p:nvSpPr>
        <p:spPr>
          <a:xfrm>
            <a:off x="444468" y="34433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39" name="object 39"/>
          <p:cNvSpPr txBox="1"/>
          <p:nvPr/>
        </p:nvSpPr>
        <p:spPr>
          <a:xfrm>
            <a:off x="444468" y="2459122"/>
            <a:ext cx="3334385" cy="1790700"/>
          </a:xfrm>
          <a:prstGeom prst="rect">
            <a:avLst/>
          </a:prstGeom>
        </p:spPr>
        <p:txBody>
          <a:bodyPr vert="horz" wrap="square" lIns="0" tIns="12700" rIns="0" bIns="0" rtlCol="0">
            <a:spAutoFit/>
          </a:bodyPr>
          <a:lstStyle/>
          <a:p>
            <a:pPr marL="234315" marR="5080" indent="-222250">
              <a:lnSpc>
                <a:spcPct val="129200"/>
              </a:lnSpc>
              <a:spcBef>
                <a:spcPts val="100"/>
              </a:spcBef>
              <a:buClr>
                <a:srgbClr val="E16C25"/>
              </a:buClr>
              <a:buSzPct val="52500"/>
              <a:buFont typeface="Apple Symbols"/>
              <a:buChar char="■"/>
              <a:tabLst>
                <a:tab pos="235585" algn="l"/>
              </a:tabLst>
            </a:pPr>
            <a:r>
              <a:rPr sz="2000" spc="-10" dirty="0">
                <a:solidFill>
                  <a:srgbClr val="231F20"/>
                </a:solidFill>
                <a:latin typeface="Avenir Book"/>
                <a:cs typeface="Avenir Book"/>
              </a:rPr>
              <a:t>Reproduce</a:t>
            </a:r>
            <a:r>
              <a:rPr sz="2000" spc="-25" dirty="0">
                <a:solidFill>
                  <a:srgbClr val="231F20"/>
                </a:solidFill>
                <a:latin typeface="Avenir Book"/>
                <a:cs typeface="Avenir Book"/>
              </a:rPr>
              <a:t> </a:t>
            </a:r>
            <a:r>
              <a:rPr sz="2000" dirty="0">
                <a:solidFill>
                  <a:srgbClr val="231F20"/>
                </a:solidFill>
                <a:latin typeface="Avenir Book"/>
                <a:cs typeface="Avenir Book"/>
              </a:rPr>
              <a:t>without</a:t>
            </a:r>
            <a:r>
              <a:rPr sz="2000" spc="-25" dirty="0">
                <a:solidFill>
                  <a:srgbClr val="231F20"/>
                </a:solidFill>
                <a:latin typeface="Avenir Book"/>
                <a:cs typeface="Avenir Book"/>
              </a:rPr>
              <a:t> </a:t>
            </a:r>
            <a:r>
              <a:rPr sz="2000" spc="-10" dirty="0">
                <a:solidFill>
                  <a:srgbClr val="231F20"/>
                </a:solidFill>
                <a:latin typeface="Avenir Book"/>
                <a:cs typeface="Avenir Book"/>
              </a:rPr>
              <a:t>control, 	</a:t>
            </a:r>
            <a:r>
              <a:rPr sz="2000" dirty="0">
                <a:solidFill>
                  <a:srgbClr val="231F20"/>
                </a:solidFill>
                <a:latin typeface="Avenir Book"/>
                <a:cs typeface="Avenir Book"/>
              </a:rPr>
              <a:t>Invade nearby </a:t>
            </a:r>
            <a:r>
              <a:rPr sz="2000" spc="-10" dirty="0">
                <a:solidFill>
                  <a:srgbClr val="231F20"/>
                </a:solidFill>
                <a:latin typeface="Avenir Book"/>
                <a:cs typeface="Avenir Book"/>
              </a:rPr>
              <a:t>tissues,</a:t>
            </a:r>
            <a:endParaRPr sz="2000">
              <a:latin typeface="Avenir Book"/>
              <a:cs typeface="Avenir Book"/>
            </a:endParaRPr>
          </a:p>
          <a:p>
            <a:pPr marL="235585" marR="121285">
              <a:lnSpc>
                <a:spcPts val="2300"/>
              </a:lnSpc>
              <a:spcBef>
                <a:spcPts val="860"/>
              </a:spcBef>
            </a:pPr>
            <a:r>
              <a:rPr sz="2000" dirty="0">
                <a:solidFill>
                  <a:srgbClr val="231F20"/>
                </a:solidFill>
                <a:latin typeface="Avenir Book"/>
                <a:cs typeface="Avenir Book"/>
              </a:rPr>
              <a:t>Spread</a:t>
            </a:r>
            <a:r>
              <a:rPr sz="2000" spc="-30" dirty="0">
                <a:solidFill>
                  <a:srgbClr val="231F20"/>
                </a:solidFill>
                <a:latin typeface="Avenir Book"/>
                <a:cs typeface="Avenir Book"/>
              </a:rPr>
              <a:t> </a:t>
            </a:r>
            <a:r>
              <a:rPr sz="2000" dirty="0">
                <a:solidFill>
                  <a:srgbClr val="231F20"/>
                </a:solidFill>
                <a:latin typeface="Avenir Book"/>
                <a:cs typeface="Avenir Book"/>
              </a:rPr>
              <a:t>to</a:t>
            </a:r>
            <a:r>
              <a:rPr sz="2000" spc="-25" dirty="0">
                <a:solidFill>
                  <a:srgbClr val="231F20"/>
                </a:solidFill>
                <a:latin typeface="Avenir Book"/>
                <a:cs typeface="Avenir Book"/>
              </a:rPr>
              <a:t> </a:t>
            </a:r>
            <a:r>
              <a:rPr sz="2000" dirty="0">
                <a:solidFill>
                  <a:srgbClr val="231F20"/>
                </a:solidFill>
                <a:latin typeface="Avenir Book"/>
                <a:cs typeface="Avenir Book"/>
              </a:rPr>
              <a:t>other</a:t>
            </a:r>
            <a:r>
              <a:rPr sz="2000" spc="-25" dirty="0">
                <a:solidFill>
                  <a:srgbClr val="231F20"/>
                </a:solidFill>
                <a:latin typeface="Avenir Book"/>
                <a:cs typeface="Avenir Book"/>
              </a:rPr>
              <a:t> </a:t>
            </a:r>
            <a:r>
              <a:rPr sz="2000" dirty="0">
                <a:solidFill>
                  <a:srgbClr val="231F20"/>
                </a:solidFill>
                <a:latin typeface="Avenir Book"/>
                <a:cs typeface="Avenir Book"/>
              </a:rPr>
              <a:t>parts</a:t>
            </a:r>
            <a:r>
              <a:rPr sz="2000" spc="-25" dirty="0">
                <a:solidFill>
                  <a:srgbClr val="231F20"/>
                </a:solidFill>
                <a:latin typeface="Avenir Book"/>
                <a:cs typeface="Avenir Book"/>
              </a:rPr>
              <a:t> of </a:t>
            </a:r>
            <a:r>
              <a:rPr sz="2000" dirty="0">
                <a:solidFill>
                  <a:srgbClr val="231F20"/>
                </a:solidFill>
                <a:latin typeface="Avenir Book"/>
                <a:cs typeface="Avenir Book"/>
              </a:rPr>
              <a:t>the</a:t>
            </a:r>
            <a:r>
              <a:rPr sz="2000" spc="-45" dirty="0">
                <a:solidFill>
                  <a:srgbClr val="231F20"/>
                </a:solidFill>
                <a:latin typeface="Avenir Book"/>
                <a:cs typeface="Avenir Book"/>
              </a:rPr>
              <a:t> </a:t>
            </a:r>
            <a:r>
              <a:rPr sz="2000" dirty="0">
                <a:solidFill>
                  <a:srgbClr val="231F20"/>
                </a:solidFill>
                <a:latin typeface="Avenir Book"/>
                <a:cs typeface="Avenir Book"/>
              </a:rPr>
              <a:t>body</a:t>
            </a:r>
            <a:r>
              <a:rPr sz="2000" spc="-45" dirty="0">
                <a:solidFill>
                  <a:srgbClr val="231F20"/>
                </a:solidFill>
                <a:latin typeface="Avenir Book"/>
                <a:cs typeface="Avenir Book"/>
              </a:rPr>
              <a:t> </a:t>
            </a:r>
            <a:r>
              <a:rPr sz="2000" dirty="0">
                <a:solidFill>
                  <a:srgbClr val="231F20"/>
                </a:solidFill>
                <a:latin typeface="Avenir Book"/>
                <a:cs typeface="Avenir Book"/>
              </a:rPr>
              <a:t>through</a:t>
            </a:r>
            <a:r>
              <a:rPr sz="2000" spc="-45" dirty="0">
                <a:solidFill>
                  <a:srgbClr val="231F20"/>
                </a:solidFill>
                <a:latin typeface="Avenir Book"/>
                <a:cs typeface="Avenir Book"/>
              </a:rPr>
              <a:t> </a:t>
            </a:r>
            <a:r>
              <a:rPr sz="2000" spc="-25" dirty="0">
                <a:solidFill>
                  <a:srgbClr val="231F20"/>
                </a:solidFill>
                <a:latin typeface="Avenir Book"/>
                <a:cs typeface="Avenir Book"/>
              </a:rPr>
              <a:t>the </a:t>
            </a:r>
            <a:r>
              <a:rPr sz="2000" dirty="0">
                <a:solidFill>
                  <a:srgbClr val="231F20"/>
                </a:solidFill>
                <a:latin typeface="Avenir Book"/>
                <a:cs typeface="Avenir Book"/>
              </a:rPr>
              <a:t>blood</a:t>
            </a:r>
            <a:r>
              <a:rPr sz="2000" spc="-30"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dirty="0">
                <a:solidFill>
                  <a:srgbClr val="231F20"/>
                </a:solidFill>
                <a:latin typeface="Avenir Book"/>
                <a:cs typeface="Avenir Book"/>
              </a:rPr>
              <a:t>lymph</a:t>
            </a:r>
            <a:r>
              <a:rPr sz="2000" spc="-30" dirty="0">
                <a:solidFill>
                  <a:srgbClr val="231F20"/>
                </a:solidFill>
                <a:latin typeface="Avenir Book"/>
                <a:cs typeface="Avenir Book"/>
              </a:rPr>
              <a:t> </a:t>
            </a:r>
            <a:r>
              <a:rPr sz="2000" spc="-10" dirty="0">
                <a:solidFill>
                  <a:srgbClr val="231F20"/>
                </a:solidFill>
                <a:latin typeface="Avenir Book"/>
                <a:cs typeface="Avenir Book"/>
              </a:rPr>
              <a:t>systems.</a:t>
            </a:r>
            <a:endParaRPr sz="2000">
              <a:latin typeface="Avenir Book"/>
              <a:cs typeface="Avenir Book"/>
            </a:endParaRPr>
          </a:p>
        </p:txBody>
      </p:sp>
      <p:sp>
        <p:nvSpPr>
          <p:cNvPr id="40" name="object 40"/>
          <p:cNvSpPr txBox="1"/>
          <p:nvPr/>
        </p:nvSpPr>
        <p:spPr>
          <a:xfrm>
            <a:off x="331214" y="7293942"/>
            <a:ext cx="4596043"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41" name="object 41"/>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1</a:t>
            </a:r>
            <a:endParaRPr sz="3000">
              <a:latin typeface="Avenir Next Medium"/>
              <a:cs typeface="Avenir Next Medium"/>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16000" y="366270"/>
            <a:ext cx="7294245" cy="777240"/>
          </a:xfrm>
          <a:prstGeom prst="rect">
            <a:avLst/>
          </a:prstGeom>
        </p:spPr>
        <p:txBody>
          <a:bodyPr vert="horz" wrap="square" lIns="0" tIns="61594" rIns="0" bIns="0" rtlCol="0">
            <a:spAutoFit/>
          </a:bodyPr>
          <a:lstStyle/>
          <a:p>
            <a:pPr marL="12700" marR="5080">
              <a:lnSpc>
                <a:spcPts val="2780"/>
              </a:lnSpc>
              <a:spcBef>
                <a:spcPts val="484"/>
              </a:spcBef>
            </a:pPr>
            <a:r>
              <a:rPr sz="2600" spc="120" dirty="0"/>
              <a:t>What</a:t>
            </a:r>
            <a:r>
              <a:rPr sz="2600" spc="-20" dirty="0"/>
              <a:t> </a:t>
            </a:r>
            <a:r>
              <a:rPr sz="2600" spc="75" dirty="0"/>
              <a:t>are</a:t>
            </a:r>
            <a:r>
              <a:rPr sz="2600" spc="-15" dirty="0"/>
              <a:t> </a:t>
            </a:r>
            <a:r>
              <a:rPr sz="2600" dirty="0"/>
              <a:t>Solvents</a:t>
            </a:r>
            <a:r>
              <a:rPr sz="2600" spc="-15" dirty="0"/>
              <a:t> </a:t>
            </a:r>
            <a:r>
              <a:rPr sz="2600" spc="114" dirty="0"/>
              <a:t>and</a:t>
            </a:r>
            <a:r>
              <a:rPr sz="2600" spc="-15" dirty="0"/>
              <a:t> </a:t>
            </a:r>
            <a:r>
              <a:rPr sz="2600" dirty="0"/>
              <a:t>Volatile</a:t>
            </a:r>
            <a:r>
              <a:rPr sz="2600" spc="-15" dirty="0"/>
              <a:t> </a:t>
            </a:r>
            <a:r>
              <a:rPr sz="2600" spc="70" dirty="0"/>
              <a:t>Organic</a:t>
            </a:r>
            <a:r>
              <a:rPr sz="2600" spc="-15" dirty="0"/>
              <a:t> </a:t>
            </a:r>
            <a:r>
              <a:rPr sz="2600" spc="65" dirty="0"/>
              <a:t>Compounds </a:t>
            </a:r>
            <a:r>
              <a:rPr sz="2600" spc="-10" dirty="0"/>
              <a:t>(VOCs)?</a:t>
            </a:r>
            <a:endParaRPr sz="2600"/>
          </a:p>
        </p:txBody>
      </p:sp>
      <p:sp>
        <p:nvSpPr>
          <p:cNvPr id="3" name="object 3"/>
          <p:cNvSpPr txBox="1"/>
          <p:nvPr/>
        </p:nvSpPr>
        <p:spPr>
          <a:xfrm>
            <a:off x="1016000" y="1200965"/>
            <a:ext cx="7673340" cy="1902460"/>
          </a:xfrm>
          <a:prstGeom prst="rect">
            <a:avLst/>
          </a:prstGeom>
        </p:spPr>
        <p:txBody>
          <a:bodyPr vert="horz" wrap="square" lIns="0" tIns="33020" rIns="0" bIns="0" rtlCol="0">
            <a:spAutoFit/>
          </a:bodyPr>
          <a:lstStyle/>
          <a:p>
            <a:pPr marL="12700" marR="506095">
              <a:lnSpc>
                <a:spcPts val="2300"/>
              </a:lnSpc>
              <a:spcBef>
                <a:spcPts val="260"/>
              </a:spcBef>
            </a:pPr>
            <a:r>
              <a:rPr sz="2000" dirty="0">
                <a:solidFill>
                  <a:srgbClr val="231F20"/>
                </a:solidFill>
                <a:latin typeface="Avenir Book"/>
                <a:cs typeface="Avenir Book"/>
              </a:rPr>
              <a:t>VOCs</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dirty="0">
                <a:solidFill>
                  <a:srgbClr val="231F20"/>
                </a:solidFill>
                <a:latin typeface="Avenir Book"/>
                <a:cs typeface="Avenir Book"/>
              </a:rPr>
              <a:t>solvents</a:t>
            </a:r>
            <a:r>
              <a:rPr sz="2000" spc="-20" dirty="0">
                <a:solidFill>
                  <a:srgbClr val="231F20"/>
                </a:solidFill>
                <a:latin typeface="Avenir Book"/>
                <a:cs typeface="Avenir Book"/>
              </a:rPr>
              <a:t> </a:t>
            </a:r>
            <a:r>
              <a:rPr sz="2000" dirty="0">
                <a:solidFill>
                  <a:srgbClr val="231F20"/>
                </a:solidFill>
                <a:latin typeface="Avenir Book"/>
                <a:cs typeface="Avenir Book"/>
              </a:rPr>
              <a:t>are</a:t>
            </a:r>
            <a:r>
              <a:rPr sz="2000" spc="-20" dirty="0">
                <a:solidFill>
                  <a:srgbClr val="231F20"/>
                </a:solidFill>
                <a:latin typeface="Avenir Book"/>
                <a:cs typeface="Avenir Book"/>
              </a:rPr>
              <a:t> </a:t>
            </a:r>
            <a:r>
              <a:rPr sz="2000" dirty="0">
                <a:solidFill>
                  <a:srgbClr val="231F20"/>
                </a:solidFill>
                <a:latin typeface="Avenir Book"/>
                <a:cs typeface="Avenir Book"/>
              </a:rPr>
              <a:t>chemicals</a:t>
            </a:r>
            <a:r>
              <a:rPr sz="2000" spc="-20" dirty="0">
                <a:solidFill>
                  <a:srgbClr val="231F20"/>
                </a:solidFill>
                <a:latin typeface="Avenir Book"/>
                <a:cs typeface="Avenir Book"/>
              </a:rPr>
              <a:t> </a:t>
            </a:r>
            <a:r>
              <a:rPr sz="2000" dirty="0">
                <a:solidFill>
                  <a:srgbClr val="231F20"/>
                </a:solidFill>
                <a:latin typeface="Avenir Book"/>
                <a:cs typeface="Avenir Book"/>
              </a:rPr>
              <a:t>that</a:t>
            </a:r>
            <a:r>
              <a:rPr sz="2000" spc="-20" dirty="0">
                <a:solidFill>
                  <a:srgbClr val="231F20"/>
                </a:solidFill>
                <a:latin typeface="Avenir Book"/>
                <a:cs typeface="Avenir Book"/>
              </a:rPr>
              <a:t> </a:t>
            </a:r>
            <a:r>
              <a:rPr sz="2000" dirty="0">
                <a:solidFill>
                  <a:srgbClr val="231F20"/>
                </a:solidFill>
                <a:latin typeface="Avenir Book"/>
                <a:cs typeface="Avenir Book"/>
              </a:rPr>
              <a:t>are</a:t>
            </a:r>
            <a:r>
              <a:rPr sz="2000" spc="-20" dirty="0">
                <a:solidFill>
                  <a:srgbClr val="231F20"/>
                </a:solidFill>
                <a:latin typeface="Avenir Book"/>
                <a:cs typeface="Avenir Book"/>
              </a:rPr>
              <a:t> </a:t>
            </a:r>
            <a:r>
              <a:rPr sz="2000" dirty="0">
                <a:solidFill>
                  <a:srgbClr val="231F20"/>
                </a:solidFill>
                <a:latin typeface="Avenir Book"/>
                <a:cs typeface="Avenir Book"/>
              </a:rPr>
              <a:t>widely</a:t>
            </a:r>
            <a:r>
              <a:rPr sz="2000" spc="-20" dirty="0">
                <a:solidFill>
                  <a:srgbClr val="231F20"/>
                </a:solidFill>
                <a:latin typeface="Avenir Book"/>
                <a:cs typeface="Avenir Book"/>
              </a:rPr>
              <a:t> </a:t>
            </a:r>
            <a:r>
              <a:rPr sz="2000" dirty="0">
                <a:solidFill>
                  <a:srgbClr val="231F20"/>
                </a:solidFill>
                <a:latin typeface="Avenir Book"/>
                <a:cs typeface="Avenir Book"/>
              </a:rPr>
              <a:t>used</a:t>
            </a:r>
            <a:r>
              <a:rPr sz="2000" spc="-20" dirty="0">
                <a:solidFill>
                  <a:srgbClr val="231F20"/>
                </a:solidFill>
                <a:latin typeface="Avenir Book"/>
                <a:cs typeface="Avenir Book"/>
              </a:rPr>
              <a:t> </a:t>
            </a:r>
            <a:r>
              <a:rPr sz="2000" spc="-25" dirty="0">
                <a:solidFill>
                  <a:srgbClr val="231F20"/>
                </a:solidFill>
                <a:latin typeface="Avenir Book"/>
                <a:cs typeface="Avenir Book"/>
              </a:rPr>
              <a:t>as </a:t>
            </a:r>
            <a:r>
              <a:rPr sz="2000" dirty="0">
                <a:solidFill>
                  <a:srgbClr val="231F20"/>
                </a:solidFill>
                <a:latin typeface="Avenir Book"/>
                <a:cs typeface="Avenir Book"/>
              </a:rPr>
              <a:t>ingredients</a:t>
            </a:r>
            <a:r>
              <a:rPr sz="2000" spc="-45" dirty="0">
                <a:solidFill>
                  <a:srgbClr val="231F20"/>
                </a:solidFill>
                <a:latin typeface="Avenir Book"/>
                <a:cs typeface="Avenir Book"/>
              </a:rPr>
              <a:t> </a:t>
            </a:r>
            <a:r>
              <a:rPr sz="2000" dirty="0">
                <a:solidFill>
                  <a:srgbClr val="231F20"/>
                </a:solidFill>
                <a:latin typeface="Avenir Book"/>
                <a:cs typeface="Avenir Book"/>
              </a:rPr>
              <a:t>in</a:t>
            </a:r>
            <a:r>
              <a:rPr sz="2000" spc="-40" dirty="0">
                <a:solidFill>
                  <a:srgbClr val="231F20"/>
                </a:solidFill>
                <a:latin typeface="Avenir Book"/>
                <a:cs typeface="Avenir Book"/>
              </a:rPr>
              <a:t> </a:t>
            </a:r>
            <a:r>
              <a:rPr sz="2000" dirty="0">
                <a:solidFill>
                  <a:srgbClr val="231F20"/>
                </a:solidFill>
                <a:latin typeface="Avenir Book"/>
                <a:cs typeface="Avenir Book"/>
              </a:rPr>
              <a:t>household</a:t>
            </a:r>
            <a:r>
              <a:rPr sz="2000" spc="-40" dirty="0">
                <a:solidFill>
                  <a:srgbClr val="231F20"/>
                </a:solidFill>
                <a:latin typeface="Avenir Book"/>
                <a:cs typeface="Avenir Book"/>
              </a:rPr>
              <a:t> </a:t>
            </a:r>
            <a:r>
              <a:rPr sz="2000" dirty="0">
                <a:solidFill>
                  <a:srgbClr val="231F20"/>
                </a:solidFill>
                <a:latin typeface="Avenir Book"/>
                <a:cs typeface="Avenir Book"/>
              </a:rPr>
              <a:t>and</a:t>
            </a:r>
            <a:r>
              <a:rPr sz="2000" spc="-40" dirty="0">
                <a:solidFill>
                  <a:srgbClr val="231F20"/>
                </a:solidFill>
                <a:latin typeface="Avenir Book"/>
                <a:cs typeface="Avenir Book"/>
              </a:rPr>
              <a:t> </a:t>
            </a:r>
            <a:r>
              <a:rPr sz="2000" dirty="0">
                <a:solidFill>
                  <a:srgbClr val="231F20"/>
                </a:solidFill>
                <a:latin typeface="Avenir Book"/>
                <a:cs typeface="Avenir Book"/>
              </a:rPr>
              <a:t>personal</a:t>
            </a:r>
            <a:r>
              <a:rPr sz="2000" spc="-45" dirty="0">
                <a:solidFill>
                  <a:srgbClr val="231F20"/>
                </a:solidFill>
                <a:latin typeface="Avenir Book"/>
                <a:cs typeface="Avenir Book"/>
              </a:rPr>
              <a:t> </a:t>
            </a:r>
            <a:r>
              <a:rPr sz="2000" dirty="0">
                <a:solidFill>
                  <a:srgbClr val="231F20"/>
                </a:solidFill>
                <a:latin typeface="Avenir Book"/>
                <a:cs typeface="Avenir Book"/>
              </a:rPr>
              <a:t>care</a:t>
            </a:r>
            <a:r>
              <a:rPr sz="2000" spc="-40" dirty="0">
                <a:solidFill>
                  <a:srgbClr val="231F20"/>
                </a:solidFill>
                <a:latin typeface="Avenir Book"/>
                <a:cs typeface="Avenir Book"/>
              </a:rPr>
              <a:t> </a:t>
            </a:r>
            <a:r>
              <a:rPr sz="2000" dirty="0">
                <a:solidFill>
                  <a:srgbClr val="231F20"/>
                </a:solidFill>
                <a:latin typeface="Avenir Book"/>
                <a:cs typeface="Avenir Book"/>
              </a:rPr>
              <a:t>products.</a:t>
            </a:r>
            <a:r>
              <a:rPr sz="2000" spc="-40" dirty="0">
                <a:solidFill>
                  <a:srgbClr val="231F20"/>
                </a:solidFill>
                <a:latin typeface="Avenir Book"/>
                <a:cs typeface="Avenir Book"/>
              </a:rPr>
              <a:t> </a:t>
            </a:r>
            <a:r>
              <a:rPr sz="2000" dirty="0">
                <a:solidFill>
                  <a:srgbClr val="231F20"/>
                </a:solidFill>
                <a:latin typeface="Avenir Book"/>
                <a:cs typeface="Avenir Book"/>
              </a:rPr>
              <a:t>We</a:t>
            </a:r>
            <a:r>
              <a:rPr sz="2000" spc="-40" dirty="0">
                <a:solidFill>
                  <a:srgbClr val="231F20"/>
                </a:solidFill>
                <a:latin typeface="Avenir Book"/>
                <a:cs typeface="Avenir Book"/>
              </a:rPr>
              <a:t> </a:t>
            </a:r>
            <a:r>
              <a:rPr sz="2000" spc="-25" dirty="0">
                <a:solidFill>
                  <a:srgbClr val="231F20"/>
                </a:solidFill>
                <a:latin typeface="Avenir Book"/>
                <a:cs typeface="Avenir Book"/>
              </a:rPr>
              <a:t>are </a:t>
            </a:r>
            <a:r>
              <a:rPr sz="2000" dirty="0">
                <a:solidFill>
                  <a:srgbClr val="231F20"/>
                </a:solidFill>
                <a:latin typeface="Avenir Book"/>
                <a:cs typeface="Avenir Book"/>
              </a:rPr>
              <a:t>exposed</a:t>
            </a:r>
            <a:r>
              <a:rPr sz="2000" spc="-15" dirty="0">
                <a:solidFill>
                  <a:srgbClr val="231F20"/>
                </a:solidFill>
                <a:latin typeface="Avenir Book"/>
                <a:cs typeface="Avenir Book"/>
              </a:rPr>
              <a:t> </a:t>
            </a:r>
            <a:r>
              <a:rPr sz="2000" dirty="0">
                <a:solidFill>
                  <a:srgbClr val="231F20"/>
                </a:solidFill>
                <a:latin typeface="Avenir Book"/>
                <a:cs typeface="Avenir Book"/>
              </a:rPr>
              <a:t>by</a:t>
            </a:r>
            <a:r>
              <a:rPr sz="2000" spc="-15" dirty="0">
                <a:solidFill>
                  <a:srgbClr val="231F20"/>
                </a:solidFill>
                <a:latin typeface="Avenir Book"/>
                <a:cs typeface="Avenir Book"/>
              </a:rPr>
              <a:t> </a:t>
            </a:r>
            <a:r>
              <a:rPr sz="2000" dirty="0">
                <a:solidFill>
                  <a:srgbClr val="231F20"/>
                </a:solidFill>
                <a:latin typeface="Avenir Book"/>
                <a:cs typeface="Avenir Book"/>
              </a:rPr>
              <a:t>inhaling</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a:t>
            </a:r>
            <a:r>
              <a:rPr sz="2000" dirty="0">
                <a:solidFill>
                  <a:srgbClr val="231F20"/>
                </a:solidFill>
                <a:latin typeface="Avenir Book"/>
                <a:cs typeface="Avenir Book"/>
              </a:rPr>
              <a:t>vapors.</a:t>
            </a:r>
            <a:r>
              <a:rPr sz="2000" spc="-15" dirty="0">
                <a:solidFill>
                  <a:srgbClr val="231F20"/>
                </a:solidFill>
                <a:latin typeface="Avenir Book"/>
                <a:cs typeface="Avenir Book"/>
              </a:rPr>
              <a:t> </a:t>
            </a:r>
            <a:r>
              <a:rPr sz="2000" dirty="0">
                <a:solidFill>
                  <a:srgbClr val="231F20"/>
                </a:solidFill>
                <a:latin typeface="Avenir Book"/>
                <a:cs typeface="Avenir Book"/>
              </a:rPr>
              <a:t>Solvents</a:t>
            </a:r>
            <a:r>
              <a:rPr sz="2000" spc="-15" dirty="0">
                <a:solidFill>
                  <a:srgbClr val="231F20"/>
                </a:solidFill>
                <a:latin typeface="Avenir Book"/>
                <a:cs typeface="Avenir Book"/>
              </a:rPr>
              <a:t> </a:t>
            </a:r>
            <a:r>
              <a:rPr sz="2000" dirty="0">
                <a:solidFill>
                  <a:srgbClr val="231F20"/>
                </a:solidFill>
                <a:latin typeface="Avenir Book"/>
                <a:cs typeface="Avenir Book"/>
              </a:rPr>
              <a:t>can</a:t>
            </a:r>
            <a:r>
              <a:rPr sz="2000" spc="-10" dirty="0">
                <a:solidFill>
                  <a:srgbClr val="231F20"/>
                </a:solidFill>
                <a:latin typeface="Avenir Book"/>
                <a:cs typeface="Avenir Book"/>
              </a:rPr>
              <a:t> </a:t>
            </a:r>
            <a:r>
              <a:rPr sz="2000" dirty="0">
                <a:solidFill>
                  <a:srgbClr val="231F20"/>
                </a:solidFill>
                <a:latin typeface="Avenir Book"/>
                <a:cs typeface="Avenir Book"/>
              </a:rPr>
              <a:t>also</a:t>
            </a:r>
            <a:r>
              <a:rPr sz="2000" spc="-15" dirty="0">
                <a:solidFill>
                  <a:srgbClr val="231F20"/>
                </a:solidFill>
                <a:latin typeface="Avenir Book"/>
                <a:cs typeface="Avenir Book"/>
              </a:rPr>
              <a:t> </a:t>
            </a:r>
            <a:r>
              <a:rPr sz="2000" dirty="0">
                <a:solidFill>
                  <a:srgbClr val="231F20"/>
                </a:solidFill>
                <a:latin typeface="Avenir Book"/>
                <a:cs typeface="Avenir Book"/>
              </a:rPr>
              <a:t>be</a:t>
            </a:r>
            <a:r>
              <a:rPr sz="2000" spc="-15" dirty="0">
                <a:solidFill>
                  <a:srgbClr val="231F20"/>
                </a:solidFill>
                <a:latin typeface="Avenir Book"/>
                <a:cs typeface="Avenir Book"/>
              </a:rPr>
              <a:t> </a:t>
            </a:r>
            <a:r>
              <a:rPr sz="2000" spc="-10" dirty="0">
                <a:solidFill>
                  <a:srgbClr val="231F20"/>
                </a:solidFill>
                <a:latin typeface="Avenir Book"/>
                <a:cs typeface="Avenir Book"/>
              </a:rPr>
              <a:t>absorbed </a:t>
            </a:r>
            <a:r>
              <a:rPr sz="2000" dirty="0">
                <a:solidFill>
                  <a:srgbClr val="231F20"/>
                </a:solidFill>
                <a:latin typeface="Avenir Book"/>
                <a:cs typeface="Avenir Book"/>
              </a:rPr>
              <a:t>through</a:t>
            </a:r>
            <a:r>
              <a:rPr sz="2000" spc="-25" dirty="0">
                <a:solidFill>
                  <a:srgbClr val="231F20"/>
                </a:solidFill>
                <a:latin typeface="Avenir Book"/>
                <a:cs typeface="Avenir Book"/>
              </a:rPr>
              <a:t> </a:t>
            </a:r>
            <a:r>
              <a:rPr sz="2000" dirty="0">
                <a:solidFill>
                  <a:srgbClr val="231F20"/>
                </a:solidFill>
                <a:latin typeface="Avenir Book"/>
                <a:cs typeface="Avenir Book"/>
              </a:rPr>
              <a:t>your</a:t>
            </a:r>
            <a:r>
              <a:rPr sz="2000" spc="-20" dirty="0">
                <a:solidFill>
                  <a:srgbClr val="231F20"/>
                </a:solidFill>
                <a:latin typeface="Avenir Book"/>
                <a:cs typeface="Avenir Book"/>
              </a:rPr>
              <a:t> </a:t>
            </a:r>
            <a:r>
              <a:rPr sz="2000" dirty="0">
                <a:solidFill>
                  <a:srgbClr val="231F20"/>
                </a:solidFill>
                <a:latin typeface="Avenir Book"/>
                <a:cs typeface="Avenir Book"/>
              </a:rPr>
              <a:t>skin</a:t>
            </a:r>
            <a:r>
              <a:rPr sz="2000" spc="-20" dirty="0">
                <a:solidFill>
                  <a:srgbClr val="231F20"/>
                </a:solidFill>
                <a:latin typeface="Avenir Book"/>
                <a:cs typeface="Avenir Book"/>
              </a:rPr>
              <a:t> </a:t>
            </a:r>
            <a:r>
              <a:rPr sz="2000" dirty="0">
                <a:solidFill>
                  <a:srgbClr val="231F20"/>
                </a:solidFill>
                <a:latin typeface="Avenir Book"/>
                <a:cs typeface="Avenir Book"/>
              </a:rPr>
              <a:t>or</a:t>
            </a:r>
            <a:r>
              <a:rPr sz="2000" spc="-25" dirty="0">
                <a:solidFill>
                  <a:srgbClr val="231F20"/>
                </a:solidFill>
                <a:latin typeface="Avenir Book"/>
                <a:cs typeface="Avenir Book"/>
              </a:rPr>
              <a:t> </a:t>
            </a:r>
            <a:r>
              <a:rPr sz="2000" spc="-10" dirty="0">
                <a:solidFill>
                  <a:srgbClr val="231F20"/>
                </a:solidFill>
                <a:latin typeface="Avenir Book"/>
                <a:cs typeface="Avenir Book"/>
              </a:rPr>
              <a:t>mouth.</a:t>
            </a:r>
            <a:endParaRPr sz="2000">
              <a:latin typeface="Avenir Book"/>
              <a:cs typeface="Avenir Book"/>
            </a:endParaRPr>
          </a:p>
          <a:p>
            <a:pPr marL="12700" marR="5080">
              <a:lnSpc>
                <a:spcPts val="2300"/>
              </a:lnSpc>
              <a:spcBef>
                <a:spcPts val="875"/>
              </a:spcBef>
            </a:pPr>
            <a:r>
              <a:rPr sz="2000" b="1" dirty="0">
                <a:solidFill>
                  <a:srgbClr val="231F20"/>
                </a:solidFill>
                <a:latin typeface="Avenir Heavy"/>
                <a:cs typeface="Avenir Heavy"/>
              </a:rPr>
              <a:t>Examples</a:t>
            </a:r>
            <a:r>
              <a:rPr sz="2000" b="1" spc="-75" dirty="0">
                <a:solidFill>
                  <a:srgbClr val="231F20"/>
                </a:solidFill>
                <a:latin typeface="Avenir Heavy"/>
                <a:cs typeface="Avenir Heavy"/>
              </a:rPr>
              <a:t> </a:t>
            </a:r>
            <a:r>
              <a:rPr sz="2000" b="1" dirty="0">
                <a:solidFill>
                  <a:srgbClr val="231F20"/>
                </a:solidFill>
                <a:latin typeface="Avenir Heavy"/>
                <a:cs typeface="Avenir Heavy"/>
              </a:rPr>
              <a:t>of</a:t>
            </a:r>
            <a:r>
              <a:rPr sz="2000" b="1" spc="-75" dirty="0">
                <a:solidFill>
                  <a:srgbClr val="231F20"/>
                </a:solidFill>
                <a:latin typeface="Avenir Heavy"/>
                <a:cs typeface="Avenir Heavy"/>
              </a:rPr>
              <a:t> </a:t>
            </a:r>
            <a:r>
              <a:rPr sz="2000" b="1" dirty="0">
                <a:solidFill>
                  <a:srgbClr val="231F20"/>
                </a:solidFill>
                <a:latin typeface="Avenir Heavy"/>
                <a:cs typeface="Avenir Heavy"/>
              </a:rPr>
              <a:t>products</a:t>
            </a:r>
            <a:r>
              <a:rPr sz="2000" b="1" spc="-70" dirty="0">
                <a:solidFill>
                  <a:srgbClr val="231F20"/>
                </a:solidFill>
                <a:latin typeface="Avenir Heavy"/>
                <a:cs typeface="Avenir Heavy"/>
              </a:rPr>
              <a:t> </a:t>
            </a:r>
            <a:r>
              <a:rPr sz="2000" b="1" dirty="0">
                <a:solidFill>
                  <a:srgbClr val="231F20"/>
                </a:solidFill>
                <a:latin typeface="Avenir Heavy"/>
                <a:cs typeface="Avenir Heavy"/>
              </a:rPr>
              <a:t>containing</a:t>
            </a:r>
            <a:r>
              <a:rPr sz="2000" b="1" spc="-75" dirty="0">
                <a:solidFill>
                  <a:srgbClr val="231F20"/>
                </a:solidFill>
                <a:latin typeface="Avenir Heavy"/>
                <a:cs typeface="Avenir Heavy"/>
              </a:rPr>
              <a:t> </a:t>
            </a:r>
            <a:r>
              <a:rPr sz="2000" b="1" dirty="0">
                <a:solidFill>
                  <a:srgbClr val="231F20"/>
                </a:solidFill>
                <a:latin typeface="Avenir Heavy"/>
                <a:cs typeface="Avenir Heavy"/>
              </a:rPr>
              <a:t>solvents/VOCs</a:t>
            </a:r>
            <a:r>
              <a:rPr sz="2000" b="1" spc="-75" dirty="0">
                <a:solidFill>
                  <a:srgbClr val="231F20"/>
                </a:solidFill>
                <a:latin typeface="Avenir Heavy"/>
                <a:cs typeface="Avenir Heavy"/>
              </a:rPr>
              <a:t> </a:t>
            </a:r>
            <a:r>
              <a:rPr sz="2000" b="1" dirty="0">
                <a:solidFill>
                  <a:srgbClr val="231F20"/>
                </a:solidFill>
                <a:latin typeface="Avenir Heavy"/>
                <a:cs typeface="Avenir Heavy"/>
              </a:rPr>
              <a:t>that</a:t>
            </a:r>
            <a:r>
              <a:rPr sz="2000" b="1" spc="-70" dirty="0">
                <a:solidFill>
                  <a:srgbClr val="231F20"/>
                </a:solidFill>
                <a:latin typeface="Avenir Heavy"/>
                <a:cs typeface="Avenir Heavy"/>
              </a:rPr>
              <a:t> </a:t>
            </a:r>
            <a:r>
              <a:rPr sz="2000" b="1" dirty="0">
                <a:solidFill>
                  <a:srgbClr val="231F20"/>
                </a:solidFill>
                <a:latin typeface="Avenir Heavy"/>
                <a:cs typeface="Avenir Heavy"/>
              </a:rPr>
              <a:t>people</a:t>
            </a:r>
            <a:r>
              <a:rPr sz="2000" b="1" spc="-75" dirty="0">
                <a:solidFill>
                  <a:srgbClr val="231F20"/>
                </a:solidFill>
                <a:latin typeface="Avenir Heavy"/>
                <a:cs typeface="Avenir Heavy"/>
              </a:rPr>
              <a:t> </a:t>
            </a:r>
            <a:r>
              <a:rPr sz="2000" b="1" spc="-25" dirty="0">
                <a:solidFill>
                  <a:srgbClr val="231F20"/>
                </a:solidFill>
                <a:latin typeface="Avenir Heavy"/>
                <a:cs typeface="Avenir Heavy"/>
              </a:rPr>
              <a:t>can </a:t>
            </a:r>
            <a:r>
              <a:rPr sz="2000" b="1" dirty="0">
                <a:solidFill>
                  <a:srgbClr val="231F20"/>
                </a:solidFill>
                <a:latin typeface="Avenir Heavy"/>
                <a:cs typeface="Avenir Heavy"/>
              </a:rPr>
              <a:t>be</a:t>
            </a:r>
            <a:r>
              <a:rPr sz="2000" b="1" spc="-55" dirty="0">
                <a:solidFill>
                  <a:srgbClr val="231F20"/>
                </a:solidFill>
                <a:latin typeface="Avenir Heavy"/>
                <a:cs typeface="Avenir Heavy"/>
              </a:rPr>
              <a:t> </a:t>
            </a:r>
            <a:r>
              <a:rPr sz="2000" b="1" dirty="0">
                <a:solidFill>
                  <a:srgbClr val="231F20"/>
                </a:solidFill>
                <a:latin typeface="Avenir Heavy"/>
                <a:cs typeface="Avenir Heavy"/>
              </a:rPr>
              <a:t>exposed</a:t>
            </a:r>
            <a:r>
              <a:rPr sz="2000" b="1" spc="-50" dirty="0">
                <a:solidFill>
                  <a:srgbClr val="231F20"/>
                </a:solidFill>
                <a:latin typeface="Avenir Heavy"/>
                <a:cs typeface="Avenir Heavy"/>
              </a:rPr>
              <a:t> </a:t>
            </a:r>
            <a:r>
              <a:rPr sz="2000" b="1" spc="-25" dirty="0">
                <a:solidFill>
                  <a:srgbClr val="231F20"/>
                </a:solidFill>
                <a:latin typeface="Avenir Heavy"/>
                <a:cs typeface="Avenir Heavy"/>
              </a:rPr>
              <a:t>to:</a:t>
            </a:r>
            <a:endParaRPr sz="2000">
              <a:latin typeface="Avenir Heavy"/>
              <a:cs typeface="Avenir Heavy"/>
            </a:endParaRPr>
          </a:p>
        </p:txBody>
      </p:sp>
      <p:sp>
        <p:nvSpPr>
          <p:cNvPr id="4" name="object 4"/>
          <p:cNvSpPr txBox="1"/>
          <p:nvPr/>
        </p:nvSpPr>
        <p:spPr>
          <a:xfrm>
            <a:off x="1015968" y="39604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015968" y="49383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015968" y="3166722"/>
            <a:ext cx="3845560" cy="2870200"/>
          </a:xfrm>
          <a:prstGeom prst="rect">
            <a:avLst/>
          </a:prstGeom>
        </p:spPr>
        <p:txBody>
          <a:bodyPr vert="horz" wrap="square" lIns="0" tIns="33020" rIns="0" bIns="0" rtlCol="0">
            <a:spAutoFit/>
          </a:bodyPr>
          <a:lstStyle/>
          <a:p>
            <a:pPr marL="234315" marR="5080" indent="-222250" algn="just">
              <a:lnSpc>
                <a:spcPts val="2300"/>
              </a:lnSpc>
              <a:spcBef>
                <a:spcPts val="260"/>
              </a:spcBef>
              <a:buClr>
                <a:srgbClr val="E16C25"/>
              </a:buClr>
              <a:buSzPct val="52500"/>
              <a:buFont typeface="Apple Symbols"/>
              <a:buChar char="■"/>
              <a:tabLst>
                <a:tab pos="235585" algn="l"/>
              </a:tabLst>
            </a:pPr>
            <a:r>
              <a:rPr sz="2000" dirty="0">
                <a:solidFill>
                  <a:srgbClr val="231F20"/>
                </a:solidFill>
                <a:latin typeface="Avenir Book"/>
                <a:cs typeface="Avenir Book"/>
              </a:rPr>
              <a:t>Paints, lacquers, paint </a:t>
            </a:r>
            <a:r>
              <a:rPr sz="2000" spc="-10" dirty="0">
                <a:solidFill>
                  <a:srgbClr val="231F20"/>
                </a:solidFill>
                <a:latin typeface="Avenir Book"/>
                <a:cs typeface="Avenir Book"/>
              </a:rPr>
              <a:t>strippers, 	</a:t>
            </a:r>
            <a:r>
              <a:rPr sz="2000" dirty="0">
                <a:solidFill>
                  <a:srgbClr val="231F20"/>
                </a:solidFill>
                <a:latin typeface="Avenir Book"/>
                <a:cs typeface="Avenir Book"/>
              </a:rPr>
              <a:t>adhesive</a:t>
            </a:r>
            <a:r>
              <a:rPr sz="2000" spc="-10" dirty="0">
                <a:solidFill>
                  <a:srgbClr val="231F20"/>
                </a:solidFill>
                <a:latin typeface="Avenir Book"/>
                <a:cs typeface="Avenir Book"/>
              </a:rPr>
              <a:t> remover</a:t>
            </a:r>
            <a:endParaRPr sz="2000">
              <a:latin typeface="Avenir Book"/>
              <a:cs typeface="Avenir Book"/>
            </a:endParaRPr>
          </a:p>
          <a:p>
            <a:pPr marL="235585" marR="713740" algn="just">
              <a:lnSpc>
                <a:spcPts val="2300"/>
              </a:lnSpc>
              <a:spcBef>
                <a:spcPts val="800"/>
              </a:spcBef>
            </a:pPr>
            <a:r>
              <a:rPr sz="2000" dirty="0">
                <a:solidFill>
                  <a:srgbClr val="231F20"/>
                </a:solidFill>
                <a:latin typeface="Avenir Book"/>
                <a:cs typeface="Avenir Book"/>
              </a:rPr>
              <a:t>Cleaning</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spc="-10" dirty="0">
                <a:solidFill>
                  <a:srgbClr val="231F20"/>
                </a:solidFill>
                <a:latin typeface="Avenir Book"/>
                <a:cs typeface="Avenir Book"/>
              </a:rPr>
              <a:t>disinfecting </a:t>
            </a:r>
            <a:r>
              <a:rPr sz="2000" dirty="0">
                <a:solidFill>
                  <a:srgbClr val="231F20"/>
                </a:solidFill>
                <a:latin typeface="Avenir Book"/>
                <a:cs typeface="Avenir Book"/>
              </a:rPr>
              <a:t>products,</a:t>
            </a:r>
            <a:r>
              <a:rPr sz="2000" spc="-10" dirty="0">
                <a:solidFill>
                  <a:srgbClr val="231F20"/>
                </a:solidFill>
                <a:latin typeface="Avenir Book"/>
                <a:cs typeface="Avenir Book"/>
              </a:rPr>
              <a:t> </a:t>
            </a:r>
            <a:r>
              <a:rPr sz="2000" spc="-35" dirty="0">
                <a:solidFill>
                  <a:srgbClr val="231F20"/>
                </a:solidFill>
                <a:latin typeface="Avenir Book"/>
                <a:cs typeface="Avenir Book"/>
              </a:rPr>
              <a:t>‘odor-</a:t>
            </a:r>
            <a:r>
              <a:rPr sz="2000" spc="-10" dirty="0">
                <a:solidFill>
                  <a:srgbClr val="231F20"/>
                </a:solidFill>
                <a:latin typeface="Avenir Book"/>
                <a:cs typeface="Avenir Book"/>
              </a:rPr>
              <a:t>masking’ </a:t>
            </a:r>
            <a:r>
              <a:rPr sz="2000" dirty="0">
                <a:solidFill>
                  <a:srgbClr val="231F20"/>
                </a:solidFill>
                <a:latin typeface="Avenir Book"/>
                <a:cs typeface="Avenir Book"/>
              </a:rPr>
              <a:t>products,</a:t>
            </a:r>
            <a:r>
              <a:rPr sz="2000" spc="-30" dirty="0">
                <a:solidFill>
                  <a:srgbClr val="231F20"/>
                </a:solidFill>
                <a:latin typeface="Avenir Book"/>
                <a:cs typeface="Avenir Book"/>
              </a:rPr>
              <a:t> </a:t>
            </a:r>
            <a:r>
              <a:rPr sz="2000" dirty="0">
                <a:solidFill>
                  <a:srgbClr val="231F20"/>
                </a:solidFill>
                <a:latin typeface="Avenir Book"/>
                <a:cs typeface="Avenir Book"/>
              </a:rPr>
              <a:t>dry</a:t>
            </a:r>
            <a:r>
              <a:rPr sz="2000" spc="-30" dirty="0">
                <a:solidFill>
                  <a:srgbClr val="231F20"/>
                </a:solidFill>
                <a:latin typeface="Avenir Book"/>
                <a:cs typeface="Avenir Book"/>
              </a:rPr>
              <a:t> </a:t>
            </a:r>
            <a:r>
              <a:rPr sz="2000" spc="-10" dirty="0">
                <a:solidFill>
                  <a:srgbClr val="231F20"/>
                </a:solidFill>
                <a:latin typeface="Avenir Book"/>
                <a:cs typeface="Avenir Book"/>
              </a:rPr>
              <a:t>cleaning</a:t>
            </a:r>
            <a:endParaRPr sz="2000">
              <a:latin typeface="Avenir Book"/>
              <a:cs typeface="Avenir Book"/>
            </a:endParaRPr>
          </a:p>
          <a:p>
            <a:pPr marL="235585" marR="290195">
              <a:lnSpc>
                <a:spcPts val="2300"/>
              </a:lnSpc>
              <a:spcBef>
                <a:spcPts val="800"/>
              </a:spcBef>
            </a:pPr>
            <a:r>
              <a:rPr sz="2000" dirty="0">
                <a:solidFill>
                  <a:srgbClr val="231F20"/>
                </a:solidFill>
                <a:latin typeface="Avenir Book"/>
                <a:cs typeface="Avenir Book"/>
              </a:rPr>
              <a:t>Personal</a:t>
            </a:r>
            <a:r>
              <a:rPr sz="2000" spc="-30" dirty="0">
                <a:solidFill>
                  <a:srgbClr val="231F20"/>
                </a:solidFill>
                <a:latin typeface="Avenir Book"/>
                <a:cs typeface="Avenir Book"/>
              </a:rPr>
              <a:t> </a:t>
            </a:r>
            <a:r>
              <a:rPr sz="2000" dirty="0">
                <a:solidFill>
                  <a:srgbClr val="231F20"/>
                </a:solidFill>
                <a:latin typeface="Avenir Book"/>
                <a:cs typeface="Avenir Book"/>
              </a:rPr>
              <a:t>care</a:t>
            </a:r>
            <a:r>
              <a:rPr sz="2000" spc="-25" dirty="0">
                <a:solidFill>
                  <a:srgbClr val="231F20"/>
                </a:solidFill>
                <a:latin typeface="Avenir Book"/>
                <a:cs typeface="Avenir Book"/>
              </a:rPr>
              <a:t> </a:t>
            </a:r>
            <a:r>
              <a:rPr sz="2000" spc="-10" dirty="0">
                <a:solidFill>
                  <a:srgbClr val="231F20"/>
                </a:solidFill>
                <a:latin typeface="Avenir Book"/>
                <a:cs typeface="Avenir Book"/>
              </a:rPr>
              <a:t>products, </a:t>
            </a:r>
            <a:r>
              <a:rPr sz="2000" dirty="0">
                <a:solidFill>
                  <a:srgbClr val="231F20"/>
                </a:solidFill>
                <a:latin typeface="Avenir Book"/>
                <a:cs typeface="Avenir Book"/>
              </a:rPr>
              <a:t>cosmetics (ex. nail polish </a:t>
            </a:r>
            <a:r>
              <a:rPr sz="2000" spc="-25" dirty="0">
                <a:solidFill>
                  <a:srgbClr val="231F20"/>
                </a:solidFill>
                <a:latin typeface="Avenir Book"/>
                <a:cs typeface="Avenir Book"/>
              </a:rPr>
              <a:t>and </a:t>
            </a:r>
            <a:r>
              <a:rPr sz="2000" spc="-20" dirty="0">
                <a:solidFill>
                  <a:srgbClr val="231F20"/>
                </a:solidFill>
                <a:latin typeface="Avenir Book"/>
                <a:cs typeface="Avenir Book"/>
              </a:rPr>
              <a:t>remover,</a:t>
            </a:r>
            <a:r>
              <a:rPr sz="2000" spc="-60" dirty="0">
                <a:solidFill>
                  <a:srgbClr val="231F20"/>
                </a:solidFill>
                <a:latin typeface="Avenir Book"/>
                <a:cs typeface="Avenir Book"/>
              </a:rPr>
              <a:t> </a:t>
            </a:r>
            <a:r>
              <a:rPr sz="2000" dirty="0">
                <a:solidFill>
                  <a:srgbClr val="231F20"/>
                </a:solidFill>
                <a:latin typeface="Avenir Book"/>
                <a:cs typeface="Avenir Book"/>
              </a:rPr>
              <a:t>hair</a:t>
            </a:r>
            <a:r>
              <a:rPr sz="2000" spc="-60" dirty="0">
                <a:solidFill>
                  <a:srgbClr val="231F20"/>
                </a:solidFill>
                <a:latin typeface="Avenir Book"/>
                <a:cs typeface="Avenir Book"/>
              </a:rPr>
              <a:t> </a:t>
            </a:r>
            <a:r>
              <a:rPr sz="2000" spc="-10" dirty="0">
                <a:solidFill>
                  <a:srgbClr val="231F20"/>
                </a:solidFill>
                <a:latin typeface="Avenir Book"/>
                <a:cs typeface="Avenir Book"/>
              </a:rPr>
              <a:t>spray,</a:t>
            </a:r>
            <a:r>
              <a:rPr sz="2000" spc="-60" dirty="0">
                <a:solidFill>
                  <a:srgbClr val="231F20"/>
                </a:solidFill>
                <a:latin typeface="Avenir Book"/>
                <a:cs typeface="Avenir Book"/>
              </a:rPr>
              <a:t> </a:t>
            </a:r>
            <a:r>
              <a:rPr sz="2000" spc="-10" dirty="0">
                <a:solidFill>
                  <a:srgbClr val="231F20"/>
                </a:solidFill>
                <a:latin typeface="Avenir Book"/>
                <a:cs typeface="Avenir Book"/>
              </a:rPr>
              <a:t>perfume/ cologne)</a:t>
            </a:r>
            <a:endParaRPr sz="2000">
              <a:latin typeface="Avenir Book"/>
              <a:cs typeface="Avenir Book"/>
            </a:endParaRPr>
          </a:p>
        </p:txBody>
      </p:sp>
      <p:sp>
        <p:nvSpPr>
          <p:cNvPr id="7" name="object 7"/>
          <p:cNvSpPr txBox="1"/>
          <p:nvPr/>
        </p:nvSpPr>
        <p:spPr>
          <a:xfrm>
            <a:off x="4997113" y="36683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8" name="object 8"/>
          <p:cNvSpPr txBox="1"/>
          <p:nvPr/>
        </p:nvSpPr>
        <p:spPr>
          <a:xfrm>
            <a:off x="4997113" y="40620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9" name="object 9"/>
          <p:cNvSpPr txBox="1"/>
          <p:nvPr/>
        </p:nvSpPr>
        <p:spPr>
          <a:xfrm>
            <a:off x="4997113" y="4747872"/>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0" name="object 10"/>
          <p:cNvSpPr txBox="1"/>
          <p:nvPr/>
        </p:nvSpPr>
        <p:spPr>
          <a:xfrm>
            <a:off x="4997113" y="3077822"/>
            <a:ext cx="3771900" cy="2512483"/>
          </a:xfrm>
          <a:prstGeom prst="rect">
            <a:avLst/>
          </a:prstGeom>
        </p:spPr>
        <p:txBody>
          <a:bodyPr vert="horz" wrap="square" lIns="0" tIns="12700" rIns="0" bIns="0" rtlCol="0">
            <a:spAutoFit/>
          </a:bodyPr>
          <a:lstStyle/>
          <a:p>
            <a:pPr marL="234315" marR="247650" indent="-222250">
              <a:lnSpc>
                <a:spcPct val="129200"/>
              </a:lnSpc>
              <a:spcBef>
                <a:spcPts val="100"/>
              </a:spcBef>
              <a:buClr>
                <a:srgbClr val="E16C25"/>
              </a:buClr>
              <a:buSzPct val="52500"/>
              <a:buFont typeface="Apple Symbols"/>
              <a:buChar char="■"/>
              <a:tabLst>
                <a:tab pos="235585" algn="l"/>
              </a:tabLst>
            </a:pPr>
            <a:r>
              <a:rPr sz="2000" dirty="0">
                <a:solidFill>
                  <a:srgbClr val="231F20"/>
                </a:solidFill>
                <a:latin typeface="Avenir Book"/>
                <a:cs typeface="Avenir Book"/>
              </a:rPr>
              <a:t>Fuel (ex. gasoline, </a:t>
            </a:r>
            <a:r>
              <a:rPr sz="2000" spc="-10" dirty="0">
                <a:solidFill>
                  <a:srgbClr val="231F20"/>
                </a:solidFill>
                <a:latin typeface="Avenir Book"/>
                <a:cs typeface="Avenir Book"/>
              </a:rPr>
              <a:t>kerosene</a:t>
            </a:r>
            <a:r>
              <a:rPr sz="2000" spc="-10" dirty="0" smtClean="0">
                <a:solidFill>
                  <a:srgbClr val="231F20"/>
                </a:solidFill>
                <a:latin typeface="Avenir Book"/>
                <a:cs typeface="Avenir Book"/>
              </a:rPr>
              <a:t>) </a:t>
            </a:r>
            <a:endParaRPr lang="en-US" sz="2000" spc="-10" dirty="0" smtClean="0">
              <a:solidFill>
                <a:srgbClr val="231F20"/>
              </a:solidFill>
              <a:latin typeface="Avenir Book"/>
              <a:cs typeface="Avenir Book"/>
            </a:endParaRPr>
          </a:p>
          <a:p>
            <a:pPr marL="234315" marR="247650" indent="-222250">
              <a:lnSpc>
                <a:spcPct val="129200"/>
              </a:lnSpc>
              <a:spcBef>
                <a:spcPts val="100"/>
              </a:spcBef>
              <a:buClr>
                <a:srgbClr val="E16C25"/>
              </a:buClr>
              <a:buSzPct val="52500"/>
              <a:buFont typeface="Apple Symbols"/>
              <a:buChar char="■"/>
              <a:tabLst>
                <a:tab pos="235585" algn="l"/>
              </a:tabLst>
            </a:pPr>
            <a:r>
              <a:rPr sz="2000" spc="-10" dirty="0" smtClean="0">
                <a:solidFill>
                  <a:srgbClr val="231F20"/>
                </a:solidFill>
                <a:latin typeface="Avenir Book"/>
                <a:cs typeface="Avenir Book"/>
              </a:rPr>
              <a:t>Pesticides</a:t>
            </a:r>
            <a:endParaRPr sz="2000" dirty="0">
              <a:latin typeface="Avenir Book"/>
              <a:cs typeface="Avenir Book"/>
            </a:endParaRPr>
          </a:p>
          <a:p>
            <a:pPr marL="235585" marR="1002665">
              <a:lnSpc>
                <a:spcPts val="2300"/>
              </a:lnSpc>
              <a:spcBef>
                <a:spcPts val="860"/>
              </a:spcBef>
            </a:pPr>
            <a:r>
              <a:rPr sz="2000" dirty="0">
                <a:solidFill>
                  <a:srgbClr val="231F20"/>
                </a:solidFill>
                <a:latin typeface="Avenir Book"/>
                <a:cs typeface="Avenir Book"/>
              </a:rPr>
              <a:t>Building materials </a:t>
            </a:r>
            <a:r>
              <a:rPr sz="2000" spc="-25" dirty="0">
                <a:solidFill>
                  <a:srgbClr val="231F20"/>
                </a:solidFill>
                <a:latin typeface="Avenir Book"/>
                <a:cs typeface="Avenir Book"/>
              </a:rPr>
              <a:t>and </a:t>
            </a:r>
            <a:r>
              <a:rPr sz="2000" spc="-10" dirty="0">
                <a:solidFill>
                  <a:srgbClr val="231F20"/>
                </a:solidFill>
                <a:latin typeface="Avenir Book"/>
                <a:cs typeface="Avenir Book"/>
              </a:rPr>
              <a:t>furnishings</a:t>
            </a:r>
            <a:endParaRPr sz="2000" dirty="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Crafting materials like glues </a:t>
            </a:r>
            <a:r>
              <a:rPr sz="2000" spc="-50" dirty="0">
                <a:solidFill>
                  <a:srgbClr val="231F20"/>
                </a:solidFill>
                <a:latin typeface="Avenir Book"/>
                <a:cs typeface="Avenir Book"/>
              </a:rPr>
              <a:t>&amp; </a:t>
            </a:r>
            <a:r>
              <a:rPr sz="2000" dirty="0">
                <a:solidFill>
                  <a:srgbClr val="231F20"/>
                </a:solidFill>
                <a:latin typeface="Avenir Book"/>
                <a:cs typeface="Avenir Book"/>
              </a:rPr>
              <a:t>adhesives, permanent</a:t>
            </a:r>
            <a:r>
              <a:rPr sz="2000" spc="5" dirty="0">
                <a:solidFill>
                  <a:srgbClr val="231F20"/>
                </a:solidFill>
                <a:latin typeface="Avenir Book"/>
                <a:cs typeface="Avenir Book"/>
              </a:rPr>
              <a:t> </a:t>
            </a:r>
            <a:r>
              <a:rPr sz="2000" spc="-10" dirty="0">
                <a:solidFill>
                  <a:srgbClr val="231F20"/>
                </a:solidFill>
                <a:latin typeface="Avenir Book"/>
                <a:cs typeface="Avenir Book"/>
              </a:rPr>
              <a:t>markers, </a:t>
            </a:r>
            <a:r>
              <a:rPr sz="2000" dirty="0">
                <a:solidFill>
                  <a:srgbClr val="231F20"/>
                </a:solidFill>
                <a:latin typeface="Avenir Book"/>
                <a:cs typeface="Avenir Book"/>
              </a:rPr>
              <a:t>photography</a:t>
            </a:r>
            <a:r>
              <a:rPr sz="2000" spc="-120" dirty="0">
                <a:solidFill>
                  <a:srgbClr val="231F20"/>
                </a:solidFill>
                <a:latin typeface="Avenir Book"/>
                <a:cs typeface="Avenir Book"/>
              </a:rPr>
              <a:t> </a:t>
            </a:r>
            <a:r>
              <a:rPr sz="2000" spc="-10" dirty="0">
                <a:solidFill>
                  <a:srgbClr val="231F20"/>
                </a:solidFill>
                <a:latin typeface="Avenir Book"/>
                <a:cs typeface="Avenir Book"/>
              </a:rPr>
              <a:t>solutions</a:t>
            </a:r>
            <a:endParaRPr sz="2000" dirty="0">
              <a:latin typeface="Avenir Book"/>
              <a:cs typeface="Avenir Book"/>
            </a:endParaRPr>
          </a:p>
        </p:txBody>
      </p:sp>
      <p:sp>
        <p:nvSpPr>
          <p:cNvPr id="11" name="object 11"/>
          <p:cNvSpPr txBox="1"/>
          <p:nvPr/>
        </p:nvSpPr>
        <p:spPr>
          <a:xfrm>
            <a:off x="292100" y="7391399"/>
            <a:ext cx="5575300" cy="1889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2" name="object 12"/>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5890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10" dirty="0">
                <a:solidFill>
                  <a:srgbClr val="004E71"/>
                </a:solidFill>
                <a:latin typeface="Avenir Next Medium"/>
                <a:cs typeface="Avenir Next Medium"/>
              </a:rPr>
              <a:t>33</a:t>
            </a:r>
            <a:endParaRPr sz="3000">
              <a:latin typeface="Avenir Next Medium"/>
              <a:cs typeface="Avenir Next Medium"/>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299" y="685800"/>
            <a:ext cx="9829800" cy="2423160"/>
          </a:xfrm>
          <a:custGeom>
            <a:avLst/>
            <a:gdLst/>
            <a:ahLst/>
            <a:cxnLst/>
            <a:rect l="l" t="t" r="r" b="b"/>
            <a:pathLst>
              <a:path w="9829800" h="2423160">
                <a:moveTo>
                  <a:pt x="9829800" y="0"/>
                </a:moveTo>
                <a:lnTo>
                  <a:pt x="0" y="0"/>
                </a:lnTo>
                <a:lnTo>
                  <a:pt x="0" y="2423160"/>
                </a:lnTo>
                <a:lnTo>
                  <a:pt x="9829800" y="2423160"/>
                </a:lnTo>
                <a:lnTo>
                  <a:pt x="9829800" y="0"/>
                </a:lnTo>
                <a:close/>
              </a:path>
            </a:pathLst>
          </a:custGeom>
          <a:solidFill>
            <a:srgbClr val="FFFFFF"/>
          </a:solidFill>
        </p:spPr>
        <p:txBody>
          <a:bodyPr wrap="square" lIns="0" tIns="0" rIns="0" bIns="0" rtlCol="0"/>
          <a:lstStyle/>
          <a:p>
            <a:endParaRPr/>
          </a:p>
        </p:txBody>
      </p:sp>
      <p:sp>
        <p:nvSpPr>
          <p:cNvPr id="3" name="object 3"/>
          <p:cNvSpPr txBox="1"/>
          <p:nvPr/>
        </p:nvSpPr>
        <p:spPr>
          <a:xfrm>
            <a:off x="1953260" y="3909570"/>
            <a:ext cx="6357620" cy="2041525"/>
          </a:xfrm>
          <a:prstGeom prst="rect">
            <a:avLst/>
          </a:prstGeom>
        </p:spPr>
        <p:txBody>
          <a:bodyPr vert="horz" wrap="square" lIns="0" tIns="61594" rIns="0" bIns="0" rtlCol="0">
            <a:spAutoFit/>
          </a:bodyPr>
          <a:lstStyle/>
          <a:p>
            <a:pPr marL="12700" marR="851535">
              <a:lnSpc>
                <a:spcPts val="2780"/>
              </a:lnSpc>
              <a:spcBef>
                <a:spcPts val="484"/>
              </a:spcBef>
            </a:pPr>
            <a:r>
              <a:rPr sz="2600" spc="120" dirty="0">
                <a:solidFill>
                  <a:srgbClr val="004A91"/>
                </a:solidFill>
                <a:latin typeface="Times New Roman"/>
                <a:cs typeface="Times New Roman"/>
              </a:rPr>
              <a:t>What</a:t>
            </a:r>
            <a:r>
              <a:rPr sz="2600" spc="-30" dirty="0">
                <a:solidFill>
                  <a:srgbClr val="004A91"/>
                </a:solidFill>
                <a:latin typeface="Times New Roman"/>
                <a:cs typeface="Times New Roman"/>
              </a:rPr>
              <a:t> </a:t>
            </a:r>
            <a:r>
              <a:rPr sz="2600" spc="75" dirty="0">
                <a:solidFill>
                  <a:srgbClr val="004A91"/>
                </a:solidFill>
                <a:latin typeface="Times New Roman"/>
                <a:cs typeface="Times New Roman"/>
              </a:rPr>
              <a:t>are</a:t>
            </a:r>
            <a:r>
              <a:rPr sz="2600" spc="-25" dirty="0">
                <a:solidFill>
                  <a:srgbClr val="004A91"/>
                </a:solidFill>
                <a:latin typeface="Times New Roman"/>
                <a:cs typeface="Times New Roman"/>
              </a:rPr>
              <a:t> </a:t>
            </a:r>
            <a:r>
              <a:rPr sz="2600" dirty="0">
                <a:solidFill>
                  <a:srgbClr val="004A91"/>
                </a:solidFill>
                <a:latin typeface="Times New Roman"/>
                <a:cs typeface="Times New Roman"/>
              </a:rPr>
              <a:t>Solvents</a:t>
            </a:r>
            <a:r>
              <a:rPr sz="2600" spc="-30" dirty="0">
                <a:solidFill>
                  <a:srgbClr val="004A91"/>
                </a:solidFill>
                <a:latin typeface="Times New Roman"/>
                <a:cs typeface="Times New Roman"/>
              </a:rPr>
              <a:t> </a:t>
            </a:r>
            <a:r>
              <a:rPr sz="2600" spc="114" dirty="0">
                <a:solidFill>
                  <a:srgbClr val="004A91"/>
                </a:solidFill>
                <a:latin typeface="Times New Roman"/>
                <a:cs typeface="Times New Roman"/>
              </a:rPr>
              <a:t>and</a:t>
            </a:r>
            <a:r>
              <a:rPr sz="2600" spc="-25" dirty="0">
                <a:solidFill>
                  <a:srgbClr val="004A91"/>
                </a:solidFill>
                <a:latin typeface="Times New Roman"/>
                <a:cs typeface="Times New Roman"/>
              </a:rPr>
              <a:t> </a:t>
            </a:r>
            <a:r>
              <a:rPr sz="2600" dirty="0">
                <a:solidFill>
                  <a:srgbClr val="004A91"/>
                </a:solidFill>
                <a:latin typeface="Times New Roman"/>
                <a:cs typeface="Times New Roman"/>
              </a:rPr>
              <a:t>Volatile</a:t>
            </a:r>
            <a:r>
              <a:rPr sz="2600" spc="-30" dirty="0">
                <a:solidFill>
                  <a:srgbClr val="004A91"/>
                </a:solidFill>
                <a:latin typeface="Times New Roman"/>
                <a:cs typeface="Times New Roman"/>
              </a:rPr>
              <a:t> </a:t>
            </a:r>
            <a:r>
              <a:rPr sz="2600" spc="60" dirty="0">
                <a:solidFill>
                  <a:srgbClr val="004A91"/>
                </a:solidFill>
                <a:latin typeface="Times New Roman"/>
                <a:cs typeface="Times New Roman"/>
              </a:rPr>
              <a:t>Organic </a:t>
            </a:r>
            <a:r>
              <a:rPr sz="2600" spc="80" dirty="0">
                <a:solidFill>
                  <a:srgbClr val="004A91"/>
                </a:solidFill>
                <a:latin typeface="Times New Roman"/>
                <a:cs typeface="Times New Roman"/>
              </a:rPr>
              <a:t>Compounds</a:t>
            </a:r>
            <a:r>
              <a:rPr sz="2600" spc="25" dirty="0">
                <a:solidFill>
                  <a:srgbClr val="004A91"/>
                </a:solidFill>
                <a:latin typeface="Times New Roman"/>
                <a:cs typeface="Times New Roman"/>
              </a:rPr>
              <a:t> </a:t>
            </a:r>
            <a:r>
              <a:rPr sz="2600" spc="-10" dirty="0">
                <a:solidFill>
                  <a:srgbClr val="004A91"/>
                </a:solidFill>
                <a:latin typeface="Times New Roman"/>
                <a:cs typeface="Times New Roman"/>
              </a:rPr>
              <a:t>(VOCs)?</a:t>
            </a:r>
            <a:endParaRPr sz="2600">
              <a:latin typeface="Times New Roman"/>
              <a:cs typeface="Times New Roman"/>
            </a:endParaRPr>
          </a:p>
          <a:p>
            <a:pPr marL="12700" marR="5080">
              <a:lnSpc>
                <a:spcPts val="2300"/>
              </a:lnSpc>
              <a:spcBef>
                <a:spcPts val="785"/>
              </a:spcBef>
            </a:pPr>
            <a:r>
              <a:rPr sz="2000" dirty="0">
                <a:solidFill>
                  <a:srgbClr val="231F20"/>
                </a:solidFill>
                <a:latin typeface="Avenir Book"/>
                <a:cs typeface="Avenir Book"/>
              </a:rPr>
              <a:t>VOCs</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solvents</a:t>
            </a:r>
            <a:r>
              <a:rPr sz="2000" spc="-20" dirty="0">
                <a:solidFill>
                  <a:srgbClr val="231F20"/>
                </a:solidFill>
                <a:latin typeface="Avenir Book"/>
                <a:cs typeface="Avenir Book"/>
              </a:rPr>
              <a:t>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dirty="0">
                <a:solidFill>
                  <a:srgbClr val="231F20"/>
                </a:solidFill>
                <a:latin typeface="Avenir Book"/>
                <a:cs typeface="Avenir Book"/>
              </a:rPr>
              <a:t>chemicals</a:t>
            </a:r>
            <a:r>
              <a:rPr sz="2000" spc="-15" dirty="0">
                <a:solidFill>
                  <a:srgbClr val="231F20"/>
                </a:solidFill>
                <a:latin typeface="Avenir Book"/>
                <a:cs typeface="Avenir Book"/>
              </a:rPr>
              <a:t> </a:t>
            </a:r>
            <a:r>
              <a:rPr sz="2000" dirty="0">
                <a:solidFill>
                  <a:srgbClr val="231F20"/>
                </a:solidFill>
                <a:latin typeface="Avenir Book"/>
                <a:cs typeface="Avenir Book"/>
              </a:rPr>
              <a:t>that</a:t>
            </a:r>
            <a:r>
              <a:rPr sz="2000" spc="-20" dirty="0">
                <a:solidFill>
                  <a:srgbClr val="231F20"/>
                </a:solidFill>
                <a:latin typeface="Avenir Book"/>
                <a:cs typeface="Avenir Book"/>
              </a:rPr>
              <a:t> </a:t>
            </a:r>
            <a:r>
              <a:rPr sz="2000" dirty="0">
                <a:solidFill>
                  <a:srgbClr val="231F20"/>
                </a:solidFill>
                <a:latin typeface="Avenir Book"/>
                <a:cs typeface="Avenir Book"/>
              </a:rPr>
              <a:t>are</a:t>
            </a:r>
            <a:r>
              <a:rPr sz="2000" spc="-15" dirty="0">
                <a:solidFill>
                  <a:srgbClr val="231F20"/>
                </a:solidFill>
                <a:latin typeface="Avenir Book"/>
                <a:cs typeface="Avenir Book"/>
              </a:rPr>
              <a:t> </a:t>
            </a:r>
            <a:r>
              <a:rPr sz="2000" dirty="0">
                <a:solidFill>
                  <a:srgbClr val="231F20"/>
                </a:solidFill>
                <a:latin typeface="Avenir Book"/>
                <a:cs typeface="Avenir Book"/>
              </a:rPr>
              <a:t>widely</a:t>
            </a:r>
            <a:r>
              <a:rPr sz="2000" spc="-20" dirty="0">
                <a:solidFill>
                  <a:srgbClr val="231F20"/>
                </a:solidFill>
                <a:latin typeface="Avenir Book"/>
                <a:cs typeface="Avenir Book"/>
              </a:rPr>
              <a:t> used </a:t>
            </a:r>
            <a:r>
              <a:rPr sz="2000" dirty="0">
                <a:solidFill>
                  <a:srgbClr val="231F20"/>
                </a:solidFill>
                <a:latin typeface="Avenir Book"/>
                <a:cs typeface="Avenir Book"/>
              </a:rPr>
              <a:t>as</a:t>
            </a:r>
            <a:r>
              <a:rPr sz="2000" spc="-45" dirty="0">
                <a:solidFill>
                  <a:srgbClr val="231F20"/>
                </a:solidFill>
                <a:latin typeface="Avenir Book"/>
                <a:cs typeface="Avenir Book"/>
              </a:rPr>
              <a:t> </a:t>
            </a:r>
            <a:r>
              <a:rPr sz="2000" dirty="0">
                <a:solidFill>
                  <a:srgbClr val="231F20"/>
                </a:solidFill>
                <a:latin typeface="Avenir Book"/>
                <a:cs typeface="Avenir Book"/>
              </a:rPr>
              <a:t>ingredients</a:t>
            </a:r>
            <a:r>
              <a:rPr sz="2000" spc="-40" dirty="0">
                <a:solidFill>
                  <a:srgbClr val="231F20"/>
                </a:solidFill>
                <a:latin typeface="Avenir Book"/>
                <a:cs typeface="Avenir Book"/>
              </a:rPr>
              <a:t> </a:t>
            </a:r>
            <a:r>
              <a:rPr sz="2000" dirty="0">
                <a:solidFill>
                  <a:srgbClr val="231F20"/>
                </a:solidFill>
                <a:latin typeface="Avenir Book"/>
                <a:cs typeface="Avenir Book"/>
              </a:rPr>
              <a:t>in</a:t>
            </a:r>
            <a:r>
              <a:rPr sz="2000" spc="-40" dirty="0">
                <a:solidFill>
                  <a:srgbClr val="231F20"/>
                </a:solidFill>
                <a:latin typeface="Avenir Book"/>
                <a:cs typeface="Avenir Book"/>
              </a:rPr>
              <a:t> </a:t>
            </a:r>
            <a:r>
              <a:rPr sz="2000" dirty="0">
                <a:solidFill>
                  <a:srgbClr val="231F20"/>
                </a:solidFill>
                <a:latin typeface="Avenir Book"/>
                <a:cs typeface="Avenir Book"/>
              </a:rPr>
              <a:t>household</a:t>
            </a:r>
            <a:r>
              <a:rPr sz="2000" spc="-40" dirty="0">
                <a:solidFill>
                  <a:srgbClr val="231F20"/>
                </a:solidFill>
                <a:latin typeface="Avenir Book"/>
                <a:cs typeface="Avenir Book"/>
              </a:rPr>
              <a:t> </a:t>
            </a:r>
            <a:r>
              <a:rPr sz="2000" dirty="0">
                <a:solidFill>
                  <a:srgbClr val="231F20"/>
                </a:solidFill>
                <a:latin typeface="Avenir Book"/>
                <a:cs typeface="Avenir Book"/>
              </a:rPr>
              <a:t>and</a:t>
            </a:r>
            <a:r>
              <a:rPr sz="2000" spc="-45" dirty="0">
                <a:solidFill>
                  <a:srgbClr val="231F20"/>
                </a:solidFill>
                <a:latin typeface="Avenir Book"/>
                <a:cs typeface="Avenir Book"/>
              </a:rPr>
              <a:t> </a:t>
            </a:r>
            <a:r>
              <a:rPr sz="2000" dirty="0">
                <a:solidFill>
                  <a:srgbClr val="231F20"/>
                </a:solidFill>
                <a:latin typeface="Avenir Book"/>
                <a:cs typeface="Avenir Book"/>
              </a:rPr>
              <a:t>personal</a:t>
            </a:r>
            <a:r>
              <a:rPr sz="2000" spc="-40" dirty="0">
                <a:solidFill>
                  <a:srgbClr val="231F20"/>
                </a:solidFill>
                <a:latin typeface="Avenir Book"/>
                <a:cs typeface="Avenir Book"/>
              </a:rPr>
              <a:t> </a:t>
            </a:r>
            <a:r>
              <a:rPr sz="2000" dirty="0">
                <a:solidFill>
                  <a:srgbClr val="231F20"/>
                </a:solidFill>
                <a:latin typeface="Avenir Book"/>
                <a:cs typeface="Avenir Book"/>
              </a:rPr>
              <a:t>care</a:t>
            </a:r>
            <a:r>
              <a:rPr sz="2000" spc="-40" dirty="0">
                <a:solidFill>
                  <a:srgbClr val="231F20"/>
                </a:solidFill>
                <a:latin typeface="Avenir Book"/>
                <a:cs typeface="Avenir Book"/>
              </a:rPr>
              <a:t> </a:t>
            </a:r>
            <a:r>
              <a:rPr sz="2000" spc="-10" dirty="0">
                <a:solidFill>
                  <a:srgbClr val="231F20"/>
                </a:solidFill>
                <a:latin typeface="Avenir Book"/>
                <a:cs typeface="Avenir Book"/>
              </a:rPr>
              <a:t>products. </a:t>
            </a:r>
            <a:r>
              <a:rPr sz="2000" dirty="0">
                <a:solidFill>
                  <a:srgbClr val="231F20"/>
                </a:solidFill>
                <a:latin typeface="Avenir Book"/>
                <a:cs typeface="Avenir Book"/>
              </a:rPr>
              <a:t>We</a:t>
            </a:r>
            <a:r>
              <a:rPr sz="2000" spc="-30" dirty="0">
                <a:solidFill>
                  <a:srgbClr val="231F20"/>
                </a:solidFill>
                <a:latin typeface="Avenir Book"/>
                <a:cs typeface="Avenir Book"/>
              </a:rPr>
              <a:t> </a:t>
            </a:r>
            <a:r>
              <a:rPr sz="2000" dirty="0">
                <a:solidFill>
                  <a:srgbClr val="231F20"/>
                </a:solidFill>
                <a:latin typeface="Avenir Book"/>
                <a:cs typeface="Avenir Book"/>
              </a:rPr>
              <a:t>are</a:t>
            </a:r>
            <a:r>
              <a:rPr sz="2000" spc="-25" dirty="0">
                <a:solidFill>
                  <a:srgbClr val="231F20"/>
                </a:solidFill>
                <a:latin typeface="Avenir Book"/>
                <a:cs typeface="Avenir Book"/>
              </a:rPr>
              <a:t> </a:t>
            </a:r>
            <a:r>
              <a:rPr sz="2000" dirty="0">
                <a:solidFill>
                  <a:srgbClr val="231F20"/>
                </a:solidFill>
                <a:latin typeface="Avenir Book"/>
                <a:cs typeface="Avenir Book"/>
              </a:rPr>
              <a:t>exposed</a:t>
            </a:r>
            <a:r>
              <a:rPr sz="2000" spc="-25" dirty="0">
                <a:solidFill>
                  <a:srgbClr val="231F20"/>
                </a:solidFill>
                <a:latin typeface="Avenir Book"/>
                <a:cs typeface="Avenir Book"/>
              </a:rPr>
              <a:t> </a:t>
            </a:r>
            <a:r>
              <a:rPr sz="2000" dirty="0">
                <a:solidFill>
                  <a:srgbClr val="231F20"/>
                </a:solidFill>
                <a:latin typeface="Avenir Book"/>
                <a:cs typeface="Avenir Book"/>
              </a:rPr>
              <a:t>by</a:t>
            </a:r>
            <a:r>
              <a:rPr sz="2000" spc="-25" dirty="0">
                <a:solidFill>
                  <a:srgbClr val="231F20"/>
                </a:solidFill>
                <a:latin typeface="Avenir Book"/>
                <a:cs typeface="Avenir Book"/>
              </a:rPr>
              <a:t> </a:t>
            </a:r>
            <a:r>
              <a:rPr sz="2000" dirty="0">
                <a:solidFill>
                  <a:srgbClr val="231F20"/>
                </a:solidFill>
                <a:latin typeface="Avenir Book"/>
                <a:cs typeface="Avenir Book"/>
              </a:rPr>
              <a:t>inhaling</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25" dirty="0">
                <a:solidFill>
                  <a:srgbClr val="231F20"/>
                </a:solidFill>
                <a:latin typeface="Avenir Book"/>
                <a:cs typeface="Avenir Book"/>
              </a:rPr>
              <a:t> </a:t>
            </a:r>
            <a:r>
              <a:rPr sz="2000" dirty="0">
                <a:solidFill>
                  <a:srgbClr val="231F20"/>
                </a:solidFill>
                <a:latin typeface="Avenir Book"/>
                <a:cs typeface="Avenir Book"/>
              </a:rPr>
              <a:t>vapors.</a:t>
            </a:r>
            <a:r>
              <a:rPr sz="2000" spc="-25" dirty="0">
                <a:solidFill>
                  <a:srgbClr val="231F20"/>
                </a:solidFill>
                <a:latin typeface="Avenir Book"/>
                <a:cs typeface="Avenir Book"/>
              </a:rPr>
              <a:t> </a:t>
            </a:r>
            <a:r>
              <a:rPr sz="2000" dirty="0">
                <a:solidFill>
                  <a:srgbClr val="231F20"/>
                </a:solidFill>
                <a:latin typeface="Avenir Book"/>
                <a:cs typeface="Avenir Book"/>
              </a:rPr>
              <a:t>Solvents</a:t>
            </a:r>
            <a:r>
              <a:rPr sz="2000" spc="-25" dirty="0">
                <a:solidFill>
                  <a:srgbClr val="231F20"/>
                </a:solidFill>
                <a:latin typeface="Avenir Book"/>
                <a:cs typeface="Avenir Book"/>
              </a:rPr>
              <a:t> can </a:t>
            </a:r>
            <a:r>
              <a:rPr sz="2000" dirty="0">
                <a:solidFill>
                  <a:srgbClr val="231F20"/>
                </a:solidFill>
                <a:latin typeface="Avenir Book"/>
                <a:cs typeface="Avenir Book"/>
              </a:rPr>
              <a:t>also</a:t>
            </a:r>
            <a:r>
              <a:rPr sz="2000" spc="-40" dirty="0">
                <a:solidFill>
                  <a:srgbClr val="231F20"/>
                </a:solidFill>
                <a:latin typeface="Avenir Book"/>
                <a:cs typeface="Avenir Book"/>
              </a:rPr>
              <a:t> </a:t>
            </a:r>
            <a:r>
              <a:rPr sz="2000" dirty="0">
                <a:solidFill>
                  <a:srgbClr val="231F20"/>
                </a:solidFill>
                <a:latin typeface="Avenir Book"/>
                <a:cs typeface="Avenir Book"/>
              </a:rPr>
              <a:t>be</a:t>
            </a:r>
            <a:r>
              <a:rPr sz="2000" spc="-30" dirty="0">
                <a:solidFill>
                  <a:srgbClr val="231F20"/>
                </a:solidFill>
                <a:latin typeface="Avenir Book"/>
                <a:cs typeface="Avenir Book"/>
              </a:rPr>
              <a:t> </a:t>
            </a:r>
            <a:r>
              <a:rPr sz="2000" dirty="0">
                <a:solidFill>
                  <a:srgbClr val="231F20"/>
                </a:solidFill>
                <a:latin typeface="Avenir Book"/>
                <a:cs typeface="Avenir Book"/>
              </a:rPr>
              <a:t>absorbed</a:t>
            </a:r>
            <a:r>
              <a:rPr sz="2000" spc="-25" dirty="0">
                <a:solidFill>
                  <a:srgbClr val="231F20"/>
                </a:solidFill>
                <a:latin typeface="Avenir Book"/>
                <a:cs typeface="Avenir Book"/>
              </a:rPr>
              <a:t> </a:t>
            </a:r>
            <a:r>
              <a:rPr sz="2000" dirty="0">
                <a:solidFill>
                  <a:srgbClr val="231F20"/>
                </a:solidFill>
                <a:latin typeface="Avenir Book"/>
                <a:cs typeface="Avenir Book"/>
              </a:rPr>
              <a:t>through</a:t>
            </a:r>
            <a:r>
              <a:rPr sz="2000" spc="-30" dirty="0">
                <a:solidFill>
                  <a:srgbClr val="231F20"/>
                </a:solidFill>
                <a:latin typeface="Avenir Book"/>
                <a:cs typeface="Avenir Book"/>
              </a:rPr>
              <a:t> </a:t>
            </a:r>
            <a:r>
              <a:rPr sz="2000" dirty="0">
                <a:solidFill>
                  <a:srgbClr val="231F20"/>
                </a:solidFill>
                <a:latin typeface="Avenir Book"/>
                <a:cs typeface="Avenir Book"/>
              </a:rPr>
              <a:t>your</a:t>
            </a:r>
            <a:r>
              <a:rPr sz="2000" spc="-25" dirty="0">
                <a:solidFill>
                  <a:srgbClr val="231F20"/>
                </a:solidFill>
                <a:latin typeface="Avenir Book"/>
                <a:cs typeface="Avenir Book"/>
              </a:rPr>
              <a:t> </a:t>
            </a:r>
            <a:r>
              <a:rPr sz="2000" dirty="0">
                <a:solidFill>
                  <a:srgbClr val="231F20"/>
                </a:solidFill>
                <a:latin typeface="Avenir Book"/>
                <a:cs typeface="Avenir Book"/>
              </a:rPr>
              <a:t>skin</a:t>
            </a:r>
            <a:r>
              <a:rPr sz="2000" spc="-30" dirty="0">
                <a:solidFill>
                  <a:srgbClr val="231F20"/>
                </a:solidFill>
                <a:latin typeface="Avenir Book"/>
                <a:cs typeface="Avenir Book"/>
              </a:rPr>
              <a:t> </a:t>
            </a:r>
            <a:r>
              <a:rPr sz="2000" dirty="0">
                <a:solidFill>
                  <a:srgbClr val="231F20"/>
                </a:solidFill>
                <a:latin typeface="Avenir Book"/>
                <a:cs typeface="Avenir Book"/>
              </a:rPr>
              <a:t>or</a:t>
            </a:r>
            <a:r>
              <a:rPr sz="2000" spc="-25" dirty="0">
                <a:solidFill>
                  <a:srgbClr val="231F20"/>
                </a:solidFill>
                <a:latin typeface="Avenir Book"/>
                <a:cs typeface="Avenir Book"/>
              </a:rPr>
              <a:t> </a:t>
            </a:r>
            <a:r>
              <a:rPr sz="2000" spc="-10" dirty="0">
                <a:solidFill>
                  <a:srgbClr val="231F20"/>
                </a:solidFill>
                <a:latin typeface="Avenir Book"/>
                <a:cs typeface="Avenir Book"/>
              </a:rPr>
              <a:t>mouth.</a:t>
            </a:r>
            <a:endParaRPr sz="2000">
              <a:latin typeface="Avenir Book"/>
              <a:cs typeface="Avenir Book"/>
            </a:endParaRPr>
          </a:p>
        </p:txBody>
      </p:sp>
      <p:grpSp>
        <p:nvGrpSpPr>
          <p:cNvPr id="4" name="object 4"/>
          <p:cNvGrpSpPr/>
          <p:nvPr/>
        </p:nvGrpSpPr>
        <p:grpSpPr>
          <a:xfrm>
            <a:off x="914400" y="0"/>
            <a:ext cx="8123555" cy="4117975"/>
            <a:chOff x="914400" y="0"/>
            <a:chExt cx="8123555" cy="4117975"/>
          </a:xfrm>
        </p:grpSpPr>
        <p:sp>
          <p:nvSpPr>
            <p:cNvPr id="5" name="object 5"/>
            <p:cNvSpPr/>
            <p:nvPr/>
          </p:nvSpPr>
          <p:spPr>
            <a:xfrm>
              <a:off x="4697935" y="0"/>
              <a:ext cx="4340225" cy="4117975"/>
            </a:xfrm>
            <a:custGeom>
              <a:avLst/>
              <a:gdLst/>
              <a:ahLst/>
              <a:cxnLst/>
              <a:rect l="l" t="t" r="r" b="b"/>
              <a:pathLst>
                <a:path w="4340225" h="4117975">
                  <a:moveTo>
                    <a:pt x="2949177" y="0"/>
                  </a:moveTo>
                  <a:lnTo>
                    <a:pt x="2427488" y="0"/>
                  </a:lnTo>
                  <a:lnTo>
                    <a:pt x="0" y="2513719"/>
                  </a:lnTo>
                  <a:lnTo>
                    <a:pt x="1660690" y="4117437"/>
                  </a:lnTo>
                  <a:lnTo>
                    <a:pt x="4339920" y="1343021"/>
                  </a:lnTo>
                  <a:lnTo>
                    <a:pt x="2949177" y="0"/>
                  </a:lnTo>
                  <a:close/>
                </a:path>
              </a:pathLst>
            </a:custGeom>
            <a:solidFill>
              <a:srgbClr val="FFFFFF">
                <a:alpha val="9999"/>
              </a:srgbClr>
            </a:solidFill>
          </p:spPr>
          <p:txBody>
            <a:bodyPr wrap="square" lIns="0" tIns="0" rIns="0" bIns="0" rtlCol="0"/>
            <a:lstStyle/>
            <a:p>
              <a:endParaRPr/>
            </a:p>
          </p:txBody>
        </p:sp>
        <p:sp>
          <p:nvSpPr>
            <p:cNvPr id="6" name="object 6"/>
            <p:cNvSpPr/>
            <p:nvPr/>
          </p:nvSpPr>
          <p:spPr>
            <a:xfrm>
              <a:off x="5652411" y="645426"/>
              <a:ext cx="2510790" cy="2451100"/>
            </a:xfrm>
            <a:custGeom>
              <a:avLst/>
              <a:gdLst/>
              <a:ahLst/>
              <a:cxnLst/>
              <a:rect l="l" t="t" r="r" b="b"/>
              <a:pathLst>
                <a:path w="2510790" h="2451100">
                  <a:moveTo>
                    <a:pt x="1591206" y="876299"/>
                  </a:moveTo>
                  <a:lnTo>
                    <a:pt x="1182680" y="876299"/>
                  </a:lnTo>
                  <a:lnTo>
                    <a:pt x="1132494" y="888999"/>
                  </a:lnTo>
                  <a:lnTo>
                    <a:pt x="1083676" y="914399"/>
                  </a:lnTo>
                  <a:lnTo>
                    <a:pt x="1036419" y="927099"/>
                  </a:lnTo>
                  <a:lnTo>
                    <a:pt x="990920" y="952499"/>
                  </a:lnTo>
                  <a:lnTo>
                    <a:pt x="947374" y="990599"/>
                  </a:lnTo>
                  <a:lnTo>
                    <a:pt x="905977" y="1015999"/>
                  </a:lnTo>
                  <a:lnTo>
                    <a:pt x="867944" y="1054099"/>
                  </a:lnTo>
                  <a:lnTo>
                    <a:pt x="832960" y="1092199"/>
                  </a:lnTo>
                  <a:lnTo>
                    <a:pt x="801285" y="1130299"/>
                  </a:lnTo>
                  <a:lnTo>
                    <a:pt x="773178" y="1181099"/>
                  </a:lnTo>
                  <a:lnTo>
                    <a:pt x="748900" y="1219199"/>
                  </a:lnTo>
                  <a:lnTo>
                    <a:pt x="728711" y="1269999"/>
                  </a:lnTo>
                  <a:lnTo>
                    <a:pt x="713430" y="1320799"/>
                  </a:lnTo>
                  <a:lnTo>
                    <a:pt x="701872" y="1371599"/>
                  </a:lnTo>
                  <a:lnTo>
                    <a:pt x="693509" y="1409699"/>
                  </a:lnTo>
                  <a:lnTo>
                    <a:pt x="687818" y="1460499"/>
                  </a:lnTo>
                  <a:lnTo>
                    <a:pt x="684272" y="1511299"/>
                  </a:lnTo>
                  <a:lnTo>
                    <a:pt x="682345" y="1562099"/>
                  </a:lnTo>
                  <a:lnTo>
                    <a:pt x="681512" y="1612899"/>
                  </a:lnTo>
                  <a:lnTo>
                    <a:pt x="681248" y="1663699"/>
                  </a:lnTo>
                  <a:lnTo>
                    <a:pt x="681027" y="1714499"/>
                  </a:lnTo>
                  <a:lnTo>
                    <a:pt x="680324" y="1765299"/>
                  </a:lnTo>
                  <a:lnTo>
                    <a:pt x="678319" y="1803399"/>
                  </a:lnTo>
                  <a:lnTo>
                    <a:pt x="674389" y="1854199"/>
                  </a:lnTo>
                  <a:lnTo>
                    <a:pt x="668252" y="1904999"/>
                  </a:lnTo>
                  <a:lnTo>
                    <a:pt x="659624" y="1955799"/>
                  </a:lnTo>
                  <a:lnTo>
                    <a:pt x="648224" y="2006599"/>
                  </a:lnTo>
                  <a:lnTo>
                    <a:pt x="633771" y="2044699"/>
                  </a:lnTo>
                  <a:lnTo>
                    <a:pt x="615981" y="2095499"/>
                  </a:lnTo>
                  <a:lnTo>
                    <a:pt x="594572" y="2133599"/>
                  </a:lnTo>
                  <a:lnTo>
                    <a:pt x="569264" y="2171699"/>
                  </a:lnTo>
                  <a:lnTo>
                    <a:pt x="539773" y="2222499"/>
                  </a:lnTo>
                  <a:lnTo>
                    <a:pt x="506916" y="2260599"/>
                  </a:lnTo>
                  <a:lnTo>
                    <a:pt x="470716" y="2298699"/>
                  </a:lnTo>
                  <a:lnTo>
                    <a:pt x="431545" y="2324099"/>
                  </a:lnTo>
                  <a:lnTo>
                    <a:pt x="389773" y="2362199"/>
                  </a:lnTo>
                  <a:lnTo>
                    <a:pt x="345772" y="2387599"/>
                  </a:lnTo>
                  <a:lnTo>
                    <a:pt x="299914" y="2412999"/>
                  </a:lnTo>
                  <a:lnTo>
                    <a:pt x="252570" y="2438399"/>
                  </a:lnTo>
                  <a:lnTo>
                    <a:pt x="204112" y="2451099"/>
                  </a:lnTo>
                  <a:lnTo>
                    <a:pt x="254438" y="2451099"/>
                  </a:lnTo>
                  <a:lnTo>
                    <a:pt x="303600" y="2425699"/>
                  </a:lnTo>
                  <a:lnTo>
                    <a:pt x="351276" y="2400299"/>
                  </a:lnTo>
                  <a:lnTo>
                    <a:pt x="397142" y="2374899"/>
                  </a:lnTo>
                  <a:lnTo>
                    <a:pt x="440876" y="2349499"/>
                  </a:lnTo>
                  <a:lnTo>
                    <a:pt x="482153" y="2324099"/>
                  </a:lnTo>
                  <a:lnTo>
                    <a:pt x="519776" y="2285999"/>
                  </a:lnTo>
                  <a:lnTo>
                    <a:pt x="554679" y="2260599"/>
                  </a:lnTo>
                  <a:lnTo>
                    <a:pt x="586816" y="2222499"/>
                  </a:lnTo>
                  <a:lnTo>
                    <a:pt x="616139" y="2184399"/>
                  </a:lnTo>
                  <a:lnTo>
                    <a:pt x="642603" y="2146299"/>
                  </a:lnTo>
                  <a:lnTo>
                    <a:pt x="666162" y="2095499"/>
                  </a:lnTo>
                  <a:lnTo>
                    <a:pt x="686770" y="2057399"/>
                  </a:lnTo>
                  <a:lnTo>
                    <a:pt x="704380" y="2019299"/>
                  </a:lnTo>
                  <a:lnTo>
                    <a:pt x="718947" y="1968499"/>
                  </a:lnTo>
                  <a:lnTo>
                    <a:pt x="730425" y="1917699"/>
                  </a:lnTo>
                  <a:lnTo>
                    <a:pt x="739243" y="1866899"/>
                  </a:lnTo>
                  <a:lnTo>
                    <a:pt x="745553" y="1816099"/>
                  </a:lnTo>
                  <a:lnTo>
                    <a:pt x="749977" y="1765299"/>
                  </a:lnTo>
                  <a:lnTo>
                    <a:pt x="753135" y="1714499"/>
                  </a:lnTo>
                  <a:lnTo>
                    <a:pt x="758143" y="1612899"/>
                  </a:lnTo>
                  <a:lnTo>
                    <a:pt x="761235" y="1562099"/>
                  </a:lnTo>
                  <a:lnTo>
                    <a:pt x="765549" y="1511299"/>
                  </a:lnTo>
                  <a:lnTo>
                    <a:pt x="771704" y="1460499"/>
                  </a:lnTo>
                  <a:lnTo>
                    <a:pt x="780323" y="1409699"/>
                  </a:lnTo>
                  <a:lnTo>
                    <a:pt x="792477" y="1358899"/>
                  </a:lnTo>
                  <a:lnTo>
                    <a:pt x="808674" y="1308099"/>
                  </a:lnTo>
                  <a:lnTo>
                    <a:pt x="828923" y="1269999"/>
                  </a:lnTo>
                  <a:lnTo>
                    <a:pt x="853231" y="1219199"/>
                  </a:lnTo>
                  <a:lnTo>
                    <a:pt x="881607" y="1181099"/>
                  </a:lnTo>
                  <a:lnTo>
                    <a:pt x="914058" y="1142999"/>
                  </a:lnTo>
                  <a:lnTo>
                    <a:pt x="950592" y="1104899"/>
                  </a:lnTo>
                  <a:lnTo>
                    <a:pt x="988267" y="1079499"/>
                  </a:lnTo>
                  <a:lnTo>
                    <a:pt x="1027956" y="1041399"/>
                  </a:lnTo>
                  <a:lnTo>
                    <a:pt x="1069495" y="1028699"/>
                  </a:lnTo>
                  <a:lnTo>
                    <a:pt x="1112722" y="1003299"/>
                  </a:lnTo>
                  <a:lnTo>
                    <a:pt x="1203586" y="977899"/>
                  </a:lnTo>
                  <a:lnTo>
                    <a:pt x="1250898" y="965199"/>
                  </a:lnTo>
                  <a:lnTo>
                    <a:pt x="1901568" y="965199"/>
                  </a:lnTo>
                  <a:lnTo>
                    <a:pt x="1994073" y="939799"/>
                  </a:lnTo>
                  <a:lnTo>
                    <a:pt x="2037326" y="914399"/>
                  </a:lnTo>
                  <a:lnTo>
                    <a:pt x="2077601" y="888999"/>
                  </a:lnTo>
                  <a:lnTo>
                    <a:pt x="1641895" y="888999"/>
                  </a:lnTo>
                  <a:lnTo>
                    <a:pt x="1591206" y="876299"/>
                  </a:lnTo>
                  <a:close/>
                </a:path>
                <a:path w="2510790" h="2451100">
                  <a:moveTo>
                    <a:pt x="1444698" y="1193799"/>
                  </a:moveTo>
                  <a:lnTo>
                    <a:pt x="1300846" y="1193799"/>
                  </a:lnTo>
                  <a:lnTo>
                    <a:pt x="1254349" y="1206499"/>
                  </a:lnTo>
                  <a:lnTo>
                    <a:pt x="1210530" y="1219199"/>
                  </a:lnTo>
                  <a:lnTo>
                    <a:pt x="1169521" y="1244599"/>
                  </a:lnTo>
                  <a:lnTo>
                    <a:pt x="1131455" y="1269999"/>
                  </a:lnTo>
                  <a:lnTo>
                    <a:pt x="1096463" y="1308099"/>
                  </a:lnTo>
                  <a:lnTo>
                    <a:pt x="1064679" y="1346199"/>
                  </a:lnTo>
                  <a:lnTo>
                    <a:pt x="1036233" y="1384299"/>
                  </a:lnTo>
                  <a:lnTo>
                    <a:pt x="1011260" y="1422399"/>
                  </a:lnTo>
                  <a:lnTo>
                    <a:pt x="988289" y="1460499"/>
                  </a:lnTo>
                  <a:lnTo>
                    <a:pt x="969656" y="1511299"/>
                  </a:lnTo>
                  <a:lnTo>
                    <a:pt x="954640" y="1562099"/>
                  </a:lnTo>
                  <a:lnTo>
                    <a:pt x="942523" y="1612899"/>
                  </a:lnTo>
                  <a:lnTo>
                    <a:pt x="932586" y="1663699"/>
                  </a:lnTo>
                  <a:lnTo>
                    <a:pt x="924108" y="1714499"/>
                  </a:lnTo>
                  <a:lnTo>
                    <a:pt x="908657" y="1816099"/>
                  </a:lnTo>
                  <a:lnTo>
                    <a:pt x="900013" y="1854199"/>
                  </a:lnTo>
                  <a:lnTo>
                    <a:pt x="889065" y="1904999"/>
                  </a:lnTo>
                  <a:lnTo>
                    <a:pt x="875825" y="1955799"/>
                  </a:lnTo>
                  <a:lnTo>
                    <a:pt x="860305" y="1993899"/>
                  </a:lnTo>
                  <a:lnTo>
                    <a:pt x="842517" y="2044699"/>
                  </a:lnTo>
                  <a:lnTo>
                    <a:pt x="822471" y="2082799"/>
                  </a:lnTo>
                  <a:lnTo>
                    <a:pt x="800179" y="2120899"/>
                  </a:lnTo>
                  <a:lnTo>
                    <a:pt x="775654" y="2171699"/>
                  </a:lnTo>
                  <a:lnTo>
                    <a:pt x="748905" y="2209799"/>
                  </a:lnTo>
                  <a:lnTo>
                    <a:pt x="719946" y="2247899"/>
                  </a:lnTo>
                  <a:lnTo>
                    <a:pt x="688787" y="2273299"/>
                  </a:lnTo>
                  <a:lnTo>
                    <a:pt x="655440" y="2311399"/>
                  </a:lnTo>
                  <a:lnTo>
                    <a:pt x="619916" y="2336799"/>
                  </a:lnTo>
                  <a:lnTo>
                    <a:pt x="582228" y="2374899"/>
                  </a:lnTo>
                  <a:lnTo>
                    <a:pt x="542386" y="2400299"/>
                  </a:lnTo>
                  <a:lnTo>
                    <a:pt x="500402" y="2425699"/>
                  </a:lnTo>
                  <a:lnTo>
                    <a:pt x="456288" y="2438399"/>
                  </a:lnTo>
                  <a:lnTo>
                    <a:pt x="410055" y="2451099"/>
                  </a:lnTo>
                  <a:lnTo>
                    <a:pt x="457744" y="2451099"/>
                  </a:lnTo>
                  <a:lnTo>
                    <a:pt x="503709" y="2438399"/>
                  </a:lnTo>
                  <a:lnTo>
                    <a:pt x="547912" y="2425699"/>
                  </a:lnTo>
                  <a:lnTo>
                    <a:pt x="590318" y="2400299"/>
                  </a:lnTo>
                  <a:lnTo>
                    <a:pt x="630889" y="2387599"/>
                  </a:lnTo>
                  <a:lnTo>
                    <a:pt x="669589" y="2362199"/>
                  </a:lnTo>
                  <a:lnTo>
                    <a:pt x="706382" y="2324099"/>
                  </a:lnTo>
                  <a:lnTo>
                    <a:pt x="741230" y="2298699"/>
                  </a:lnTo>
                  <a:lnTo>
                    <a:pt x="774097" y="2273299"/>
                  </a:lnTo>
                  <a:lnTo>
                    <a:pt x="804947" y="2235199"/>
                  </a:lnTo>
                  <a:lnTo>
                    <a:pt x="833743" y="2197099"/>
                  </a:lnTo>
                  <a:lnTo>
                    <a:pt x="860448" y="2158999"/>
                  </a:lnTo>
                  <a:lnTo>
                    <a:pt x="885026" y="2120899"/>
                  </a:lnTo>
                  <a:lnTo>
                    <a:pt x="907440" y="2070099"/>
                  </a:lnTo>
                  <a:lnTo>
                    <a:pt x="927653" y="2031999"/>
                  </a:lnTo>
                  <a:lnTo>
                    <a:pt x="945630" y="1993899"/>
                  </a:lnTo>
                  <a:lnTo>
                    <a:pt x="961333" y="1943099"/>
                  </a:lnTo>
                  <a:lnTo>
                    <a:pt x="974725" y="1904999"/>
                  </a:lnTo>
                  <a:lnTo>
                    <a:pt x="985771" y="1854199"/>
                  </a:lnTo>
                  <a:lnTo>
                    <a:pt x="994433" y="1816099"/>
                  </a:lnTo>
                  <a:lnTo>
                    <a:pt x="1002123" y="1765299"/>
                  </a:lnTo>
                  <a:lnTo>
                    <a:pt x="1010086" y="1714499"/>
                  </a:lnTo>
                  <a:lnTo>
                    <a:pt x="1018929" y="1663699"/>
                  </a:lnTo>
                  <a:lnTo>
                    <a:pt x="1029258" y="1625599"/>
                  </a:lnTo>
                  <a:lnTo>
                    <a:pt x="1041680" y="1574799"/>
                  </a:lnTo>
                  <a:lnTo>
                    <a:pt x="1056800" y="1523999"/>
                  </a:lnTo>
                  <a:lnTo>
                    <a:pt x="1075225" y="1485899"/>
                  </a:lnTo>
                  <a:lnTo>
                    <a:pt x="1097562" y="1447799"/>
                  </a:lnTo>
                  <a:lnTo>
                    <a:pt x="1124417" y="1396999"/>
                  </a:lnTo>
                  <a:lnTo>
                    <a:pt x="1156906" y="1358899"/>
                  </a:lnTo>
                  <a:lnTo>
                    <a:pt x="1194323" y="1333499"/>
                  </a:lnTo>
                  <a:lnTo>
                    <a:pt x="1235942" y="1308099"/>
                  </a:lnTo>
                  <a:lnTo>
                    <a:pt x="1281038" y="1282699"/>
                  </a:lnTo>
                  <a:lnTo>
                    <a:pt x="1328887" y="1269999"/>
                  </a:lnTo>
                  <a:lnTo>
                    <a:pt x="1378763" y="1257299"/>
                  </a:lnTo>
                  <a:lnTo>
                    <a:pt x="1550582" y="1257299"/>
                  </a:lnTo>
                  <a:lnTo>
                    <a:pt x="1531701" y="1244599"/>
                  </a:lnTo>
                  <a:lnTo>
                    <a:pt x="1489772" y="1219199"/>
                  </a:lnTo>
                  <a:lnTo>
                    <a:pt x="1444698" y="1193799"/>
                  </a:lnTo>
                  <a:close/>
                </a:path>
                <a:path w="2510790" h="2451100">
                  <a:moveTo>
                    <a:pt x="419588" y="1600199"/>
                  </a:moveTo>
                  <a:lnTo>
                    <a:pt x="270984" y="1600199"/>
                  </a:lnTo>
                  <a:lnTo>
                    <a:pt x="312507" y="1612899"/>
                  </a:lnTo>
                  <a:lnTo>
                    <a:pt x="351762" y="1638299"/>
                  </a:lnTo>
                  <a:lnTo>
                    <a:pt x="389425" y="1663699"/>
                  </a:lnTo>
                  <a:lnTo>
                    <a:pt x="419415" y="1701799"/>
                  </a:lnTo>
                  <a:lnTo>
                    <a:pt x="442279" y="1739899"/>
                  </a:lnTo>
                  <a:lnTo>
                    <a:pt x="458560" y="1777999"/>
                  </a:lnTo>
                  <a:lnTo>
                    <a:pt x="468805" y="1816099"/>
                  </a:lnTo>
                  <a:lnTo>
                    <a:pt x="473560" y="1866899"/>
                  </a:lnTo>
                  <a:lnTo>
                    <a:pt x="473369" y="1917699"/>
                  </a:lnTo>
                  <a:lnTo>
                    <a:pt x="468779" y="1955799"/>
                  </a:lnTo>
                  <a:lnTo>
                    <a:pt x="460334" y="2006599"/>
                  </a:lnTo>
                  <a:lnTo>
                    <a:pt x="448416" y="2044699"/>
                  </a:lnTo>
                  <a:lnTo>
                    <a:pt x="433285" y="2095499"/>
                  </a:lnTo>
                  <a:lnTo>
                    <a:pt x="415114" y="2133599"/>
                  </a:lnTo>
                  <a:lnTo>
                    <a:pt x="394080" y="2184399"/>
                  </a:lnTo>
                  <a:lnTo>
                    <a:pt x="370355" y="2222499"/>
                  </a:lnTo>
                  <a:lnTo>
                    <a:pt x="344114" y="2260599"/>
                  </a:lnTo>
                  <a:lnTo>
                    <a:pt x="315532" y="2298699"/>
                  </a:lnTo>
                  <a:lnTo>
                    <a:pt x="284782" y="2336799"/>
                  </a:lnTo>
                  <a:lnTo>
                    <a:pt x="311852" y="2324099"/>
                  </a:lnTo>
                  <a:lnTo>
                    <a:pt x="337527" y="2298699"/>
                  </a:lnTo>
                  <a:lnTo>
                    <a:pt x="361804" y="2273299"/>
                  </a:lnTo>
                  <a:lnTo>
                    <a:pt x="384680" y="2260599"/>
                  </a:lnTo>
                  <a:lnTo>
                    <a:pt x="415973" y="2222499"/>
                  </a:lnTo>
                  <a:lnTo>
                    <a:pt x="444559" y="2184399"/>
                  </a:lnTo>
                  <a:lnTo>
                    <a:pt x="470150" y="2133599"/>
                  </a:lnTo>
                  <a:lnTo>
                    <a:pt x="492455" y="2095499"/>
                  </a:lnTo>
                  <a:lnTo>
                    <a:pt x="511185" y="2044699"/>
                  </a:lnTo>
                  <a:lnTo>
                    <a:pt x="526050" y="2006599"/>
                  </a:lnTo>
                  <a:lnTo>
                    <a:pt x="536761" y="1955799"/>
                  </a:lnTo>
                  <a:lnTo>
                    <a:pt x="543027" y="1904999"/>
                  </a:lnTo>
                  <a:lnTo>
                    <a:pt x="544559" y="1854199"/>
                  </a:lnTo>
                  <a:lnTo>
                    <a:pt x="541068" y="1816099"/>
                  </a:lnTo>
                  <a:lnTo>
                    <a:pt x="531852" y="1765299"/>
                  </a:lnTo>
                  <a:lnTo>
                    <a:pt x="516528" y="1727199"/>
                  </a:lnTo>
                  <a:lnTo>
                    <a:pt x="495467" y="1676399"/>
                  </a:lnTo>
                  <a:lnTo>
                    <a:pt x="469038" y="1638299"/>
                  </a:lnTo>
                  <a:lnTo>
                    <a:pt x="437614" y="1612899"/>
                  </a:lnTo>
                  <a:lnTo>
                    <a:pt x="419588" y="1600199"/>
                  </a:lnTo>
                  <a:close/>
                </a:path>
                <a:path w="2510790" h="2451100">
                  <a:moveTo>
                    <a:pt x="317065" y="1536699"/>
                  </a:moveTo>
                  <a:lnTo>
                    <a:pt x="186981" y="1536699"/>
                  </a:lnTo>
                  <a:lnTo>
                    <a:pt x="146208" y="1549399"/>
                  </a:lnTo>
                  <a:lnTo>
                    <a:pt x="108405" y="1574799"/>
                  </a:lnTo>
                  <a:lnTo>
                    <a:pt x="74578" y="1600199"/>
                  </a:lnTo>
                  <a:lnTo>
                    <a:pt x="45735" y="1638299"/>
                  </a:lnTo>
                  <a:lnTo>
                    <a:pt x="22880" y="1663699"/>
                  </a:lnTo>
                  <a:lnTo>
                    <a:pt x="7020" y="1714499"/>
                  </a:lnTo>
                  <a:lnTo>
                    <a:pt x="0" y="1752599"/>
                  </a:lnTo>
                  <a:lnTo>
                    <a:pt x="2647" y="1803399"/>
                  </a:lnTo>
                  <a:lnTo>
                    <a:pt x="14008" y="1841499"/>
                  </a:lnTo>
                  <a:lnTo>
                    <a:pt x="33128" y="1879599"/>
                  </a:lnTo>
                  <a:lnTo>
                    <a:pt x="59054" y="1917699"/>
                  </a:lnTo>
                  <a:lnTo>
                    <a:pt x="90831" y="1943099"/>
                  </a:lnTo>
                  <a:lnTo>
                    <a:pt x="127504" y="1955799"/>
                  </a:lnTo>
                  <a:lnTo>
                    <a:pt x="168120" y="1968499"/>
                  </a:lnTo>
                  <a:lnTo>
                    <a:pt x="211724" y="1981199"/>
                  </a:lnTo>
                  <a:lnTo>
                    <a:pt x="257363" y="1968499"/>
                  </a:lnTo>
                  <a:lnTo>
                    <a:pt x="209933" y="1968499"/>
                  </a:lnTo>
                  <a:lnTo>
                    <a:pt x="165221" y="1955799"/>
                  </a:lnTo>
                  <a:lnTo>
                    <a:pt x="124805" y="1943099"/>
                  </a:lnTo>
                  <a:lnTo>
                    <a:pt x="90263" y="1917699"/>
                  </a:lnTo>
                  <a:lnTo>
                    <a:pt x="63171" y="1879599"/>
                  </a:lnTo>
                  <a:lnTo>
                    <a:pt x="45108" y="1841499"/>
                  </a:lnTo>
                  <a:lnTo>
                    <a:pt x="37651" y="1790699"/>
                  </a:lnTo>
                  <a:lnTo>
                    <a:pt x="42377" y="1739899"/>
                  </a:lnTo>
                  <a:lnTo>
                    <a:pt x="57921" y="1701799"/>
                  </a:lnTo>
                  <a:lnTo>
                    <a:pt x="81662" y="1663699"/>
                  </a:lnTo>
                  <a:lnTo>
                    <a:pt x="112103" y="1638299"/>
                  </a:lnTo>
                  <a:lnTo>
                    <a:pt x="147752" y="1612899"/>
                  </a:lnTo>
                  <a:lnTo>
                    <a:pt x="187111" y="1600199"/>
                  </a:lnTo>
                  <a:lnTo>
                    <a:pt x="419588" y="1600199"/>
                  </a:lnTo>
                  <a:lnTo>
                    <a:pt x="401563" y="1587499"/>
                  </a:lnTo>
                  <a:lnTo>
                    <a:pt x="361257" y="1562099"/>
                  </a:lnTo>
                  <a:lnTo>
                    <a:pt x="317065" y="1536699"/>
                  </a:lnTo>
                  <a:close/>
                </a:path>
                <a:path w="2510790" h="2451100">
                  <a:moveTo>
                    <a:pt x="1265324" y="1828799"/>
                  </a:moveTo>
                  <a:lnTo>
                    <a:pt x="1299637" y="1866899"/>
                  </a:lnTo>
                  <a:lnTo>
                    <a:pt x="1337234" y="1892299"/>
                  </a:lnTo>
                  <a:lnTo>
                    <a:pt x="1377529" y="1917699"/>
                  </a:lnTo>
                  <a:lnTo>
                    <a:pt x="1419933" y="1930399"/>
                  </a:lnTo>
                  <a:lnTo>
                    <a:pt x="1463858" y="1930399"/>
                  </a:lnTo>
                  <a:lnTo>
                    <a:pt x="1508718" y="1943099"/>
                  </a:lnTo>
                  <a:lnTo>
                    <a:pt x="1553925" y="1943099"/>
                  </a:lnTo>
                  <a:lnTo>
                    <a:pt x="1643027" y="1917699"/>
                  </a:lnTo>
                  <a:lnTo>
                    <a:pt x="1685748" y="1904999"/>
                  </a:lnTo>
                  <a:lnTo>
                    <a:pt x="1706106" y="1892299"/>
                  </a:lnTo>
                  <a:lnTo>
                    <a:pt x="1451722" y="1892299"/>
                  </a:lnTo>
                  <a:lnTo>
                    <a:pt x="1404026" y="1879599"/>
                  </a:lnTo>
                  <a:lnTo>
                    <a:pt x="1356767" y="1879599"/>
                  </a:lnTo>
                  <a:lnTo>
                    <a:pt x="1310386" y="1854199"/>
                  </a:lnTo>
                  <a:lnTo>
                    <a:pt x="1265324" y="1828799"/>
                  </a:lnTo>
                  <a:close/>
                </a:path>
                <a:path w="2510790" h="2451100">
                  <a:moveTo>
                    <a:pt x="1785757" y="1206499"/>
                  </a:moveTo>
                  <a:lnTo>
                    <a:pt x="1814601" y="1244599"/>
                  </a:lnTo>
                  <a:lnTo>
                    <a:pt x="1839988" y="1282699"/>
                  </a:lnTo>
                  <a:lnTo>
                    <a:pt x="1861336" y="1333499"/>
                  </a:lnTo>
                  <a:lnTo>
                    <a:pt x="1878062" y="1371599"/>
                  </a:lnTo>
                  <a:lnTo>
                    <a:pt x="1889584" y="1422399"/>
                  </a:lnTo>
                  <a:lnTo>
                    <a:pt x="1895320" y="1460499"/>
                  </a:lnTo>
                  <a:lnTo>
                    <a:pt x="1894458" y="1511299"/>
                  </a:lnTo>
                  <a:lnTo>
                    <a:pt x="1886752" y="1562099"/>
                  </a:lnTo>
                  <a:lnTo>
                    <a:pt x="1872636" y="1612899"/>
                  </a:lnTo>
                  <a:lnTo>
                    <a:pt x="1852546" y="1663699"/>
                  </a:lnTo>
                  <a:lnTo>
                    <a:pt x="1826917" y="1701799"/>
                  </a:lnTo>
                  <a:lnTo>
                    <a:pt x="1796184" y="1752599"/>
                  </a:lnTo>
                  <a:lnTo>
                    <a:pt x="1760845" y="1790699"/>
                  </a:lnTo>
                  <a:lnTo>
                    <a:pt x="1722420" y="1816099"/>
                  </a:lnTo>
                  <a:lnTo>
                    <a:pt x="1681349" y="1841499"/>
                  </a:lnTo>
                  <a:lnTo>
                    <a:pt x="1638072" y="1866899"/>
                  </a:lnTo>
                  <a:lnTo>
                    <a:pt x="1546665" y="1892299"/>
                  </a:lnTo>
                  <a:lnTo>
                    <a:pt x="1706106" y="1892299"/>
                  </a:lnTo>
                  <a:lnTo>
                    <a:pt x="1764589" y="1854199"/>
                  </a:lnTo>
                  <a:lnTo>
                    <a:pt x="1799536" y="1828799"/>
                  </a:lnTo>
                  <a:lnTo>
                    <a:pt x="1830715" y="1790699"/>
                  </a:lnTo>
                  <a:lnTo>
                    <a:pt x="1860523" y="1752599"/>
                  </a:lnTo>
                  <a:lnTo>
                    <a:pt x="1886156" y="1714499"/>
                  </a:lnTo>
                  <a:lnTo>
                    <a:pt x="1907207" y="1676399"/>
                  </a:lnTo>
                  <a:lnTo>
                    <a:pt x="1923266" y="1625599"/>
                  </a:lnTo>
                  <a:lnTo>
                    <a:pt x="1933927" y="1574799"/>
                  </a:lnTo>
                  <a:lnTo>
                    <a:pt x="1938781" y="1523999"/>
                  </a:lnTo>
                  <a:lnTo>
                    <a:pt x="1937420" y="1485899"/>
                  </a:lnTo>
                  <a:lnTo>
                    <a:pt x="1930221" y="1435099"/>
                  </a:lnTo>
                  <a:lnTo>
                    <a:pt x="1917581" y="1384299"/>
                  </a:lnTo>
                  <a:lnTo>
                    <a:pt x="1899871" y="1346199"/>
                  </a:lnTo>
                  <a:lnTo>
                    <a:pt x="1877462" y="1308099"/>
                  </a:lnTo>
                  <a:lnTo>
                    <a:pt x="1850725" y="1269999"/>
                  </a:lnTo>
                  <a:lnTo>
                    <a:pt x="1820033" y="1231899"/>
                  </a:lnTo>
                  <a:lnTo>
                    <a:pt x="1785757" y="1206499"/>
                  </a:lnTo>
                  <a:close/>
                </a:path>
                <a:path w="2510790" h="2451100">
                  <a:moveTo>
                    <a:pt x="1287892" y="1650999"/>
                  </a:moveTo>
                  <a:lnTo>
                    <a:pt x="1328305" y="1689099"/>
                  </a:lnTo>
                  <a:lnTo>
                    <a:pt x="1376194" y="1701799"/>
                  </a:lnTo>
                  <a:lnTo>
                    <a:pt x="1478848" y="1701799"/>
                  </a:lnTo>
                  <a:lnTo>
                    <a:pt x="1525839" y="1689099"/>
                  </a:lnTo>
                  <a:lnTo>
                    <a:pt x="1374241" y="1689099"/>
                  </a:lnTo>
                  <a:lnTo>
                    <a:pt x="1329504" y="1676399"/>
                  </a:lnTo>
                  <a:lnTo>
                    <a:pt x="1287892" y="1650999"/>
                  </a:lnTo>
                  <a:close/>
                </a:path>
                <a:path w="2510790" h="2451100">
                  <a:moveTo>
                    <a:pt x="1550582" y="1257299"/>
                  </a:moveTo>
                  <a:lnTo>
                    <a:pt x="1378763" y="1257299"/>
                  </a:lnTo>
                  <a:lnTo>
                    <a:pt x="1429941" y="1269999"/>
                  </a:lnTo>
                  <a:lnTo>
                    <a:pt x="1471606" y="1282699"/>
                  </a:lnTo>
                  <a:lnTo>
                    <a:pt x="1509816" y="1295399"/>
                  </a:lnTo>
                  <a:lnTo>
                    <a:pt x="1543621" y="1320799"/>
                  </a:lnTo>
                  <a:lnTo>
                    <a:pt x="1572066" y="1358899"/>
                  </a:lnTo>
                  <a:lnTo>
                    <a:pt x="1594199" y="1396999"/>
                  </a:lnTo>
                  <a:lnTo>
                    <a:pt x="1609068" y="1435099"/>
                  </a:lnTo>
                  <a:lnTo>
                    <a:pt x="1615721" y="1473199"/>
                  </a:lnTo>
                  <a:lnTo>
                    <a:pt x="1613204" y="1523999"/>
                  </a:lnTo>
                  <a:lnTo>
                    <a:pt x="1600566" y="1562099"/>
                  </a:lnTo>
                  <a:lnTo>
                    <a:pt x="1577472" y="1600199"/>
                  </a:lnTo>
                  <a:lnTo>
                    <a:pt x="1545963" y="1638299"/>
                  </a:lnTo>
                  <a:lnTo>
                    <a:pt x="1507962" y="1663699"/>
                  </a:lnTo>
                  <a:lnTo>
                    <a:pt x="1465393" y="1689099"/>
                  </a:lnTo>
                  <a:lnTo>
                    <a:pt x="1525839" y="1689099"/>
                  </a:lnTo>
                  <a:lnTo>
                    <a:pt x="1563978" y="1663699"/>
                  </a:lnTo>
                  <a:lnTo>
                    <a:pt x="1597050" y="1638299"/>
                  </a:lnTo>
                  <a:lnTo>
                    <a:pt x="1624175" y="1600199"/>
                  </a:lnTo>
                  <a:lnTo>
                    <a:pt x="1644471" y="1562099"/>
                  </a:lnTo>
                  <a:lnTo>
                    <a:pt x="1657055" y="1511299"/>
                  </a:lnTo>
                  <a:lnTo>
                    <a:pt x="1661189" y="1473199"/>
                  </a:lnTo>
                  <a:lnTo>
                    <a:pt x="1656492" y="1422399"/>
                  </a:lnTo>
                  <a:lnTo>
                    <a:pt x="1643968" y="1384299"/>
                  </a:lnTo>
                  <a:lnTo>
                    <a:pt x="1624619" y="1346199"/>
                  </a:lnTo>
                  <a:lnTo>
                    <a:pt x="1599450" y="1308099"/>
                  </a:lnTo>
                  <a:lnTo>
                    <a:pt x="1569463" y="1269999"/>
                  </a:lnTo>
                  <a:lnTo>
                    <a:pt x="1550582" y="1257299"/>
                  </a:lnTo>
                  <a:close/>
                </a:path>
                <a:path w="2510790" h="2451100">
                  <a:moveTo>
                    <a:pt x="963534" y="723899"/>
                  </a:moveTo>
                  <a:lnTo>
                    <a:pt x="865854" y="749299"/>
                  </a:lnTo>
                  <a:lnTo>
                    <a:pt x="819158" y="774699"/>
                  </a:lnTo>
                  <a:lnTo>
                    <a:pt x="774223" y="800099"/>
                  </a:lnTo>
                  <a:lnTo>
                    <a:pt x="731301" y="825499"/>
                  </a:lnTo>
                  <a:lnTo>
                    <a:pt x="690643" y="863599"/>
                  </a:lnTo>
                  <a:lnTo>
                    <a:pt x="652498" y="888999"/>
                  </a:lnTo>
                  <a:lnTo>
                    <a:pt x="617117" y="927099"/>
                  </a:lnTo>
                  <a:lnTo>
                    <a:pt x="584750" y="965199"/>
                  </a:lnTo>
                  <a:lnTo>
                    <a:pt x="555648" y="1015999"/>
                  </a:lnTo>
                  <a:lnTo>
                    <a:pt x="530699" y="1054099"/>
                  </a:lnTo>
                  <a:lnTo>
                    <a:pt x="509591" y="1104899"/>
                  </a:lnTo>
                  <a:lnTo>
                    <a:pt x="492379" y="1142999"/>
                  </a:lnTo>
                  <a:lnTo>
                    <a:pt x="479119" y="1193799"/>
                  </a:lnTo>
                  <a:lnTo>
                    <a:pt x="469867" y="1244599"/>
                  </a:lnTo>
                  <a:lnTo>
                    <a:pt x="464677" y="1295399"/>
                  </a:lnTo>
                  <a:lnTo>
                    <a:pt x="463606" y="1346199"/>
                  </a:lnTo>
                  <a:lnTo>
                    <a:pt x="466709" y="1396999"/>
                  </a:lnTo>
                  <a:lnTo>
                    <a:pt x="474043" y="1447799"/>
                  </a:lnTo>
                  <a:lnTo>
                    <a:pt x="485662" y="1498599"/>
                  </a:lnTo>
                  <a:lnTo>
                    <a:pt x="501622" y="1536699"/>
                  </a:lnTo>
                  <a:lnTo>
                    <a:pt x="500332" y="1485899"/>
                  </a:lnTo>
                  <a:lnTo>
                    <a:pt x="500981" y="1435099"/>
                  </a:lnTo>
                  <a:lnTo>
                    <a:pt x="503810" y="1384299"/>
                  </a:lnTo>
                  <a:lnTo>
                    <a:pt x="509060" y="1333499"/>
                  </a:lnTo>
                  <a:lnTo>
                    <a:pt x="516971" y="1282699"/>
                  </a:lnTo>
                  <a:lnTo>
                    <a:pt x="527785" y="1244599"/>
                  </a:lnTo>
                  <a:lnTo>
                    <a:pt x="541741" y="1193799"/>
                  </a:lnTo>
                  <a:lnTo>
                    <a:pt x="559080" y="1142999"/>
                  </a:lnTo>
                  <a:lnTo>
                    <a:pt x="580044" y="1092199"/>
                  </a:lnTo>
                  <a:lnTo>
                    <a:pt x="604873" y="1054099"/>
                  </a:lnTo>
                  <a:lnTo>
                    <a:pt x="632007" y="1015999"/>
                  </a:lnTo>
                  <a:lnTo>
                    <a:pt x="661687" y="965199"/>
                  </a:lnTo>
                  <a:lnTo>
                    <a:pt x="693685" y="939799"/>
                  </a:lnTo>
                  <a:lnTo>
                    <a:pt x="727775" y="901699"/>
                  </a:lnTo>
                  <a:lnTo>
                    <a:pt x="763729" y="863599"/>
                  </a:lnTo>
                  <a:lnTo>
                    <a:pt x="801322" y="838199"/>
                  </a:lnTo>
                  <a:lnTo>
                    <a:pt x="840325" y="800099"/>
                  </a:lnTo>
                  <a:lnTo>
                    <a:pt x="880513" y="774699"/>
                  </a:lnTo>
                  <a:lnTo>
                    <a:pt x="921658" y="749299"/>
                  </a:lnTo>
                  <a:lnTo>
                    <a:pt x="963534" y="723899"/>
                  </a:lnTo>
                  <a:close/>
                </a:path>
                <a:path w="2510790" h="2451100">
                  <a:moveTo>
                    <a:pt x="1901568" y="965199"/>
                  </a:moveTo>
                  <a:lnTo>
                    <a:pt x="1552599" y="965199"/>
                  </a:lnTo>
                  <a:lnTo>
                    <a:pt x="1603231" y="977899"/>
                  </a:lnTo>
                  <a:lnTo>
                    <a:pt x="1853786" y="977899"/>
                  </a:lnTo>
                  <a:lnTo>
                    <a:pt x="1901568" y="965199"/>
                  </a:lnTo>
                  <a:close/>
                </a:path>
                <a:path w="2510790" h="2451100">
                  <a:moveTo>
                    <a:pt x="2055740" y="368299"/>
                  </a:moveTo>
                  <a:lnTo>
                    <a:pt x="1982283" y="368299"/>
                  </a:lnTo>
                  <a:lnTo>
                    <a:pt x="2026123" y="393699"/>
                  </a:lnTo>
                  <a:lnTo>
                    <a:pt x="2065364" y="419099"/>
                  </a:lnTo>
                  <a:lnTo>
                    <a:pt x="2099187" y="444499"/>
                  </a:lnTo>
                  <a:lnTo>
                    <a:pt x="2126772" y="482599"/>
                  </a:lnTo>
                  <a:lnTo>
                    <a:pt x="2147296" y="533399"/>
                  </a:lnTo>
                  <a:lnTo>
                    <a:pt x="2159941" y="571499"/>
                  </a:lnTo>
                  <a:lnTo>
                    <a:pt x="2163887" y="622299"/>
                  </a:lnTo>
                  <a:lnTo>
                    <a:pt x="2158311" y="673099"/>
                  </a:lnTo>
                  <a:lnTo>
                    <a:pt x="2143303" y="711199"/>
                  </a:lnTo>
                  <a:lnTo>
                    <a:pt x="2121022" y="761999"/>
                  </a:lnTo>
                  <a:lnTo>
                    <a:pt x="2092413" y="787399"/>
                  </a:lnTo>
                  <a:lnTo>
                    <a:pt x="2058421" y="825499"/>
                  </a:lnTo>
                  <a:lnTo>
                    <a:pt x="2019991" y="838199"/>
                  </a:lnTo>
                  <a:lnTo>
                    <a:pt x="1978069" y="863599"/>
                  </a:lnTo>
                  <a:lnTo>
                    <a:pt x="1887526" y="888999"/>
                  </a:lnTo>
                  <a:lnTo>
                    <a:pt x="2077601" y="888999"/>
                  </a:lnTo>
                  <a:lnTo>
                    <a:pt x="2114161" y="863599"/>
                  </a:lnTo>
                  <a:lnTo>
                    <a:pt x="2146273" y="825499"/>
                  </a:lnTo>
                  <a:lnTo>
                    <a:pt x="2173203" y="787399"/>
                  </a:lnTo>
                  <a:lnTo>
                    <a:pt x="2194214" y="736599"/>
                  </a:lnTo>
                  <a:lnTo>
                    <a:pt x="2207046" y="698499"/>
                  </a:lnTo>
                  <a:lnTo>
                    <a:pt x="2212814" y="647699"/>
                  </a:lnTo>
                  <a:lnTo>
                    <a:pt x="2211770" y="609599"/>
                  </a:lnTo>
                  <a:lnTo>
                    <a:pt x="2204166" y="558799"/>
                  </a:lnTo>
                  <a:lnTo>
                    <a:pt x="2190255" y="520699"/>
                  </a:lnTo>
                  <a:lnTo>
                    <a:pt x="2170288" y="482599"/>
                  </a:lnTo>
                  <a:lnTo>
                    <a:pt x="2144518" y="444499"/>
                  </a:lnTo>
                  <a:lnTo>
                    <a:pt x="2113196" y="406399"/>
                  </a:lnTo>
                  <a:lnTo>
                    <a:pt x="2076574" y="380999"/>
                  </a:lnTo>
                  <a:lnTo>
                    <a:pt x="2055740" y="368299"/>
                  </a:lnTo>
                  <a:close/>
                </a:path>
                <a:path w="2510790" h="2451100">
                  <a:moveTo>
                    <a:pt x="1439116" y="863599"/>
                  </a:moveTo>
                  <a:lnTo>
                    <a:pt x="1286368" y="863599"/>
                  </a:lnTo>
                  <a:lnTo>
                    <a:pt x="1234036" y="876299"/>
                  </a:lnTo>
                  <a:lnTo>
                    <a:pt x="1489846" y="876299"/>
                  </a:lnTo>
                  <a:lnTo>
                    <a:pt x="1439116" y="863599"/>
                  </a:lnTo>
                  <a:close/>
                </a:path>
                <a:path w="2510790" h="2451100">
                  <a:moveTo>
                    <a:pt x="2205703" y="63499"/>
                  </a:moveTo>
                  <a:lnTo>
                    <a:pt x="2039592" y="63499"/>
                  </a:lnTo>
                  <a:lnTo>
                    <a:pt x="2130688" y="88899"/>
                  </a:lnTo>
                  <a:lnTo>
                    <a:pt x="2174425" y="114299"/>
                  </a:lnTo>
                  <a:lnTo>
                    <a:pt x="2216593" y="139699"/>
                  </a:lnTo>
                  <a:lnTo>
                    <a:pt x="2256918" y="165099"/>
                  </a:lnTo>
                  <a:lnTo>
                    <a:pt x="2295128" y="190499"/>
                  </a:lnTo>
                  <a:lnTo>
                    <a:pt x="2330950" y="228599"/>
                  </a:lnTo>
                  <a:lnTo>
                    <a:pt x="2364112" y="266699"/>
                  </a:lnTo>
                  <a:lnTo>
                    <a:pt x="2394341" y="304799"/>
                  </a:lnTo>
                  <a:lnTo>
                    <a:pt x="2421365" y="342899"/>
                  </a:lnTo>
                  <a:lnTo>
                    <a:pt x="2444910" y="380999"/>
                  </a:lnTo>
                  <a:lnTo>
                    <a:pt x="2464706" y="419099"/>
                  </a:lnTo>
                  <a:lnTo>
                    <a:pt x="2480478" y="469899"/>
                  </a:lnTo>
                  <a:lnTo>
                    <a:pt x="2491955" y="520699"/>
                  </a:lnTo>
                  <a:lnTo>
                    <a:pt x="2498864" y="558799"/>
                  </a:lnTo>
                  <a:lnTo>
                    <a:pt x="2500932" y="609599"/>
                  </a:lnTo>
                  <a:lnTo>
                    <a:pt x="2509278" y="558799"/>
                  </a:lnTo>
                  <a:lnTo>
                    <a:pt x="2510329" y="507999"/>
                  </a:lnTo>
                  <a:lnTo>
                    <a:pt x="2504771" y="457199"/>
                  </a:lnTo>
                  <a:lnTo>
                    <a:pt x="2493288" y="406399"/>
                  </a:lnTo>
                  <a:lnTo>
                    <a:pt x="2476565" y="368299"/>
                  </a:lnTo>
                  <a:lnTo>
                    <a:pt x="2455285" y="317499"/>
                  </a:lnTo>
                  <a:lnTo>
                    <a:pt x="2430134" y="266699"/>
                  </a:lnTo>
                  <a:lnTo>
                    <a:pt x="2401796" y="228599"/>
                  </a:lnTo>
                  <a:lnTo>
                    <a:pt x="2368797" y="190499"/>
                  </a:lnTo>
                  <a:lnTo>
                    <a:pt x="2332406" y="152399"/>
                  </a:lnTo>
                  <a:lnTo>
                    <a:pt x="2292905" y="114299"/>
                  </a:lnTo>
                  <a:lnTo>
                    <a:pt x="2250577" y="88899"/>
                  </a:lnTo>
                  <a:lnTo>
                    <a:pt x="2205703" y="63499"/>
                  </a:lnTo>
                  <a:close/>
                </a:path>
                <a:path w="2510790" h="2451100">
                  <a:moveTo>
                    <a:pt x="1987711" y="342899"/>
                  </a:moveTo>
                  <a:lnTo>
                    <a:pt x="1893358" y="342899"/>
                  </a:lnTo>
                  <a:lnTo>
                    <a:pt x="1848397" y="355599"/>
                  </a:lnTo>
                  <a:lnTo>
                    <a:pt x="1806377" y="380999"/>
                  </a:lnTo>
                  <a:lnTo>
                    <a:pt x="1768397" y="406399"/>
                  </a:lnTo>
                  <a:lnTo>
                    <a:pt x="1735556" y="431799"/>
                  </a:lnTo>
                  <a:lnTo>
                    <a:pt x="1708951" y="469899"/>
                  </a:lnTo>
                  <a:lnTo>
                    <a:pt x="1689681" y="520699"/>
                  </a:lnTo>
                  <a:lnTo>
                    <a:pt x="1710518" y="482599"/>
                  </a:lnTo>
                  <a:lnTo>
                    <a:pt x="1737308" y="444499"/>
                  </a:lnTo>
                  <a:lnTo>
                    <a:pt x="1769311" y="419099"/>
                  </a:lnTo>
                  <a:lnTo>
                    <a:pt x="1805788" y="393699"/>
                  </a:lnTo>
                  <a:lnTo>
                    <a:pt x="1845999" y="380999"/>
                  </a:lnTo>
                  <a:lnTo>
                    <a:pt x="1889205" y="368299"/>
                  </a:lnTo>
                  <a:lnTo>
                    <a:pt x="2055740" y="368299"/>
                  </a:lnTo>
                  <a:lnTo>
                    <a:pt x="2034906" y="355599"/>
                  </a:lnTo>
                  <a:lnTo>
                    <a:pt x="1987711" y="342899"/>
                  </a:lnTo>
                  <a:close/>
                </a:path>
                <a:path w="2510790" h="2451100">
                  <a:moveTo>
                    <a:pt x="2058629" y="12699"/>
                  </a:moveTo>
                  <a:lnTo>
                    <a:pt x="1876206" y="12699"/>
                  </a:lnTo>
                  <a:lnTo>
                    <a:pt x="1790407" y="38099"/>
                  </a:lnTo>
                  <a:lnTo>
                    <a:pt x="1749492" y="50799"/>
                  </a:lnTo>
                  <a:lnTo>
                    <a:pt x="1710140" y="76199"/>
                  </a:lnTo>
                  <a:lnTo>
                    <a:pt x="1672531" y="101599"/>
                  </a:lnTo>
                  <a:lnTo>
                    <a:pt x="1636847" y="126999"/>
                  </a:lnTo>
                  <a:lnTo>
                    <a:pt x="1603266" y="152399"/>
                  </a:lnTo>
                  <a:lnTo>
                    <a:pt x="1571970" y="190499"/>
                  </a:lnTo>
                  <a:lnTo>
                    <a:pt x="1543139" y="215899"/>
                  </a:lnTo>
                  <a:lnTo>
                    <a:pt x="1516953" y="253999"/>
                  </a:lnTo>
                  <a:lnTo>
                    <a:pt x="1493593" y="292099"/>
                  </a:lnTo>
                  <a:lnTo>
                    <a:pt x="1473238" y="330199"/>
                  </a:lnTo>
                  <a:lnTo>
                    <a:pt x="1456069" y="380999"/>
                  </a:lnTo>
                  <a:lnTo>
                    <a:pt x="1442267" y="419099"/>
                  </a:lnTo>
                  <a:lnTo>
                    <a:pt x="1432011" y="469899"/>
                  </a:lnTo>
                  <a:lnTo>
                    <a:pt x="1449684" y="419099"/>
                  </a:lnTo>
                  <a:lnTo>
                    <a:pt x="1469872" y="380999"/>
                  </a:lnTo>
                  <a:lnTo>
                    <a:pt x="1492680" y="330199"/>
                  </a:lnTo>
                  <a:lnTo>
                    <a:pt x="1518212" y="292099"/>
                  </a:lnTo>
                  <a:lnTo>
                    <a:pt x="1546574" y="253999"/>
                  </a:lnTo>
                  <a:lnTo>
                    <a:pt x="1577869" y="228599"/>
                  </a:lnTo>
                  <a:lnTo>
                    <a:pt x="1612201" y="190499"/>
                  </a:lnTo>
                  <a:lnTo>
                    <a:pt x="1649676" y="165099"/>
                  </a:lnTo>
                  <a:lnTo>
                    <a:pt x="1692820" y="139699"/>
                  </a:lnTo>
                  <a:lnTo>
                    <a:pt x="1738442" y="114299"/>
                  </a:lnTo>
                  <a:lnTo>
                    <a:pt x="1786102" y="88899"/>
                  </a:lnTo>
                  <a:lnTo>
                    <a:pt x="1885780" y="63499"/>
                  </a:lnTo>
                  <a:lnTo>
                    <a:pt x="2205703" y="63499"/>
                  </a:lnTo>
                  <a:lnTo>
                    <a:pt x="2158565" y="38099"/>
                  </a:lnTo>
                  <a:lnTo>
                    <a:pt x="2058629" y="12699"/>
                  </a:lnTo>
                  <a:close/>
                </a:path>
                <a:path w="2510790" h="2451100">
                  <a:moveTo>
                    <a:pt x="1966094" y="0"/>
                  </a:moveTo>
                  <a:lnTo>
                    <a:pt x="1920729" y="12699"/>
                  </a:lnTo>
                  <a:lnTo>
                    <a:pt x="2012121" y="12699"/>
                  </a:lnTo>
                  <a:lnTo>
                    <a:pt x="1966094" y="0"/>
                  </a:lnTo>
                  <a:close/>
                </a:path>
              </a:pathLst>
            </a:custGeom>
            <a:solidFill>
              <a:srgbClr val="1D1D1B">
                <a:alpha val="9999"/>
              </a:srgbClr>
            </a:solidFill>
          </p:spPr>
          <p:txBody>
            <a:bodyPr wrap="square" lIns="0" tIns="0" rIns="0" bIns="0" rtlCol="0"/>
            <a:lstStyle/>
            <a:p>
              <a:endParaRPr/>
            </a:p>
          </p:txBody>
        </p:sp>
        <p:sp>
          <p:nvSpPr>
            <p:cNvPr id="7" name="object 7"/>
            <p:cNvSpPr/>
            <p:nvPr/>
          </p:nvSpPr>
          <p:spPr>
            <a:xfrm>
              <a:off x="1024745" y="0"/>
              <a:ext cx="4104640" cy="3850004"/>
            </a:xfrm>
            <a:custGeom>
              <a:avLst/>
              <a:gdLst/>
              <a:ahLst/>
              <a:cxnLst/>
              <a:rect l="l" t="t" r="r" b="b"/>
              <a:pathLst>
                <a:path w="4104640" h="3850004">
                  <a:moveTo>
                    <a:pt x="1453312" y="0"/>
                  </a:moveTo>
                  <a:lnTo>
                    <a:pt x="1282188" y="0"/>
                  </a:lnTo>
                  <a:lnTo>
                    <a:pt x="0" y="1501239"/>
                  </a:lnTo>
                  <a:lnTo>
                    <a:pt x="2749842" y="3849824"/>
                  </a:lnTo>
                  <a:lnTo>
                    <a:pt x="4104208" y="2264089"/>
                  </a:lnTo>
                  <a:lnTo>
                    <a:pt x="1453312" y="0"/>
                  </a:lnTo>
                  <a:close/>
                </a:path>
              </a:pathLst>
            </a:custGeom>
            <a:solidFill>
              <a:srgbClr val="FFFFFF">
                <a:alpha val="9999"/>
              </a:srgbClr>
            </a:solidFill>
          </p:spPr>
          <p:txBody>
            <a:bodyPr wrap="square" lIns="0" tIns="0" rIns="0" bIns="0" rtlCol="0"/>
            <a:lstStyle/>
            <a:p>
              <a:endParaRPr/>
            </a:p>
          </p:txBody>
        </p:sp>
        <p:sp>
          <p:nvSpPr>
            <p:cNvPr id="8" name="object 8"/>
            <p:cNvSpPr/>
            <p:nvPr/>
          </p:nvSpPr>
          <p:spPr>
            <a:xfrm>
              <a:off x="1629791" y="875668"/>
              <a:ext cx="2846070" cy="1803400"/>
            </a:xfrm>
            <a:custGeom>
              <a:avLst/>
              <a:gdLst/>
              <a:ahLst/>
              <a:cxnLst/>
              <a:rect l="l" t="t" r="r" b="b"/>
              <a:pathLst>
                <a:path w="2846070" h="1803400">
                  <a:moveTo>
                    <a:pt x="2262731" y="1003300"/>
                  </a:moveTo>
                  <a:lnTo>
                    <a:pt x="1862003" y="1003300"/>
                  </a:lnTo>
                  <a:lnTo>
                    <a:pt x="1811587" y="1016000"/>
                  </a:lnTo>
                  <a:lnTo>
                    <a:pt x="1761222" y="1016000"/>
                  </a:lnTo>
                  <a:lnTo>
                    <a:pt x="1710903" y="1028700"/>
                  </a:lnTo>
                  <a:lnTo>
                    <a:pt x="1660624" y="1028700"/>
                  </a:lnTo>
                  <a:lnTo>
                    <a:pt x="1559069" y="1041400"/>
                  </a:lnTo>
                  <a:lnTo>
                    <a:pt x="1507644" y="1054100"/>
                  </a:lnTo>
                  <a:lnTo>
                    <a:pt x="1456115" y="1054100"/>
                  </a:lnTo>
                  <a:lnTo>
                    <a:pt x="1404495" y="1066800"/>
                  </a:lnTo>
                  <a:lnTo>
                    <a:pt x="1352797" y="1066800"/>
                  </a:lnTo>
                  <a:lnTo>
                    <a:pt x="1301031" y="1079500"/>
                  </a:lnTo>
                  <a:lnTo>
                    <a:pt x="2189530" y="1079500"/>
                  </a:lnTo>
                  <a:lnTo>
                    <a:pt x="2238558" y="1092200"/>
                  </a:lnTo>
                  <a:lnTo>
                    <a:pt x="2287632" y="1092200"/>
                  </a:lnTo>
                  <a:lnTo>
                    <a:pt x="2383232" y="1117600"/>
                  </a:lnTo>
                  <a:lnTo>
                    <a:pt x="2474254" y="1143000"/>
                  </a:lnTo>
                  <a:lnTo>
                    <a:pt x="2517309" y="1168400"/>
                  </a:lnTo>
                  <a:lnTo>
                    <a:pt x="2558333" y="1181100"/>
                  </a:lnTo>
                  <a:lnTo>
                    <a:pt x="2597030" y="1219200"/>
                  </a:lnTo>
                  <a:lnTo>
                    <a:pt x="2633104" y="1244600"/>
                  </a:lnTo>
                  <a:lnTo>
                    <a:pt x="2666260" y="1282700"/>
                  </a:lnTo>
                  <a:lnTo>
                    <a:pt x="2696201" y="1320800"/>
                  </a:lnTo>
                  <a:lnTo>
                    <a:pt x="2722633" y="1358900"/>
                  </a:lnTo>
                  <a:lnTo>
                    <a:pt x="2745901" y="1409700"/>
                  </a:lnTo>
                  <a:lnTo>
                    <a:pt x="2766708" y="1447800"/>
                  </a:lnTo>
                  <a:lnTo>
                    <a:pt x="2784808" y="1498600"/>
                  </a:lnTo>
                  <a:lnTo>
                    <a:pt x="2799958" y="1549400"/>
                  </a:lnTo>
                  <a:lnTo>
                    <a:pt x="2811912" y="1600200"/>
                  </a:lnTo>
                  <a:lnTo>
                    <a:pt x="2820426" y="1651000"/>
                  </a:lnTo>
                  <a:lnTo>
                    <a:pt x="2825257" y="1701800"/>
                  </a:lnTo>
                  <a:lnTo>
                    <a:pt x="2826158" y="1752600"/>
                  </a:lnTo>
                  <a:lnTo>
                    <a:pt x="2822886" y="1803400"/>
                  </a:lnTo>
                  <a:lnTo>
                    <a:pt x="2836091" y="1752600"/>
                  </a:lnTo>
                  <a:lnTo>
                    <a:pt x="2843554" y="1701800"/>
                  </a:lnTo>
                  <a:lnTo>
                    <a:pt x="2845950" y="1651000"/>
                  </a:lnTo>
                  <a:lnTo>
                    <a:pt x="2843950" y="1600200"/>
                  </a:lnTo>
                  <a:lnTo>
                    <a:pt x="2838231" y="1536700"/>
                  </a:lnTo>
                  <a:lnTo>
                    <a:pt x="2829465" y="1485900"/>
                  </a:lnTo>
                  <a:lnTo>
                    <a:pt x="2817671" y="1435100"/>
                  </a:lnTo>
                  <a:lnTo>
                    <a:pt x="2801744" y="1384300"/>
                  </a:lnTo>
                  <a:lnTo>
                    <a:pt x="2781703" y="1346200"/>
                  </a:lnTo>
                  <a:lnTo>
                    <a:pt x="2757566" y="1295400"/>
                  </a:lnTo>
                  <a:lnTo>
                    <a:pt x="2729352" y="1257300"/>
                  </a:lnTo>
                  <a:lnTo>
                    <a:pt x="2697081" y="1206500"/>
                  </a:lnTo>
                  <a:lnTo>
                    <a:pt x="2660771" y="1181100"/>
                  </a:lnTo>
                  <a:lnTo>
                    <a:pt x="2623182" y="1143000"/>
                  </a:lnTo>
                  <a:lnTo>
                    <a:pt x="2583305" y="1117600"/>
                  </a:lnTo>
                  <a:lnTo>
                    <a:pt x="2541408" y="1092200"/>
                  </a:lnTo>
                  <a:lnTo>
                    <a:pt x="2497762" y="1066800"/>
                  </a:lnTo>
                  <a:lnTo>
                    <a:pt x="2262731" y="1003300"/>
                  </a:lnTo>
                  <a:close/>
                </a:path>
                <a:path w="2846070" h="1803400">
                  <a:moveTo>
                    <a:pt x="2430887" y="1333500"/>
                  </a:moveTo>
                  <a:lnTo>
                    <a:pt x="2261960" y="1333500"/>
                  </a:lnTo>
                  <a:lnTo>
                    <a:pt x="2304624" y="1346200"/>
                  </a:lnTo>
                  <a:lnTo>
                    <a:pt x="2386353" y="1371600"/>
                  </a:lnTo>
                  <a:lnTo>
                    <a:pt x="2425094" y="1384300"/>
                  </a:lnTo>
                  <a:lnTo>
                    <a:pt x="2462204" y="1397000"/>
                  </a:lnTo>
                  <a:lnTo>
                    <a:pt x="2497521" y="1422400"/>
                  </a:lnTo>
                  <a:lnTo>
                    <a:pt x="2530882" y="1447800"/>
                  </a:lnTo>
                  <a:lnTo>
                    <a:pt x="2562125" y="1473200"/>
                  </a:lnTo>
                  <a:lnTo>
                    <a:pt x="2591089" y="1498600"/>
                  </a:lnTo>
                  <a:lnTo>
                    <a:pt x="2617612" y="1536700"/>
                  </a:lnTo>
                  <a:lnTo>
                    <a:pt x="2641532" y="1574800"/>
                  </a:lnTo>
                  <a:lnTo>
                    <a:pt x="2662686" y="1612900"/>
                  </a:lnTo>
                  <a:lnTo>
                    <a:pt x="2680913" y="1663700"/>
                  </a:lnTo>
                  <a:lnTo>
                    <a:pt x="2672546" y="1612900"/>
                  </a:lnTo>
                  <a:lnTo>
                    <a:pt x="2658228" y="1562100"/>
                  </a:lnTo>
                  <a:lnTo>
                    <a:pt x="2638430" y="1511300"/>
                  </a:lnTo>
                  <a:lnTo>
                    <a:pt x="2613621" y="1473200"/>
                  </a:lnTo>
                  <a:lnTo>
                    <a:pt x="2584272" y="1435100"/>
                  </a:lnTo>
                  <a:lnTo>
                    <a:pt x="2550854" y="1409700"/>
                  </a:lnTo>
                  <a:lnTo>
                    <a:pt x="2513837" y="1371600"/>
                  </a:lnTo>
                  <a:lnTo>
                    <a:pt x="2473691" y="1346200"/>
                  </a:lnTo>
                  <a:lnTo>
                    <a:pt x="2430887" y="1333500"/>
                  </a:lnTo>
                  <a:close/>
                </a:path>
                <a:path w="2846070" h="1803400">
                  <a:moveTo>
                    <a:pt x="2242496" y="1270000"/>
                  </a:moveTo>
                  <a:lnTo>
                    <a:pt x="1945372" y="1270000"/>
                  </a:lnTo>
                  <a:lnTo>
                    <a:pt x="1609036" y="1358900"/>
                  </a:lnTo>
                  <a:lnTo>
                    <a:pt x="1518355" y="1409700"/>
                  </a:lnTo>
                  <a:lnTo>
                    <a:pt x="1555712" y="1397000"/>
                  </a:lnTo>
                  <a:lnTo>
                    <a:pt x="1594676" y="1384300"/>
                  </a:lnTo>
                  <a:lnTo>
                    <a:pt x="1635087" y="1384300"/>
                  </a:lnTo>
                  <a:lnTo>
                    <a:pt x="1676781" y="1371600"/>
                  </a:lnTo>
                  <a:lnTo>
                    <a:pt x="1719598" y="1371600"/>
                  </a:lnTo>
                  <a:lnTo>
                    <a:pt x="1807949" y="1346200"/>
                  </a:lnTo>
                  <a:lnTo>
                    <a:pt x="1853160" y="1346200"/>
                  </a:lnTo>
                  <a:lnTo>
                    <a:pt x="1898845" y="1333500"/>
                  </a:lnTo>
                  <a:lnTo>
                    <a:pt x="2430887" y="1333500"/>
                  </a:lnTo>
                  <a:lnTo>
                    <a:pt x="2385895" y="1308100"/>
                  </a:lnTo>
                  <a:lnTo>
                    <a:pt x="2242496" y="1270000"/>
                  </a:lnTo>
                  <a:close/>
                </a:path>
                <a:path w="2846070" h="1803400">
                  <a:moveTo>
                    <a:pt x="202356" y="101600"/>
                  </a:moveTo>
                  <a:lnTo>
                    <a:pt x="166526" y="127000"/>
                  </a:lnTo>
                  <a:lnTo>
                    <a:pt x="134340" y="165100"/>
                  </a:lnTo>
                  <a:lnTo>
                    <a:pt x="105747" y="203200"/>
                  </a:lnTo>
                  <a:lnTo>
                    <a:pt x="80693" y="254000"/>
                  </a:lnTo>
                  <a:lnTo>
                    <a:pt x="59126" y="292100"/>
                  </a:lnTo>
                  <a:lnTo>
                    <a:pt x="40993" y="330200"/>
                  </a:lnTo>
                  <a:lnTo>
                    <a:pt x="26241" y="381000"/>
                  </a:lnTo>
                  <a:lnTo>
                    <a:pt x="14819" y="431800"/>
                  </a:lnTo>
                  <a:lnTo>
                    <a:pt x="6673" y="469900"/>
                  </a:lnTo>
                  <a:lnTo>
                    <a:pt x="1751" y="520700"/>
                  </a:lnTo>
                  <a:lnTo>
                    <a:pt x="0" y="571500"/>
                  </a:lnTo>
                  <a:lnTo>
                    <a:pt x="1367" y="609600"/>
                  </a:lnTo>
                  <a:lnTo>
                    <a:pt x="5801" y="660400"/>
                  </a:lnTo>
                  <a:lnTo>
                    <a:pt x="13248" y="711200"/>
                  </a:lnTo>
                  <a:lnTo>
                    <a:pt x="23656" y="762000"/>
                  </a:lnTo>
                  <a:lnTo>
                    <a:pt x="36972" y="800100"/>
                  </a:lnTo>
                  <a:lnTo>
                    <a:pt x="53143" y="850900"/>
                  </a:lnTo>
                  <a:lnTo>
                    <a:pt x="72822" y="901700"/>
                  </a:lnTo>
                  <a:lnTo>
                    <a:pt x="95173" y="939800"/>
                  </a:lnTo>
                  <a:lnTo>
                    <a:pt x="120107" y="990600"/>
                  </a:lnTo>
                  <a:lnTo>
                    <a:pt x="147532" y="1028700"/>
                  </a:lnTo>
                  <a:lnTo>
                    <a:pt x="177359" y="1066800"/>
                  </a:lnTo>
                  <a:lnTo>
                    <a:pt x="209497" y="1104900"/>
                  </a:lnTo>
                  <a:lnTo>
                    <a:pt x="243854" y="1143000"/>
                  </a:lnTo>
                  <a:lnTo>
                    <a:pt x="280342" y="1181100"/>
                  </a:lnTo>
                  <a:lnTo>
                    <a:pt x="318868" y="1206500"/>
                  </a:lnTo>
                  <a:lnTo>
                    <a:pt x="359343" y="1231900"/>
                  </a:lnTo>
                  <a:lnTo>
                    <a:pt x="401676" y="1257300"/>
                  </a:lnTo>
                  <a:lnTo>
                    <a:pt x="445776" y="1282700"/>
                  </a:lnTo>
                  <a:lnTo>
                    <a:pt x="491554" y="1308100"/>
                  </a:lnTo>
                  <a:lnTo>
                    <a:pt x="538917" y="1320800"/>
                  </a:lnTo>
                  <a:lnTo>
                    <a:pt x="638042" y="1346200"/>
                  </a:lnTo>
                  <a:lnTo>
                    <a:pt x="547583" y="1295400"/>
                  </a:lnTo>
                  <a:lnTo>
                    <a:pt x="503560" y="1270000"/>
                  </a:lnTo>
                  <a:lnTo>
                    <a:pt x="460566" y="1244600"/>
                  </a:lnTo>
                  <a:lnTo>
                    <a:pt x="418767" y="1219200"/>
                  </a:lnTo>
                  <a:lnTo>
                    <a:pt x="378332" y="1181100"/>
                  </a:lnTo>
                  <a:lnTo>
                    <a:pt x="339427" y="1155700"/>
                  </a:lnTo>
                  <a:lnTo>
                    <a:pt x="302180" y="1117600"/>
                  </a:lnTo>
                  <a:lnTo>
                    <a:pt x="267188" y="1079500"/>
                  </a:lnTo>
                  <a:lnTo>
                    <a:pt x="234472" y="1028700"/>
                  </a:lnTo>
                  <a:lnTo>
                    <a:pt x="204051" y="990600"/>
                  </a:lnTo>
                  <a:lnTo>
                    <a:pt x="175947" y="952500"/>
                  </a:lnTo>
                  <a:lnTo>
                    <a:pt x="150182" y="901700"/>
                  </a:lnTo>
                  <a:lnTo>
                    <a:pt x="126774" y="850900"/>
                  </a:lnTo>
                  <a:lnTo>
                    <a:pt x="105747" y="812800"/>
                  </a:lnTo>
                  <a:lnTo>
                    <a:pt x="87683" y="762000"/>
                  </a:lnTo>
                  <a:lnTo>
                    <a:pt x="73012" y="711200"/>
                  </a:lnTo>
                  <a:lnTo>
                    <a:pt x="61801" y="660400"/>
                  </a:lnTo>
                  <a:lnTo>
                    <a:pt x="54121" y="609600"/>
                  </a:lnTo>
                  <a:lnTo>
                    <a:pt x="50042" y="558800"/>
                  </a:lnTo>
                  <a:lnTo>
                    <a:pt x="49633" y="508000"/>
                  </a:lnTo>
                  <a:lnTo>
                    <a:pt x="52963" y="444500"/>
                  </a:lnTo>
                  <a:lnTo>
                    <a:pt x="60103" y="393700"/>
                  </a:lnTo>
                  <a:lnTo>
                    <a:pt x="70595" y="355600"/>
                  </a:lnTo>
                  <a:lnTo>
                    <a:pt x="84702" y="304800"/>
                  </a:lnTo>
                  <a:lnTo>
                    <a:pt x="102222" y="266700"/>
                  </a:lnTo>
                  <a:lnTo>
                    <a:pt x="122951" y="215900"/>
                  </a:lnTo>
                  <a:lnTo>
                    <a:pt x="146685" y="177800"/>
                  </a:lnTo>
                  <a:lnTo>
                    <a:pt x="173221" y="139700"/>
                  </a:lnTo>
                  <a:lnTo>
                    <a:pt x="202356" y="101600"/>
                  </a:lnTo>
                  <a:close/>
                </a:path>
                <a:path w="2846070" h="1803400">
                  <a:moveTo>
                    <a:pt x="1517648" y="381000"/>
                  </a:moveTo>
                  <a:lnTo>
                    <a:pt x="1470137" y="381000"/>
                  </a:lnTo>
                  <a:lnTo>
                    <a:pt x="1424153" y="393700"/>
                  </a:lnTo>
                  <a:lnTo>
                    <a:pt x="1383773" y="419100"/>
                  </a:lnTo>
                  <a:lnTo>
                    <a:pt x="1352331" y="457200"/>
                  </a:lnTo>
                  <a:lnTo>
                    <a:pt x="1333518" y="495300"/>
                  </a:lnTo>
                  <a:lnTo>
                    <a:pt x="1326169" y="546100"/>
                  </a:lnTo>
                  <a:lnTo>
                    <a:pt x="1329117" y="584200"/>
                  </a:lnTo>
                  <a:lnTo>
                    <a:pt x="1341195" y="635000"/>
                  </a:lnTo>
                  <a:lnTo>
                    <a:pt x="1361236" y="673100"/>
                  </a:lnTo>
                  <a:lnTo>
                    <a:pt x="1388073" y="711200"/>
                  </a:lnTo>
                  <a:lnTo>
                    <a:pt x="1420541" y="736600"/>
                  </a:lnTo>
                  <a:lnTo>
                    <a:pt x="1457471" y="762000"/>
                  </a:lnTo>
                  <a:lnTo>
                    <a:pt x="1505368" y="787400"/>
                  </a:lnTo>
                  <a:lnTo>
                    <a:pt x="1555721" y="800100"/>
                  </a:lnTo>
                  <a:lnTo>
                    <a:pt x="2246571" y="800100"/>
                  </a:lnTo>
                  <a:lnTo>
                    <a:pt x="2297112" y="812800"/>
                  </a:lnTo>
                  <a:lnTo>
                    <a:pt x="2347259" y="812800"/>
                  </a:lnTo>
                  <a:lnTo>
                    <a:pt x="2396774" y="825500"/>
                  </a:lnTo>
                  <a:lnTo>
                    <a:pt x="2539143" y="863600"/>
                  </a:lnTo>
                  <a:lnTo>
                    <a:pt x="2583477" y="889000"/>
                  </a:lnTo>
                  <a:lnTo>
                    <a:pt x="2625474" y="914400"/>
                  </a:lnTo>
                  <a:lnTo>
                    <a:pt x="2664836" y="939800"/>
                  </a:lnTo>
                  <a:lnTo>
                    <a:pt x="2701265" y="965200"/>
                  </a:lnTo>
                  <a:lnTo>
                    <a:pt x="2734464" y="1003300"/>
                  </a:lnTo>
                  <a:lnTo>
                    <a:pt x="2764136" y="1041400"/>
                  </a:lnTo>
                  <a:lnTo>
                    <a:pt x="2789982" y="1079500"/>
                  </a:lnTo>
                  <a:lnTo>
                    <a:pt x="2811705" y="1117600"/>
                  </a:lnTo>
                  <a:lnTo>
                    <a:pt x="2829008" y="1168400"/>
                  </a:lnTo>
                  <a:lnTo>
                    <a:pt x="2841593" y="1219200"/>
                  </a:lnTo>
                  <a:lnTo>
                    <a:pt x="2836132" y="1168400"/>
                  </a:lnTo>
                  <a:lnTo>
                    <a:pt x="2824956" y="1117600"/>
                  </a:lnTo>
                  <a:lnTo>
                    <a:pt x="2808466" y="1066800"/>
                  </a:lnTo>
                  <a:lnTo>
                    <a:pt x="2787060" y="1028700"/>
                  </a:lnTo>
                  <a:lnTo>
                    <a:pt x="2761136" y="990600"/>
                  </a:lnTo>
                  <a:lnTo>
                    <a:pt x="2731092" y="952500"/>
                  </a:lnTo>
                  <a:lnTo>
                    <a:pt x="2697328" y="914400"/>
                  </a:lnTo>
                  <a:lnTo>
                    <a:pt x="2660242" y="889000"/>
                  </a:lnTo>
                  <a:lnTo>
                    <a:pt x="2620232" y="850900"/>
                  </a:lnTo>
                  <a:lnTo>
                    <a:pt x="2575528" y="825500"/>
                  </a:lnTo>
                  <a:lnTo>
                    <a:pt x="2528885" y="812800"/>
                  </a:lnTo>
                  <a:lnTo>
                    <a:pt x="2480604" y="787400"/>
                  </a:lnTo>
                  <a:lnTo>
                    <a:pt x="2328925" y="749300"/>
                  </a:lnTo>
                  <a:lnTo>
                    <a:pt x="2277084" y="749300"/>
                  </a:lnTo>
                  <a:lnTo>
                    <a:pt x="2225102" y="736600"/>
                  </a:lnTo>
                  <a:lnTo>
                    <a:pt x="1565231" y="736600"/>
                  </a:lnTo>
                  <a:lnTo>
                    <a:pt x="1513143" y="723900"/>
                  </a:lnTo>
                  <a:lnTo>
                    <a:pt x="1463999" y="698500"/>
                  </a:lnTo>
                  <a:lnTo>
                    <a:pt x="1422884" y="660400"/>
                  </a:lnTo>
                  <a:lnTo>
                    <a:pt x="1394886" y="622300"/>
                  </a:lnTo>
                  <a:lnTo>
                    <a:pt x="1382187" y="571500"/>
                  </a:lnTo>
                  <a:lnTo>
                    <a:pt x="1381619" y="520700"/>
                  </a:lnTo>
                  <a:lnTo>
                    <a:pt x="1395241" y="482600"/>
                  </a:lnTo>
                  <a:lnTo>
                    <a:pt x="1425112" y="444500"/>
                  </a:lnTo>
                  <a:lnTo>
                    <a:pt x="1462853" y="431800"/>
                  </a:lnTo>
                  <a:lnTo>
                    <a:pt x="1504450" y="419100"/>
                  </a:lnTo>
                  <a:lnTo>
                    <a:pt x="1588155" y="419100"/>
                  </a:lnTo>
                  <a:lnTo>
                    <a:pt x="1562605" y="393700"/>
                  </a:lnTo>
                  <a:lnTo>
                    <a:pt x="1517648" y="381000"/>
                  </a:lnTo>
                  <a:close/>
                </a:path>
                <a:path w="2846070" h="1803400">
                  <a:moveTo>
                    <a:pt x="1310643" y="1168400"/>
                  </a:moveTo>
                  <a:lnTo>
                    <a:pt x="964463" y="1168400"/>
                  </a:lnTo>
                  <a:lnTo>
                    <a:pt x="1014329" y="1181100"/>
                  </a:lnTo>
                  <a:lnTo>
                    <a:pt x="1261772" y="1181100"/>
                  </a:lnTo>
                  <a:lnTo>
                    <a:pt x="1310643" y="1168400"/>
                  </a:lnTo>
                  <a:close/>
                </a:path>
                <a:path w="2846070" h="1803400">
                  <a:moveTo>
                    <a:pt x="792720" y="0"/>
                  </a:moveTo>
                  <a:lnTo>
                    <a:pt x="741902" y="12700"/>
                  </a:lnTo>
                  <a:lnTo>
                    <a:pt x="692750" y="12700"/>
                  </a:lnTo>
                  <a:lnTo>
                    <a:pt x="645239" y="25400"/>
                  </a:lnTo>
                  <a:lnTo>
                    <a:pt x="599667" y="50800"/>
                  </a:lnTo>
                  <a:lnTo>
                    <a:pt x="556331" y="63500"/>
                  </a:lnTo>
                  <a:lnTo>
                    <a:pt x="515531" y="88900"/>
                  </a:lnTo>
                  <a:lnTo>
                    <a:pt x="477565" y="127000"/>
                  </a:lnTo>
                  <a:lnTo>
                    <a:pt x="442730" y="165100"/>
                  </a:lnTo>
                  <a:lnTo>
                    <a:pt x="411325" y="203200"/>
                  </a:lnTo>
                  <a:lnTo>
                    <a:pt x="383648" y="241300"/>
                  </a:lnTo>
                  <a:lnTo>
                    <a:pt x="360554" y="279400"/>
                  </a:lnTo>
                  <a:lnTo>
                    <a:pt x="341911" y="330200"/>
                  </a:lnTo>
                  <a:lnTo>
                    <a:pt x="327674" y="368300"/>
                  </a:lnTo>
                  <a:lnTo>
                    <a:pt x="317804" y="419100"/>
                  </a:lnTo>
                  <a:lnTo>
                    <a:pt x="312257" y="469900"/>
                  </a:lnTo>
                  <a:lnTo>
                    <a:pt x="310991" y="520700"/>
                  </a:lnTo>
                  <a:lnTo>
                    <a:pt x="313964" y="571500"/>
                  </a:lnTo>
                  <a:lnTo>
                    <a:pt x="321134" y="622300"/>
                  </a:lnTo>
                  <a:lnTo>
                    <a:pt x="332460" y="660400"/>
                  </a:lnTo>
                  <a:lnTo>
                    <a:pt x="347898" y="711200"/>
                  </a:lnTo>
                  <a:lnTo>
                    <a:pt x="367842" y="762000"/>
                  </a:lnTo>
                  <a:lnTo>
                    <a:pt x="390769" y="800100"/>
                  </a:lnTo>
                  <a:lnTo>
                    <a:pt x="416671" y="850900"/>
                  </a:lnTo>
                  <a:lnTo>
                    <a:pt x="445538" y="889000"/>
                  </a:lnTo>
                  <a:lnTo>
                    <a:pt x="477360" y="927100"/>
                  </a:lnTo>
                  <a:lnTo>
                    <a:pt x="512127" y="965200"/>
                  </a:lnTo>
                  <a:lnTo>
                    <a:pt x="549829" y="1003300"/>
                  </a:lnTo>
                  <a:lnTo>
                    <a:pt x="590458" y="1041400"/>
                  </a:lnTo>
                  <a:lnTo>
                    <a:pt x="677952" y="1092200"/>
                  </a:lnTo>
                  <a:lnTo>
                    <a:pt x="723290" y="1104900"/>
                  </a:lnTo>
                  <a:lnTo>
                    <a:pt x="769834" y="1130300"/>
                  </a:lnTo>
                  <a:lnTo>
                    <a:pt x="914899" y="1168400"/>
                  </a:lnTo>
                  <a:lnTo>
                    <a:pt x="1359487" y="1168400"/>
                  </a:lnTo>
                  <a:lnTo>
                    <a:pt x="1408309" y="1155700"/>
                  </a:lnTo>
                  <a:lnTo>
                    <a:pt x="1457112" y="1155700"/>
                  </a:lnTo>
                  <a:lnTo>
                    <a:pt x="1505900" y="1143000"/>
                  </a:lnTo>
                  <a:lnTo>
                    <a:pt x="1554677" y="1143000"/>
                  </a:lnTo>
                  <a:lnTo>
                    <a:pt x="1603447" y="1130300"/>
                  </a:lnTo>
                  <a:lnTo>
                    <a:pt x="1652213" y="1130300"/>
                  </a:lnTo>
                  <a:lnTo>
                    <a:pt x="1749752" y="1104900"/>
                  </a:lnTo>
                  <a:lnTo>
                    <a:pt x="1798531" y="1104900"/>
                  </a:lnTo>
                  <a:lnTo>
                    <a:pt x="1847323" y="1092200"/>
                  </a:lnTo>
                  <a:lnTo>
                    <a:pt x="1944959" y="1092200"/>
                  </a:lnTo>
                  <a:lnTo>
                    <a:pt x="1993810" y="1079500"/>
                  </a:lnTo>
                  <a:lnTo>
                    <a:pt x="993741" y="1079500"/>
                  </a:lnTo>
                  <a:lnTo>
                    <a:pt x="945945" y="1066800"/>
                  </a:lnTo>
                  <a:lnTo>
                    <a:pt x="898504" y="1066800"/>
                  </a:lnTo>
                  <a:lnTo>
                    <a:pt x="760896" y="1028700"/>
                  </a:lnTo>
                  <a:lnTo>
                    <a:pt x="717457" y="1003300"/>
                  </a:lnTo>
                  <a:lnTo>
                    <a:pt x="675664" y="977900"/>
                  </a:lnTo>
                  <a:lnTo>
                    <a:pt x="635773" y="952500"/>
                  </a:lnTo>
                  <a:lnTo>
                    <a:pt x="598042" y="927100"/>
                  </a:lnTo>
                  <a:lnTo>
                    <a:pt x="562731" y="889000"/>
                  </a:lnTo>
                  <a:lnTo>
                    <a:pt x="531935" y="850900"/>
                  </a:lnTo>
                  <a:lnTo>
                    <a:pt x="503347" y="812800"/>
                  </a:lnTo>
                  <a:lnTo>
                    <a:pt x="477307" y="774700"/>
                  </a:lnTo>
                  <a:lnTo>
                    <a:pt x="454151" y="736600"/>
                  </a:lnTo>
                  <a:lnTo>
                    <a:pt x="434218" y="698500"/>
                  </a:lnTo>
                  <a:lnTo>
                    <a:pt x="417845" y="647700"/>
                  </a:lnTo>
                  <a:lnTo>
                    <a:pt x="405370" y="596900"/>
                  </a:lnTo>
                  <a:lnTo>
                    <a:pt x="397131" y="558800"/>
                  </a:lnTo>
                  <a:lnTo>
                    <a:pt x="393465" y="508000"/>
                  </a:lnTo>
                  <a:lnTo>
                    <a:pt x="394579" y="457200"/>
                  </a:lnTo>
                  <a:lnTo>
                    <a:pt x="400349" y="419100"/>
                  </a:lnTo>
                  <a:lnTo>
                    <a:pt x="410647" y="368300"/>
                  </a:lnTo>
                  <a:lnTo>
                    <a:pt x="425342" y="330200"/>
                  </a:lnTo>
                  <a:lnTo>
                    <a:pt x="444305" y="279400"/>
                  </a:lnTo>
                  <a:lnTo>
                    <a:pt x="467409" y="241300"/>
                  </a:lnTo>
                  <a:lnTo>
                    <a:pt x="494522" y="203200"/>
                  </a:lnTo>
                  <a:lnTo>
                    <a:pt x="525516" y="177800"/>
                  </a:lnTo>
                  <a:lnTo>
                    <a:pt x="560262" y="139700"/>
                  </a:lnTo>
                  <a:lnTo>
                    <a:pt x="598631" y="114300"/>
                  </a:lnTo>
                  <a:lnTo>
                    <a:pt x="640493" y="101600"/>
                  </a:lnTo>
                  <a:lnTo>
                    <a:pt x="685031" y="76200"/>
                  </a:lnTo>
                  <a:lnTo>
                    <a:pt x="731981" y="63500"/>
                  </a:lnTo>
                  <a:lnTo>
                    <a:pt x="983585" y="63500"/>
                  </a:lnTo>
                  <a:lnTo>
                    <a:pt x="939242" y="38100"/>
                  </a:lnTo>
                  <a:lnTo>
                    <a:pt x="892146" y="25400"/>
                  </a:lnTo>
                  <a:lnTo>
                    <a:pt x="792720" y="0"/>
                  </a:lnTo>
                  <a:close/>
                </a:path>
                <a:path w="2846070" h="1803400">
                  <a:moveTo>
                    <a:pt x="2165915" y="990600"/>
                  </a:moveTo>
                  <a:lnTo>
                    <a:pt x="2013622" y="990600"/>
                  </a:lnTo>
                  <a:lnTo>
                    <a:pt x="1963015" y="1003300"/>
                  </a:lnTo>
                  <a:lnTo>
                    <a:pt x="2214254" y="1003300"/>
                  </a:lnTo>
                  <a:lnTo>
                    <a:pt x="2165915" y="990600"/>
                  </a:lnTo>
                  <a:close/>
                </a:path>
                <a:path w="2846070" h="1803400">
                  <a:moveTo>
                    <a:pt x="810940" y="330200"/>
                  </a:moveTo>
                  <a:lnTo>
                    <a:pt x="769725" y="342900"/>
                  </a:lnTo>
                  <a:lnTo>
                    <a:pt x="738626" y="368300"/>
                  </a:lnTo>
                  <a:lnTo>
                    <a:pt x="716843" y="406400"/>
                  </a:lnTo>
                  <a:lnTo>
                    <a:pt x="703581" y="444500"/>
                  </a:lnTo>
                  <a:lnTo>
                    <a:pt x="698040" y="482600"/>
                  </a:lnTo>
                  <a:lnTo>
                    <a:pt x="699425" y="520700"/>
                  </a:lnTo>
                  <a:lnTo>
                    <a:pt x="706936" y="558800"/>
                  </a:lnTo>
                  <a:lnTo>
                    <a:pt x="719777" y="609600"/>
                  </a:lnTo>
                  <a:lnTo>
                    <a:pt x="737150" y="647700"/>
                  </a:lnTo>
                  <a:lnTo>
                    <a:pt x="758257" y="685800"/>
                  </a:lnTo>
                  <a:lnTo>
                    <a:pt x="782301" y="723900"/>
                  </a:lnTo>
                  <a:lnTo>
                    <a:pt x="836009" y="774700"/>
                  </a:lnTo>
                  <a:lnTo>
                    <a:pt x="874246" y="800100"/>
                  </a:lnTo>
                  <a:lnTo>
                    <a:pt x="915464" y="825500"/>
                  </a:lnTo>
                  <a:lnTo>
                    <a:pt x="959165" y="850900"/>
                  </a:lnTo>
                  <a:lnTo>
                    <a:pt x="1004850" y="863600"/>
                  </a:lnTo>
                  <a:lnTo>
                    <a:pt x="1100181" y="889000"/>
                  </a:lnTo>
                  <a:lnTo>
                    <a:pt x="1197469" y="889000"/>
                  </a:lnTo>
                  <a:lnTo>
                    <a:pt x="1245600" y="876300"/>
                  </a:lnTo>
                  <a:lnTo>
                    <a:pt x="1292725" y="876300"/>
                  </a:lnTo>
                  <a:lnTo>
                    <a:pt x="1338345" y="863600"/>
                  </a:lnTo>
                  <a:lnTo>
                    <a:pt x="1289783" y="863600"/>
                  </a:lnTo>
                  <a:lnTo>
                    <a:pt x="1240746" y="850900"/>
                  </a:lnTo>
                  <a:lnTo>
                    <a:pt x="1191585" y="850900"/>
                  </a:lnTo>
                  <a:lnTo>
                    <a:pt x="1142651" y="838200"/>
                  </a:lnTo>
                  <a:lnTo>
                    <a:pt x="1094296" y="838200"/>
                  </a:lnTo>
                  <a:lnTo>
                    <a:pt x="1046870" y="825500"/>
                  </a:lnTo>
                  <a:lnTo>
                    <a:pt x="1000725" y="800100"/>
                  </a:lnTo>
                  <a:lnTo>
                    <a:pt x="956213" y="787400"/>
                  </a:lnTo>
                  <a:lnTo>
                    <a:pt x="913683" y="762000"/>
                  </a:lnTo>
                  <a:lnTo>
                    <a:pt x="873487" y="736600"/>
                  </a:lnTo>
                  <a:lnTo>
                    <a:pt x="842625" y="698500"/>
                  </a:lnTo>
                  <a:lnTo>
                    <a:pt x="813678" y="673100"/>
                  </a:lnTo>
                  <a:lnTo>
                    <a:pt x="787688" y="635000"/>
                  </a:lnTo>
                  <a:lnTo>
                    <a:pt x="765694" y="596900"/>
                  </a:lnTo>
                  <a:lnTo>
                    <a:pt x="748734" y="558800"/>
                  </a:lnTo>
                  <a:lnTo>
                    <a:pt x="737850" y="508000"/>
                  </a:lnTo>
                  <a:lnTo>
                    <a:pt x="734080" y="469900"/>
                  </a:lnTo>
                  <a:lnTo>
                    <a:pt x="738464" y="431800"/>
                  </a:lnTo>
                  <a:lnTo>
                    <a:pt x="752043" y="393700"/>
                  </a:lnTo>
                  <a:lnTo>
                    <a:pt x="775854" y="355600"/>
                  </a:lnTo>
                  <a:lnTo>
                    <a:pt x="810940" y="330200"/>
                  </a:lnTo>
                  <a:close/>
                </a:path>
                <a:path w="2846070" h="1803400">
                  <a:moveTo>
                    <a:pt x="1901324" y="800100"/>
                  </a:moveTo>
                  <a:lnTo>
                    <a:pt x="1607510" y="800100"/>
                  </a:lnTo>
                  <a:lnTo>
                    <a:pt x="1659715" y="812800"/>
                  </a:lnTo>
                  <a:lnTo>
                    <a:pt x="1853830" y="812800"/>
                  </a:lnTo>
                  <a:lnTo>
                    <a:pt x="1901324" y="800100"/>
                  </a:lnTo>
                  <a:close/>
                </a:path>
                <a:path w="2846070" h="1803400">
                  <a:moveTo>
                    <a:pt x="1588155" y="419100"/>
                  </a:moveTo>
                  <a:lnTo>
                    <a:pt x="1545821" y="419100"/>
                  </a:lnTo>
                  <a:lnTo>
                    <a:pt x="1582884" y="444500"/>
                  </a:lnTo>
                  <a:lnTo>
                    <a:pt x="1606330" y="482600"/>
                  </a:lnTo>
                  <a:lnTo>
                    <a:pt x="1618795" y="520700"/>
                  </a:lnTo>
                  <a:lnTo>
                    <a:pt x="1617981" y="558800"/>
                  </a:lnTo>
                  <a:lnTo>
                    <a:pt x="1601591" y="596900"/>
                  </a:lnTo>
                  <a:lnTo>
                    <a:pt x="1567326" y="622300"/>
                  </a:lnTo>
                  <a:lnTo>
                    <a:pt x="1596925" y="609600"/>
                  </a:lnTo>
                  <a:lnTo>
                    <a:pt x="1618360" y="584200"/>
                  </a:lnTo>
                  <a:lnTo>
                    <a:pt x="1631457" y="546100"/>
                  </a:lnTo>
                  <a:lnTo>
                    <a:pt x="1636046" y="520700"/>
                  </a:lnTo>
                  <a:lnTo>
                    <a:pt x="1633845" y="495300"/>
                  </a:lnTo>
                  <a:lnTo>
                    <a:pt x="1627032" y="469900"/>
                  </a:lnTo>
                  <a:lnTo>
                    <a:pt x="1615947" y="444500"/>
                  </a:lnTo>
                  <a:lnTo>
                    <a:pt x="1600930" y="431800"/>
                  </a:lnTo>
                  <a:lnTo>
                    <a:pt x="1588155" y="419100"/>
                  </a:lnTo>
                  <a:close/>
                </a:path>
                <a:path w="2846070" h="1803400">
                  <a:moveTo>
                    <a:pt x="1706738" y="177800"/>
                  </a:moveTo>
                  <a:lnTo>
                    <a:pt x="1588446" y="177800"/>
                  </a:lnTo>
                  <a:lnTo>
                    <a:pt x="1633083" y="190500"/>
                  </a:lnTo>
                  <a:lnTo>
                    <a:pt x="1675289" y="215900"/>
                  </a:lnTo>
                  <a:lnTo>
                    <a:pt x="1714227" y="241300"/>
                  </a:lnTo>
                  <a:lnTo>
                    <a:pt x="1747036" y="279400"/>
                  </a:lnTo>
                  <a:lnTo>
                    <a:pt x="1772860" y="330200"/>
                  </a:lnTo>
                  <a:lnTo>
                    <a:pt x="1791591" y="381000"/>
                  </a:lnTo>
                  <a:lnTo>
                    <a:pt x="1803118" y="431800"/>
                  </a:lnTo>
                  <a:lnTo>
                    <a:pt x="1807334" y="482600"/>
                  </a:lnTo>
                  <a:lnTo>
                    <a:pt x="1804131" y="533400"/>
                  </a:lnTo>
                  <a:lnTo>
                    <a:pt x="1793399" y="584200"/>
                  </a:lnTo>
                  <a:lnTo>
                    <a:pt x="1816053" y="546100"/>
                  </a:lnTo>
                  <a:lnTo>
                    <a:pt x="1830716" y="508000"/>
                  </a:lnTo>
                  <a:lnTo>
                    <a:pt x="1837816" y="457200"/>
                  </a:lnTo>
                  <a:lnTo>
                    <a:pt x="1837783" y="406400"/>
                  </a:lnTo>
                  <a:lnTo>
                    <a:pt x="1831047" y="368300"/>
                  </a:lnTo>
                  <a:lnTo>
                    <a:pt x="1818036" y="317500"/>
                  </a:lnTo>
                  <a:lnTo>
                    <a:pt x="1799180" y="279400"/>
                  </a:lnTo>
                  <a:lnTo>
                    <a:pt x="1774907" y="241300"/>
                  </a:lnTo>
                  <a:lnTo>
                    <a:pt x="1745647" y="203200"/>
                  </a:lnTo>
                  <a:lnTo>
                    <a:pt x="1706738" y="177800"/>
                  </a:lnTo>
                  <a:close/>
                </a:path>
                <a:path w="2846070" h="1803400">
                  <a:moveTo>
                    <a:pt x="983585" y="63500"/>
                  </a:moveTo>
                  <a:lnTo>
                    <a:pt x="877361" y="63500"/>
                  </a:lnTo>
                  <a:lnTo>
                    <a:pt x="924023" y="76200"/>
                  </a:lnTo>
                  <a:lnTo>
                    <a:pt x="968130" y="101600"/>
                  </a:lnTo>
                  <a:lnTo>
                    <a:pt x="1008689" y="127000"/>
                  </a:lnTo>
                  <a:lnTo>
                    <a:pt x="1044709" y="165100"/>
                  </a:lnTo>
                  <a:lnTo>
                    <a:pt x="1075928" y="203200"/>
                  </a:lnTo>
                  <a:lnTo>
                    <a:pt x="1099201" y="241300"/>
                  </a:lnTo>
                  <a:lnTo>
                    <a:pt x="1114700" y="279400"/>
                  </a:lnTo>
                  <a:lnTo>
                    <a:pt x="1122595" y="330200"/>
                  </a:lnTo>
                  <a:lnTo>
                    <a:pt x="1123060" y="368300"/>
                  </a:lnTo>
                  <a:lnTo>
                    <a:pt x="1116265" y="419100"/>
                  </a:lnTo>
                  <a:lnTo>
                    <a:pt x="1102383" y="457200"/>
                  </a:lnTo>
                  <a:lnTo>
                    <a:pt x="1081585" y="508000"/>
                  </a:lnTo>
                  <a:lnTo>
                    <a:pt x="1054044" y="546100"/>
                  </a:lnTo>
                  <a:lnTo>
                    <a:pt x="1019931" y="571500"/>
                  </a:lnTo>
                  <a:lnTo>
                    <a:pt x="1056839" y="546100"/>
                  </a:lnTo>
                  <a:lnTo>
                    <a:pt x="1087881" y="508000"/>
                  </a:lnTo>
                  <a:lnTo>
                    <a:pt x="1112788" y="469900"/>
                  </a:lnTo>
                  <a:lnTo>
                    <a:pt x="1131291" y="431800"/>
                  </a:lnTo>
                  <a:lnTo>
                    <a:pt x="1143120" y="381000"/>
                  </a:lnTo>
                  <a:lnTo>
                    <a:pt x="1148007" y="342900"/>
                  </a:lnTo>
                  <a:lnTo>
                    <a:pt x="1145682" y="292100"/>
                  </a:lnTo>
                  <a:lnTo>
                    <a:pt x="1135875" y="254000"/>
                  </a:lnTo>
                  <a:lnTo>
                    <a:pt x="1118318" y="203200"/>
                  </a:lnTo>
                  <a:lnTo>
                    <a:pt x="1092542" y="165100"/>
                  </a:lnTo>
                  <a:lnTo>
                    <a:pt x="1060991" y="114300"/>
                  </a:lnTo>
                  <a:lnTo>
                    <a:pt x="1024420" y="88900"/>
                  </a:lnTo>
                  <a:lnTo>
                    <a:pt x="983585" y="63500"/>
                  </a:lnTo>
                  <a:close/>
                </a:path>
                <a:path w="2846070" h="1803400">
                  <a:moveTo>
                    <a:pt x="1619804" y="139700"/>
                  </a:moveTo>
                  <a:lnTo>
                    <a:pt x="1527391" y="139700"/>
                  </a:lnTo>
                  <a:lnTo>
                    <a:pt x="1481634" y="152400"/>
                  </a:lnTo>
                  <a:lnTo>
                    <a:pt x="1437510" y="165100"/>
                  </a:lnTo>
                  <a:lnTo>
                    <a:pt x="1396022" y="190500"/>
                  </a:lnTo>
                  <a:lnTo>
                    <a:pt x="1358170" y="215900"/>
                  </a:lnTo>
                  <a:lnTo>
                    <a:pt x="1402375" y="203200"/>
                  </a:lnTo>
                  <a:lnTo>
                    <a:pt x="1495238" y="177800"/>
                  </a:lnTo>
                  <a:lnTo>
                    <a:pt x="1706738" y="177800"/>
                  </a:lnTo>
                  <a:lnTo>
                    <a:pt x="1664456" y="152400"/>
                  </a:lnTo>
                  <a:lnTo>
                    <a:pt x="1619804" y="139700"/>
                  </a:lnTo>
                  <a:close/>
                </a:path>
              </a:pathLst>
            </a:custGeom>
            <a:solidFill>
              <a:srgbClr val="1D1D1B">
                <a:alpha val="9999"/>
              </a:srgbClr>
            </a:solidFill>
          </p:spPr>
          <p:txBody>
            <a:bodyPr wrap="square" lIns="0" tIns="0" rIns="0" bIns="0" rtlCol="0"/>
            <a:lstStyle/>
            <a:p>
              <a:endParaRPr/>
            </a:p>
          </p:txBody>
        </p:sp>
        <p:pic>
          <p:nvPicPr>
            <p:cNvPr id="9" name="object 9"/>
            <p:cNvPicPr/>
            <p:nvPr/>
          </p:nvPicPr>
          <p:blipFill>
            <a:blip r:embed="rId2" cstate="print"/>
            <a:stretch>
              <a:fillRect/>
            </a:stretch>
          </p:blipFill>
          <p:spPr>
            <a:xfrm>
              <a:off x="3931920" y="1211579"/>
              <a:ext cx="2027885" cy="1735074"/>
            </a:xfrm>
            <a:prstGeom prst="rect">
              <a:avLst/>
            </a:prstGeom>
          </p:spPr>
        </p:pic>
        <p:sp>
          <p:nvSpPr>
            <p:cNvPr id="10" name="object 10"/>
            <p:cNvSpPr/>
            <p:nvPr/>
          </p:nvSpPr>
          <p:spPr>
            <a:xfrm>
              <a:off x="914400" y="1066981"/>
              <a:ext cx="862330" cy="2019300"/>
            </a:xfrm>
            <a:custGeom>
              <a:avLst/>
              <a:gdLst/>
              <a:ahLst/>
              <a:cxnLst/>
              <a:rect l="l" t="t" r="r" b="b"/>
              <a:pathLst>
                <a:path w="862330" h="2019300">
                  <a:moveTo>
                    <a:pt x="758380" y="0"/>
                  </a:moveTo>
                  <a:lnTo>
                    <a:pt x="0" y="39750"/>
                  </a:lnTo>
                  <a:lnTo>
                    <a:pt x="103733" y="2019122"/>
                  </a:lnTo>
                  <a:lnTo>
                    <a:pt x="862114" y="1979371"/>
                  </a:lnTo>
                  <a:lnTo>
                    <a:pt x="758380" y="0"/>
                  </a:lnTo>
                  <a:close/>
                </a:path>
              </a:pathLst>
            </a:custGeom>
            <a:solidFill>
              <a:srgbClr val="FFFFFF"/>
            </a:solidFill>
          </p:spPr>
          <p:txBody>
            <a:bodyPr wrap="square" lIns="0" tIns="0" rIns="0" bIns="0" rtlCol="0"/>
            <a:lstStyle/>
            <a:p>
              <a:endParaRPr/>
            </a:p>
          </p:txBody>
        </p:sp>
        <p:sp>
          <p:nvSpPr>
            <p:cNvPr id="11" name="object 11"/>
            <p:cNvSpPr/>
            <p:nvPr/>
          </p:nvSpPr>
          <p:spPr>
            <a:xfrm>
              <a:off x="1096695" y="1224736"/>
              <a:ext cx="614680" cy="1688464"/>
            </a:xfrm>
            <a:custGeom>
              <a:avLst/>
              <a:gdLst/>
              <a:ahLst/>
              <a:cxnLst/>
              <a:rect l="l" t="t" r="r" b="b"/>
              <a:pathLst>
                <a:path w="614680" h="1688464">
                  <a:moveTo>
                    <a:pt x="556793" y="558380"/>
                  </a:moveTo>
                  <a:lnTo>
                    <a:pt x="556666" y="555993"/>
                  </a:lnTo>
                  <a:lnTo>
                    <a:pt x="551484" y="456958"/>
                  </a:lnTo>
                  <a:lnTo>
                    <a:pt x="549211" y="409295"/>
                  </a:lnTo>
                  <a:lnTo>
                    <a:pt x="545426" y="360629"/>
                  </a:lnTo>
                  <a:lnTo>
                    <a:pt x="539889" y="310108"/>
                  </a:lnTo>
                  <a:lnTo>
                    <a:pt x="532396" y="257784"/>
                  </a:lnTo>
                  <a:lnTo>
                    <a:pt x="526935" y="227368"/>
                  </a:lnTo>
                  <a:lnTo>
                    <a:pt x="522605" y="203200"/>
                  </a:lnTo>
                  <a:lnTo>
                    <a:pt x="522224" y="201447"/>
                  </a:lnTo>
                  <a:lnTo>
                    <a:pt x="522224" y="530606"/>
                  </a:lnTo>
                  <a:lnTo>
                    <a:pt x="37731" y="555993"/>
                  </a:lnTo>
                  <a:lnTo>
                    <a:pt x="33870" y="482346"/>
                  </a:lnTo>
                  <a:lnTo>
                    <a:pt x="120738" y="477799"/>
                  </a:lnTo>
                  <a:lnTo>
                    <a:pt x="119316" y="471004"/>
                  </a:lnTo>
                  <a:lnTo>
                    <a:pt x="117919" y="463892"/>
                  </a:lnTo>
                  <a:lnTo>
                    <a:pt x="116547" y="456450"/>
                  </a:lnTo>
                  <a:lnTo>
                    <a:pt x="115963" y="453034"/>
                  </a:lnTo>
                  <a:lnTo>
                    <a:pt x="115214" y="448703"/>
                  </a:lnTo>
                  <a:lnTo>
                    <a:pt x="32778" y="453034"/>
                  </a:lnTo>
                  <a:lnTo>
                    <a:pt x="32181" y="442391"/>
                  </a:lnTo>
                  <a:lnTo>
                    <a:pt x="33223" y="426605"/>
                  </a:lnTo>
                  <a:lnTo>
                    <a:pt x="47637" y="386651"/>
                  </a:lnTo>
                  <a:lnTo>
                    <a:pt x="77838" y="355765"/>
                  </a:lnTo>
                  <a:lnTo>
                    <a:pt x="72263" y="332295"/>
                  </a:lnTo>
                  <a:lnTo>
                    <a:pt x="78892" y="287883"/>
                  </a:lnTo>
                  <a:lnTo>
                    <a:pt x="98171" y="264096"/>
                  </a:lnTo>
                  <a:lnTo>
                    <a:pt x="97459" y="181698"/>
                  </a:lnTo>
                  <a:lnTo>
                    <a:pt x="101142" y="115138"/>
                  </a:lnTo>
                  <a:lnTo>
                    <a:pt x="108686" y="70510"/>
                  </a:lnTo>
                  <a:lnTo>
                    <a:pt x="119621" y="53848"/>
                  </a:lnTo>
                  <a:lnTo>
                    <a:pt x="130784" y="65963"/>
                  </a:lnTo>
                  <a:lnTo>
                    <a:pt x="141719" y="100698"/>
                  </a:lnTo>
                  <a:lnTo>
                    <a:pt x="151612" y="153911"/>
                  </a:lnTo>
                  <a:lnTo>
                    <a:pt x="159715" y="221449"/>
                  </a:lnTo>
                  <a:lnTo>
                    <a:pt x="172618" y="181546"/>
                  </a:lnTo>
                  <a:lnTo>
                    <a:pt x="193548" y="180454"/>
                  </a:lnTo>
                  <a:lnTo>
                    <a:pt x="189966" y="112153"/>
                  </a:lnTo>
                  <a:lnTo>
                    <a:pt x="313283" y="105689"/>
                  </a:lnTo>
                  <a:lnTo>
                    <a:pt x="316865" y="173990"/>
                  </a:lnTo>
                  <a:lnTo>
                    <a:pt x="339610" y="172796"/>
                  </a:lnTo>
                  <a:lnTo>
                    <a:pt x="351434" y="198158"/>
                  </a:lnTo>
                  <a:lnTo>
                    <a:pt x="359689" y="215138"/>
                  </a:lnTo>
                  <a:lnTo>
                    <a:pt x="364528" y="224650"/>
                  </a:lnTo>
                  <a:lnTo>
                    <a:pt x="366115" y="227609"/>
                  </a:lnTo>
                  <a:lnTo>
                    <a:pt x="380631" y="227368"/>
                  </a:lnTo>
                  <a:lnTo>
                    <a:pt x="395414" y="229323"/>
                  </a:lnTo>
                  <a:lnTo>
                    <a:pt x="430580" y="245364"/>
                  </a:lnTo>
                  <a:lnTo>
                    <a:pt x="457060" y="275526"/>
                  </a:lnTo>
                  <a:lnTo>
                    <a:pt x="464261" y="310108"/>
                  </a:lnTo>
                  <a:lnTo>
                    <a:pt x="461124" y="338074"/>
                  </a:lnTo>
                  <a:lnTo>
                    <a:pt x="468388" y="340715"/>
                  </a:lnTo>
                  <a:lnTo>
                    <a:pt x="510882" y="382701"/>
                  </a:lnTo>
                  <a:lnTo>
                    <a:pt x="517804" y="418706"/>
                  </a:lnTo>
                  <a:lnTo>
                    <a:pt x="517245" y="427634"/>
                  </a:lnTo>
                  <a:lnTo>
                    <a:pt x="165277" y="446087"/>
                  </a:lnTo>
                  <a:lnTo>
                    <a:pt x="164515" y="456958"/>
                  </a:lnTo>
                  <a:lnTo>
                    <a:pt x="164172" y="461467"/>
                  </a:lnTo>
                  <a:lnTo>
                    <a:pt x="163525" y="468693"/>
                  </a:lnTo>
                  <a:lnTo>
                    <a:pt x="162839" y="475589"/>
                  </a:lnTo>
                  <a:lnTo>
                    <a:pt x="518363" y="456958"/>
                  </a:lnTo>
                  <a:lnTo>
                    <a:pt x="522224" y="530606"/>
                  </a:lnTo>
                  <a:lnTo>
                    <a:pt x="522224" y="201447"/>
                  </a:lnTo>
                  <a:lnTo>
                    <a:pt x="516013" y="172796"/>
                  </a:lnTo>
                  <a:lnTo>
                    <a:pt x="510374" y="146824"/>
                  </a:lnTo>
                  <a:lnTo>
                    <a:pt x="500634" y="107886"/>
                  </a:lnTo>
                  <a:lnTo>
                    <a:pt x="500024" y="105689"/>
                  </a:lnTo>
                  <a:lnTo>
                    <a:pt x="490245" y="70421"/>
                  </a:lnTo>
                  <a:lnTo>
                    <a:pt x="485203" y="53848"/>
                  </a:lnTo>
                  <a:lnTo>
                    <a:pt x="479298" y="34455"/>
                  </a:lnTo>
                  <a:lnTo>
                    <a:pt x="467918" y="0"/>
                  </a:lnTo>
                  <a:lnTo>
                    <a:pt x="34340" y="22720"/>
                  </a:lnTo>
                  <a:lnTo>
                    <a:pt x="22313" y="95783"/>
                  </a:lnTo>
                  <a:lnTo>
                    <a:pt x="17068" y="133858"/>
                  </a:lnTo>
                  <a:lnTo>
                    <a:pt x="12433" y="172796"/>
                  </a:lnTo>
                  <a:lnTo>
                    <a:pt x="7010" y="229323"/>
                  </a:lnTo>
                  <a:lnTo>
                    <a:pt x="3251" y="283273"/>
                  </a:lnTo>
                  <a:lnTo>
                    <a:pt x="927" y="336067"/>
                  </a:lnTo>
                  <a:lnTo>
                    <a:pt x="12" y="382701"/>
                  </a:lnTo>
                  <a:lnTo>
                    <a:pt x="0" y="407428"/>
                  </a:lnTo>
                  <a:lnTo>
                    <a:pt x="114" y="436511"/>
                  </a:lnTo>
                  <a:lnTo>
                    <a:pt x="1397" y="484035"/>
                  </a:lnTo>
                  <a:lnTo>
                    <a:pt x="6807" y="587197"/>
                  </a:lnTo>
                  <a:lnTo>
                    <a:pt x="556793" y="558380"/>
                  </a:lnTo>
                  <a:close/>
                </a:path>
                <a:path w="614680" h="1688464">
                  <a:moveTo>
                    <a:pt x="614489" y="1659267"/>
                  </a:moveTo>
                  <a:lnTo>
                    <a:pt x="611619" y="1604695"/>
                  </a:lnTo>
                  <a:lnTo>
                    <a:pt x="61620" y="1633524"/>
                  </a:lnTo>
                  <a:lnTo>
                    <a:pt x="64490" y="1688096"/>
                  </a:lnTo>
                  <a:lnTo>
                    <a:pt x="614489" y="1659267"/>
                  </a:lnTo>
                  <a:close/>
                </a:path>
              </a:pathLst>
            </a:custGeom>
            <a:solidFill>
              <a:srgbClr val="D4DEE1"/>
            </a:solidFill>
          </p:spPr>
          <p:txBody>
            <a:bodyPr wrap="square" lIns="0" tIns="0" rIns="0" bIns="0" rtlCol="0"/>
            <a:lstStyle/>
            <a:p>
              <a:endParaRPr/>
            </a:p>
          </p:txBody>
        </p:sp>
        <p:pic>
          <p:nvPicPr>
            <p:cNvPr id="12" name="object 12"/>
            <p:cNvPicPr/>
            <p:nvPr/>
          </p:nvPicPr>
          <p:blipFill>
            <a:blip r:embed="rId3" cstate="print"/>
            <a:stretch>
              <a:fillRect/>
            </a:stretch>
          </p:blipFill>
          <p:spPr>
            <a:xfrm>
              <a:off x="1286661" y="1330430"/>
              <a:ext cx="126898" cy="74752"/>
            </a:xfrm>
            <a:prstGeom prst="rect">
              <a:avLst/>
            </a:prstGeom>
          </p:spPr>
        </p:pic>
        <p:sp>
          <p:nvSpPr>
            <p:cNvPr id="13" name="object 13"/>
            <p:cNvSpPr/>
            <p:nvPr/>
          </p:nvSpPr>
          <p:spPr>
            <a:xfrm>
              <a:off x="1130574" y="1681697"/>
              <a:ext cx="488950" cy="99060"/>
            </a:xfrm>
            <a:custGeom>
              <a:avLst/>
              <a:gdLst/>
              <a:ahLst/>
              <a:cxnLst/>
              <a:rect l="l" t="t" r="r" b="b"/>
              <a:pathLst>
                <a:path w="488950" h="99060">
                  <a:moveTo>
                    <a:pt x="484479" y="0"/>
                  </a:moveTo>
                  <a:lnTo>
                    <a:pt x="128955" y="18630"/>
                  </a:lnTo>
                  <a:lnTo>
                    <a:pt x="125638" y="42547"/>
                  </a:lnTo>
                  <a:lnTo>
                    <a:pt x="121478" y="60574"/>
                  </a:lnTo>
                  <a:lnTo>
                    <a:pt x="116532" y="72021"/>
                  </a:lnTo>
                  <a:lnTo>
                    <a:pt x="110858" y="76200"/>
                  </a:lnTo>
                  <a:lnTo>
                    <a:pt x="104786" y="72634"/>
                  </a:lnTo>
                  <a:lnTo>
                    <a:pt x="98675" y="61763"/>
                  </a:lnTo>
                  <a:lnTo>
                    <a:pt x="92656" y="44267"/>
                  </a:lnTo>
                  <a:lnTo>
                    <a:pt x="86855" y="20827"/>
                  </a:lnTo>
                  <a:lnTo>
                    <a:pt x="0" y="25387"/>
                  </a:lnTo>
                  <a:lnTo>
                    <a:pt x="3860" y="99034"/>
                  </a:lnTo>
                  <a:lnTo>
                    <a:pt x="488340" y="73647"/>
                  </a:lnTo>
                  <a:lnTo>
                    <a:pt x="484479" y="0"/>
                  </a:lnTo>
                  <a:close/>
                </a:path>
              </a:pathLst>
            </a:custGeom>
            <a:solidFill>
              <a:srgbClr val="F1F1F1"/>
            </a:solidFill>
          </p:spPr>
          <p:txBody>
            <a:bodyPr wrap="square" lIns="0" tIns="0" rIns="0" bIns="0" rtlCol="0"/>
            <a:lstStyle/>
            <a:p>
              <a:endParaRPr/>
            </a:p>
          </p:txBody>
        </p:sp>
        <p:pic>
          <p:nvPicPr>
            <p:cNvPr id="14" name="object 14"/>
            <p:cNvPicPr/>
            <p:nvPr/>
          </p:nvPicPr>
          <p:blipFill>
            <a:blip r:embed="rId4" cstate="print"/>
            <a:stretch>
              <a:fillRect/>
            </a:stretch>
          </p:blipFill>
          <p:spPr>
            <a:xfrm>
              <a:off x="1128884" y="1488834"/>
              <a:ext cx="83027" cy="188925"/>
            </a:xfrm>
            <a:prstGeom prst="rect">
              <a:avLst/>
            </a:prstGeom>
          </p:spPr>
        </p:pic>
        <p:sp>
          <p:nvSpPr>
            <p:cNvPr id="15" name="object 15"/>
            <p:cNvSpPr/>
            <p:nvPr/>
          </p:nvSpPr>
          <p:spPr>
            <a:xfrm>
              <a:off x="1256411" y="1397529"/>
              <a:ext cx="358140" cy="273685"/>
            </a:xfrm>
            <a:custGeom>
              <a:avLst/>
              <a:gdLst/>
              <a:ahLst/>
              <a:cxnLst/>
              <a:rect l="l" t="t" r="r" b="b"/>
              <a:pathLst>
                <a:path w="358140" h="273685">
                  <a:moveTo>
                    <a:pt x="179895" y="0"/>
                  </a:moveTo>
                  <a:lnTo>
                    <a:pt x="12903" y="8750"/>
                  </a:lnTo>
                  <a:lnTo>
                    <a:pt x="0" y="48666"/>
                  </a:lnTo>
                  <a:lnTo>
                    <a:pt x="2863" y="82981"/>
                  </a:lnTo>
                  <a:lnTo>
                    <a:pt x="5118" y="119011"/>
                  </a:lnTo>
                  <a:lnTo>
                    <a:pt x="6846" y="161943"/>
                  </a:lnTo>
                  <a:lnTo>
                    <a:pt x="7459" y="202414"/>
                  </a:lnTo>
                  <a:lnTo>
                    <a:pt x="7012" y="239753"/>
                  </a:lnTo>
                  <a:lnTo>
                    <a:pt x="5562" y="273291"/>
                  </a:lnTo>
                  <a:lnTo>
                    <a:pt x="357530" y="254850"/>
                  </a:lnTo>
                  <a:lnTo>
                    <a:pt x="351176" y="209900"/>
                  </a:lnTo>
                  <a:lnTo>
                    <a:pt x="328028" y="179397"/>
                  </a:lnTo>
                  <a:lnTo>
                    <a:pt x="301409" y="165277"/>
                  </a:lnTo>
                  <a:lnTo>
                    <a:pt x="304544" y="137304"/>
                  </a:lnTo>
                  <a:lnTo>
                    <a:pt x="289953" y="90081"/>
                  </a:lnTo>
                  <a:lnTo>
                    <a:pt x="249936" y="60756"/>
                  </a:lnTo>
                  <a:lnTo>
                    <a:pt x="220926" y="54565"/>
                  </a:lnTo>
                  <a:lnTo>
                    <a:pt x="206400" y="54813"/>
                  </a:lnTo>
                  <a:lnTo>
                    <a:pt x="201321" y="45512"/>
                  </a:lnTo>
                  <a:lnTo>
                    <a:pt x="196867" y="36702"/>
                  </a:lnTo>
                  <a:lnTo>
                    <a:pt x="179895" y="0"/>
                  </a:lnTo>
                  <a:close/>
                </a:path>
              </a:pathLst>
            </a:custGeom>
            <a:solidFill>
              <a:srgbClr val="F1F1F1"/>
            </a:solidFill>
          </p:spPr>
          <p:txBody>
            <a:bodyPr wrap="square" lIns="0" tIns="0" rIns="0" bIns="0" rtlCol="0"/>
            <a:lstStyle/>
            <a:p>
              <a:endParaRPr/>
            </a:p>
          </p:txBody>
        </p:sp>
        <p:sp>
          <p:nvSpPr>
            <p:cNvPr id="16" name="object 16"/>
            <p:cNvSpPr/>
            <p:nvPr/>
          </p:nvSpPr>
          <p:spPr>
            <a:xfrm>
              <a:off x="1330430" y="1350683"/>
              <a:ext cx="40005" cy="40005"/>
            </a:xfrm>
            <a:custGeom>
              <a:avLst/>
              <a:gdLst/>
              <a:ahLst/>
              <a:cxnLst/>
              <a:rect l="l" t="t" r="r" b="b"/>
              <a:pathLst>
                <a:path w="40005" h="40005">
                  <a:moveTo>
                    <a:pt x="18783" y="0"/>
                  </a:moveTo>
                  <a:lnTo>
                    <a:pt x="11149" y="1961"/>
                  </a:lnTo>
                  <a:lnTo>
                    <a:pt x="5072" y="6540"/>
                  </a:lnTo>
                  <a:lnTo>
                    <a:pt x="1154" y="13062"/>
                  </a:lnTo>
                  <a:lnTo>
                    <a:pt x="0" y="20853"/>
                  </a:lnTo>
                  <a:lnTo>
                    <a:pt x="1961" y="28487"/>
                  </a:lnTo>
                  <a:lnTo>
                    <a:pt x="6542" y="34564"/>
                  </a:lnTo>
                  <a:lnTo>
                    <a:pt x="13067" y="38482"/>
                  </a:lnTo>
                  <a:lnTo>
                    <a:pt x="20866" y="39636"/>
                  </a:lnTo>
                  <a:lnTo>
                    <a:pt x="28499" y="37676"/>
                  </a:lnTo>
                  <a:lnTo>
                    <a:pt x="34575" y="33100"/>
                  </a:lnTo>
                  <a:lnTo>
                    <a:pt x="38489" y="26579"/>
                  </a:lnTo>
                  <a:lnTo>
                    <a:pt x="39636" y="18783"/>
                  </a:lnTo>
                  <a:lnTo>
                    <a:pt x="37676" y="11149"/>
                  </a:lnTo>
                  <a:lnTo>
                    <a:pt x="33100" y="5072"/>
                  </a:lnTo>
                  <a:lnTo>
                    <a:pt x="26579" y="1154"/>
                  </a:lnTo>
                  <a:lnTo>
                    <a:pt x="18783" y="0"/>
                  </a:lnTo>
                  <a:close/>
                </a:path>
              </a:pathLst>
            </a:custGeom>
            <a:solidFill>
              <a:srgbClr val="777777"/>
            </a:solidFill>
          </p:spPr>
          <p:txBody>
            <a:bodyPr wrap="square" lIns="0" tIns="0" rIns="0" bIns="0" rtlCol="0"/>
            <a:lstStyle/>
            <a:p>
              <a:endParaRPr/>
            </a:p>
          </p:txBody>
        </p:sp>
        <p:sp>
          <p:nvSpPr>
            <p:cNvPr id="17" name="object 17"/>
            <p:cNvSpPr/>
            <p:nvPr/>
          </p:nvSpPr>
          <p:spPr>
            <a:xfrm>
              <a:off x="1103490" y="1783117"/>
              <a:ext cx="605155" cy="1075690"/>
            </a:xfrm>
            <a:custGeom>
              <a:avLst/>
              <a:gdLst/>
              <a:ahLst/>
              <a:cxnLst/>
              <a:rect l="l" t="t" r="r" b="b"/>
              <a:pathLst>
                <a:path w="605155" h="1075689">
                  <a:moveTo>
                    <a:pt x="553872" y="73774"/>
                  </a:moveTo>
                  <a:lnTo>
                    <a:pt x="549998" y="0"/>
                  </a:lnTo>
                  <a:lnTo>
                    <a:pt x="12" y="28816"/>
                  </a:lnTo>
                  <a:lnTo>
                    <a:pt x="7721" y="176250"/>
                  </a:lnTo>
                  <a:lnTo>
                    <a:pt x="3873" y="102603"/>
                  </a:lnTo>
                  <a:lnTo>
                    <a:pt x="553872" y="73774"/>
                  </a:lnTo>
                  <a:close/>
                </a:path>
                <a:path w="605155" h="1075689">
                  <a:moveTo>
                    <a:pt x="597738" y="910945"/>
                  </a:moveTo>
                  <a:lnTo>
                    <a:pt x="583044" y="630529"/>
                  </a:lnTo>
                  <a:lnTo>
                    <a:pt x="579666" y="566216"/>
                  </a:lnTo>
                  <a:lnTo>
                    <a:pt x="578180" y="537705"/>
                  </a:lnTo>
                  <a:lnTo>
                    <a:pt x="574802" y="473405"/>
                  </a:lnTo>
                  <a:lnTo>
                    <a:pt x="573316" y="444893"/>
                  </a:lnTo>
                  <a:lnTo>
                    <a:pt x="560095" y="192620"/>
                  </a:lnTo>
                  <a:lnTo>
                    <a:pt x="557733" y="147421"/>
                  </a:lnTo>
                  <a:lnTo>
                    <a:pt x="421868" y="154546"/>
                  </a:lnTo>
                  <a:lnTo>
                    <a:pt x="421868" y="617956"/>
                  </a:lnTo>
                  <a:lnTo>
                    <a:pt x="182156" y="630529"/>
                  </a:lnTo>
                  <a:lnTo>
                    <a:pt x="179438" y="578789"/>
                  </a:lnTo>
                  <a:lnTo>
                    <a:pt x="419163" y="566216"/>
                  </a:lnTo>
                  <a:lnTo>
                    <a:pt x="421868" y="617956"/>
                  </a:lnTo>
                  <a:lnTo>
                    <a:pt x="421868" y="154546"/>
                  </a:lnTo>
                  <a:lnTo>
                    <a:pt x="417004" y="154800"/>
                  </a:lnTo>
                  <a:lnTo>
                    <a:pt x="417004" y="525145"/>
                  </a:lnTo>
                  <a:lnTo>
                    <a:pt x="177292" y="537705"/>
                  </a:lnTo>
                  <a:lnTo>
                    <a:pt x="174574" y="485965"/>
                  </a:lnTo>
                  <a:lnTo>
                    <a:pt x="414286" y="473405"/>
                  </a:lnTo>
                  <a:lnTo>
                    <a:pt x="417004" y="525145"/>
                  </a:lnTo>
                  <a:lnTo>
                    <a:pt x="417004" y="154800"/>
                  </a:lnTo>
                  <a:lnTo>
                    <a:pt x="412140" y="155054"/>
                  </a:lnTo>
                  <a:lnTo>
                    <a:pt x="412140" y="432333"/>
                  </a:lnTo>
                  <a:lnTo>
                    <a:pt x="172427" y="444893"/>
                  </a:lnTo>
                  <a:lnTo>
                    <a:pt x="159867" y="205181"/>
                  </a:lnTo>
                  <a:lnTo>
                    <a:pt x="399580" y="192620"/>
                  </a:lnTo>
                  <a:lnTo>
                    <a:pt x="412140" y="432333"/>
                  </a:lnTo>
                  <a:lnTo>
                    <a:pt x="412140" y="155054"/>
                  </a:lnTo>
                  <a:lnTo>
                    <a:pt x="7734" y="176250"/>
                  </a:lnTo>
                  <a:lnTo>
                    <a:pt x="47739" y="939774"/>
                  </a:lnTo>
                  <a:lnTo>
                    <a:pt x="597738" y="910945"/>
                  </a:lnTo>
                  <a:close/>
                </a:path>
                <a:path w="605155" h="1075689">
                  <a:moveTo>
                    <a:pt x="604837" y="1046314"/>
                  </a:moveTo>
                  <a:lnTo>
                    <a:pt x="601599" y="984631"/>
                  </a:lnTo>
                  <a:lnTo>
                    <a:pt x="51600" y="1013460"/>
                  </a:lnTo>
                  <a:lnTo>
                    <a:pt x="54825" y="1075143"/>
                  </a:lnTo>
                  <a:lnTo>
                    <a:pt x="604837" y="1046314"/>
                  </a:lnTo>
                  <a:close/>
                </a:path>
              </a:pathLst>
            </a:custGeom>
            <a:solidFill>
              <a:srgbClr val="79ACDB"/>
            </a:solidFill>
          </p:spPr>
          <p:txBody>
            <a:bodyPr wrap="square" lIns="0" tIns="0" rIns="0" bIns="0" rtlCol="0"/>
            <a:lstStyle/>
            <a:p>
              <a:endParaRPr/>
            </a:p>
          </p:txBody>
        </p:sp>
        <p:sp>
          <p:nvSpPr>
            <p:cNvPr id="18" name="object 18"/>
            <p:cNvSpPr/>
            <p:nvPr/>
          </p:nvSpPr>
          <p:spPr>
            <a:xfrm>
              <a:off x="1151222" y="2694064"/>
              <a:ext cx="554355" cy="102870"/>
            </a:xfrm>
            <a:custGeom>
              <a:avLst/>
              <a:gdLst/>
              <a:ahLst/>
              <a:cxnLst/>
              <a:rect l="l" t="t" r="r" b="b"/>
              <a:pathLst>
                <a:path w="554355" h="102869">
                  <a:moveTo>
                    <a:pt x="550011" y="0"/>
                  </a:moveTo>
                  <a:lnTo>
                    <a:pt x="12" y="28828"/>
                  </a:lnTo>
                  <a:lnTo>
                    <a:pt x="3860" y="102501"/>
                  </a:lnTo>
                  <a:lnTo>
                    <a:pt x="553872" y="73684"/>
                  </a:lnTo>
                  <a:lnTo>
                    <a:pt x="550011" y="0"/>
                  </a:lnTo>
                  <a:close/>
                </a:path>
              </a:pathLst>
            </a:custGeom>
            <a:solidFill>
              <a:srgbClr val="777777"/>
            </a:solidFill>
          </p:spPr>
          <p:txBody>
            <a:bodyPr wrap="square" lIns="0" tIns="0" rIns="0" bIns="0" rtlCol="0"/>
            <a:lstStyle/>
            <a:p>
              <a:endParaRPr/>
            </a:p>
          </p:txBody>
        </p:sp>
        <p:sp>
          <p:nvSpPr>
            <p:cNvPr id="19" name="object 19"/>
            <p:cNvSpPr/>
            <p:nvPr/>
          </p:nvSpPr>
          <p:spPr>
            <a:xfrm>
              <a:off x="1107370" y="1856888"/>
              <a:ext cx="554355" cy="102870"/>
            </a:xfrm>
            <a:custGeom>
              <a:avLst/>
              <a:gdLst/>
              <a:ahLst/>
              <a:cxnLst/>
              <a:rect l="l" t="t" r="r" b="b"/>
              <a:pathLst>
                <a:path w="554355" h="102869">
                  <a:moveTo>
                    <a:pt x="549998" y="0"/>
                  </a:moveTo>
                  <a:lnTo>
                    <a:pt x="0" y="28828"/>
                  </a:lnTo>
                  <a:lnTo>
                    <a:pt x="3860" y="102476"/>
                  </a:lnTo>
                  <a:lnTo>
                    <a:pt x="553847" y="73659"/>
                  </a:lnTo>
                  <a:lnTo>
                    <a:pt x="549998" y="0"/>
                  </a:lnTo>
                  <a:close/>
                </a:path>
              </a:pathLst>
            </a:custGeom>
            <a:solidFill>
              <a:srgbClr val="EEF3F4"/>
            </a:solidFill>
          </p:spPr>
          <p:txBody>
            <a:bodyPr wrap="square" lIns="0" tIns="0" rIns="0" bIns="0" rtlCol="0"/>
            <a:lstStyle/>
            <a:p>
              <a:endParaRPr/>
            </a:p>
          </p:txBody>
        </p:sp>
        <p:sp>
          <p:nvSpPr>
            <p:cNvPr id="20" name="object 20"/>
            <p:cNvSpPr/>
            <p:nvPr/>
          </p:nvSpPr>
          <p:spPr>
            <a:xfrm>
              <a:off x="1194161" y="1278586"/>
              <a:ext cx="69850" cy="479425"/>
            </a:xfrm>
            <a:custGeom>
              <a:avLst/>
              <a:gdLst/>
              <a:ahLst/>
              <a:cxnLst/>
              <a:rect l="l" t="t" r="r" b="b"/>
              <a:pathLst>
                <a:path w="69850" h="479425">
                  <a:moveTo>
                    <a:pt x="22150" y="0"/>
                  </a:moveTo>
                  <a:lnTo>
                    <a:pt x="11228" y="16656"/>
                  </a:lnTo>
                  <a:lnTo>
                    <a:pt x="3677" y="61290"/>
                  </a:lnTo>
                  <a:lnTo>
                    <a:pt x="0" y="127840"/>
                  </a:lnTo>
                  <a:lnTo>
                    <a:pt x="700" y="210248"/>
                  </a:lnTo>
                  <a:lnTo>
                    <a:pt x="4826" y="284252"/>
                  </a:lnTo>
                  <a:lnTo>
                    <a:pt x="8450" y="324564"/>
                  </a:lnTo>
                  <a:lnTo>
                    <a:pt x="17756" y="394855"/>
                  </a:lnTo>
                  <a:lnTo>
                    <a:pt x="29069" y="447378"/>
                  </a:lnTo>
                  <a:lnTo>
                    <a:pt x="47271" y="479310"/>
                  </a:lnTo>
                  <a:lnTo>
                    <a:pt x="52946" y="475132"/>
                  </a:lnTo>
                  <a:lnTo>
                    <a:pt x="65369" y="421741"/>
                  </a:lnTo>
                  <a:lnTo>
                    <a:pt x="69258" y="358696"/>
                  </a:lnTo>
                  <a:lnTo>
                    <a:pt x="69706" y="321357"/>
                  </a:lnTo>
                  <a:lnTo>
                    <a:pt x="69096" y="280889"/>
                  </a:lnTo>
                  <a:lnTo>
                    <a:pt x="67375" y="237959"/>
                  </a:lnTo>
                  <a:lnTo>
                    <a:pt x="62244" y="167601"/>
                  </a:lnTo>
                  <a:lnTo>
                    <a:pt x="54153" y="100060"/>
                  </a:lnTo>
                  <a:lnTo>
                    <a:pt x="44250" y="46848"/>
                  </a:lnTo>
                  <a:lnTo>
                    <a:pt x="22150" y="0"/>
                  </a:lnTo>
                  <a:close/>
                </a:path>
              </a:pathLst>
            </a:custGeom>
            <a:solidFill>
              <a:srgbClr val="FFFFFF"/>
            </a:solidFill>
          </p:spPr>
          <p:txBody>
            <a:bodyPr wrap="square" lIns="0" tIns="0" rIns="0" bIns="0" rtlCol="0"/>
            <a:lstStyle/>
            <a:p>
              <a:endParaRPr/>
            </a:p>
          </p:txBody>
        </p:sp>
        <p:pic>
          <p:nvPicPr>
            <p:cNvPr id="21" name="object 21"/>
            <p:cNvPicPr/>
            <p:nvPr/>
          </p:nvPicPr>
          <p:blipFill>
            <a:blip r:embed="rId5" cstate="print"/>
            <a:stretch>
              <a:fillRect/>
            </a:stretch>
          </p:blipFill>
          <p:spPr>
            <a:xfrm>
              <a:off x="1263354" y="1975727"/>
              <a:ext cx="252272" cy="252285"/>
            </a:xfrm>
            <a:prstGeom prst="rect">
              <a:avLst/>
            </a:prstGeom>
          </p:spPr>
        </p:pic>
        <p:sp>
          <p:nvSpPr>
            <p:cNvPr id="22" name="object 22"/>
            <p:cNvSpPr/>
            <p:nvPr/>
          </p:nvSpPr>
          <p:spPr>
            <a:xfrm>
              <a:off x="1278064" y="2256522"/>
              <a:ext cx="247650" cy="157480"/>
            </a:xfrm>
            <a:custGeom>
              <a:avLst/>
              <a:gdLst/>
              <a:ahLst/>
              <a:cxnLst/>
              <a:rect l="l" t="t" r="r" b="b"/>
              <a:pathLst>
                <a:path w="247650" h="157480">
                  <a:moveTo>
                    <a:pt x="242430" y="51739"/>
                  </a:moveTo>
                  <a:lnTo>
                    <a:pt x="239712" y="0"/>
                  </a:lnTo>
                  <a:lnTo>
                    <a:pt x="0" y="12560"/>
                  </a:lnTo>
                  <a:lnTo>
                    <a:pt x="2705" y="64300"/>
                  </a:lnTo>
                  <a:lnTo>
                    <a:pt x="242430" y="51739"/>
                  </a:lnTo>
                  <a:close/>
                </a:path>
                <a:path w="247650" h="157480">
                  <a:moveTo>
                    <a:pt x="247294" y="144564"/>
                  </a:moveTo>
                  <a:lnTo>
                    <a:pt x="244589" y="92824"/>
                  </a:lnTo>
                  <a:lnTo>
                    <a:pt x="4864" y="105384"/>
                  </a:lnTo>
                  <a:lnTo>
                    <a:pt x="7581" y="157124"/>
                  </a:lnTo>
                  <a:lnTo>
                    <a:pt x="247294" y="144564"/>
                  </a:lnTo>
                  <a:close/>
                </a:path>
              </a:pathLst>
            </a:custGeom>
            <a:solidFill>
              <a:srgbClr val="777777"/>
            </a:solidFill>
          </p:spPr>
          <p:txBody>
            <a:bodyPr wrap="square" lIns="0" tIns="0" rIns="0" bIns="0" rtlCol="0"/>
            <a:lstStyle/>
            <a:p>
              <a:endParaRPr/>
            </a:p>
          </p:txBody>
        </p:sp>
        <p:sp>
          <p:nvSpPr>
            <p:cNvPr id="23" name="object 23"/>
            <p:cNvSpPr/>
            <p:nvPr/>
          </p:nvSpPr>
          <p:spPr>
            <a:xfrm>
              <a:off x="7772400" y="1714500"/>
              <a:ext cx="655320" cy="1173480"/>
            </a:xfrm>
            <a:custGeom>
              <a:avLst/>
              <a:gdLst/>
              <a:ahLst/>
              <a:cxnLst/>
              <a:rect l="l" t="t" r="r" b="b"/>
              <a:pathLst>
                <a:path w="655320" h="1173480">
                  <a:moveTo>
                    <a:pt x="654735" y="0"/>
                  </a:moveTo>
                  <a:lnTo>
                    <a:pt x="0" y="0"/>
                  </a:lnTo>
                  <a:lnTo>
                    <a:pt x="0" y="1172984"/>
                  </a:lnTo>
                  <a:lnTo>
                    <a:pt x="654735" y="1172984"/>
                  </a:lnTo>
                  <a:lnTo>
                    <a:pt x="654735" y="0"/>
                  </a:lnTo>
                  <a:close/>
                </a:path>
              </a:pathLst>
            </a:custGeom>
            <a:solidFill>
              <a:srgbClr val="FFFFFF"/>
            </a:solidFill>
          </p:spPr>
          <p:txBody>
            <a:bodyPr wrap="square" lIns="0" tIns="0" rIns="0" bIns="0" rtlCol="0"/>
            <a:lstStyle/>
            <a:p>
              <a:endParaRPr/>
            </a:p>
          </p:txBody>
        </p:sp>
        <p:sp>
          <p:nvSpPr>
            <p:cNvPr id="24" name="object 24"/>
            <p:cNvSpPr/>
            <p:nvPr/>
          </p:nvSpPr>
          <p:spPr>
            <a:xfrm>
              <a:off x="7901533" y="1821573"/>
              <a:ext cx="384810" cy="236220"/>
            </a:xfrm>
            <a:custGeom>
              <a:avLst/>
              <a:gdLst/>
              <a:ahLst/>
              <a:cxnLst/>
              <a:rect l="l" t="t" r="r" b="b"/>
              <a:pathLst>
                <a:path w="384809" h="236219">
                  <a:moveTo>
                    <a:pt x="354063" y="0"/>
                  </a:moveTo>
                  <a:lnTo>
                    <a:pt x="30416" y="0"/>
                  </a:lnTo>
                  <a:lnTo>
                    <a:pt x="18580" y="2389"/>
                  </a:lnTo>
                  <a:lnTo>
                    <a:pt x="8912" y="8907"/>
                  </a:lnTo>
                  <a:lnTo>
                    <a:pt x="2391" y="18575"/>
                  </a:lnTo>
                  <a:lnTo>
                    <a:pt x="105" y="29895"/>
                  </a:lnTo>
                  <a:lnTo>
                    <a:pt x="0" y="205625"/>
                  </a:lnTo>
                  <a:lnTo>
                    <a:pt x="2391" y="217461"/>
                  </a:lnTo>
                  <a:lnTo>
                    <a:pt x="8912" y="227129"/>
                  </a:lnTo>
                  <a:lnTo>
                    <a:pt x="18580" y="233650"/>
                  </a:lnTo>
                  <a:lnTo>
                    <a:pt x="30416" y="236042"/>
                  </a:lnTo>
                  <a:lnTo>
                    <a:pt x="354063" y="236042"/>
                  </a:lnTo>
                  <a:lnTo>
                    <a:pt x="365904" y="233650"/>
                  </a:lnTo>
                  <a:lnTo>
                    <a:pt x="375572" y="227129"/>
                  </a:lnTo>
                  <a:lnTo>
                    <a:pt x="382090" y="217461"/>
                  </a:lnTo>
                  <a:lnTo>
                    <a:pt x="384479" y="205625"/>
                  </a:lnTo>
                  <a:lnTo>
                    <a:pt x="384479" y="203479"/>
                  </a:lnTo>
                  <a:lnTo>
                    <a:pt x="101549" y="203479"/>
                  </a:lnTo>
                  <a:lnTo>
                    <a:pt x="101549" y="202882"/>
                  </a:lnTo>
                  <a:lnTo>
                    <a:pt x="60528" y="202882"/>
                  </a:lnTo>
                  <a:lnTo>
                    <a:pt x="60528" y="29895"/>
                  </a:lnTo>
                  <a:lnTo>
                    <a:pt x="384374" y="29895"/>
                  </a:lnTo>
                  <a:lnTo>
                    <a:pt x="382090" y="18575"/>
                  </a:lnTo>
                  <a:lnTo>
                    <a:pt x="375572" y="8907"/>
                  </a:lnTo>
                  <a:lnTo>
                    <a:pt x="365904" y="2389"/>
                  </a:lnTo>
                  <a:lnTo>
                    <a:pt x="354063" y="0"/>
                  </a:lnTo>
                  <a:close/>
                </a:path>
                <a:path w="384809" h="236219">
                  <a:moveTo>
                    <a:pt x="144132" y="30492"/>
                  </a:moveTo>
                  <a:lnTo>
                    <a:pt x="122237" y="30492"/>
                  </a:lnTo>
                  <a:lnTo>
                    <a:pt x="122237" y="203479"/>
                  </a:lnTo>
                  <a:lnTo>
                    <a:pt x="144132" y="203479"/>
                  </a:lnTo>
                  <a:lnTo>
                    <a:pt x="144132" y="30492"/>
                  </a:lnTo>
                  <a:close/>
                </a:path>
                <a:path w="384809" h="236219">
                  <a:moveTo>
                    <a:pt x="184683" y="30492"/>
                  </a:moveTo>
                  <a:lnTo>
                    <a:pt x="164820" y="30492"/>
                  </a:lnTo>
                  <a:lnTo>
                    <a:pt x="164820" y="203479"/>
                  </a:lnTo>
                  <a:lnTo>
                    <a:pt x="184683" y="203479"/>
                  </a:lnTo>
                  <a:lnTo>
                    <a:pt x="184683" y="30492"/>
                  </a:lnTo>
                  <a:close/>
                </a:path>
                <a:path w="384809" h="236219">
                  <a:moveTo>
                    <a:pt x="224485" y="30492"/>
                  </a:moveTo>
                  <a:lnTo>
                    <a:pt x="205371" y="30492"/>
                  </a:lnTo>
                  <a:lnTo>
                    <a:pt x="205371" y="203479"/>
                  </a:lnTo>
                  <a:lnTo>
                    <a:pt x="384479" y="203479"/>
                  </a:lnTo>
                  <a:lnTo>
                    <a:pt x="384479" y="203174"/>
                  </a:lnTo>
                  <a:lnTo>
                    <a:pt x="264629" y="203174"/>
                  </a:lnTo>
                  <a:lnTo>
                    <a:pt x="264629" y="202882"/>
                  </a:lnTo>
                  <a:lnTo>
                    <a:pt x="224485" y="202882"/>
                  </a:lnTo>
                  <a:lnTo>
                    <a:pt x="224485" y="30492"/>
                  </a:lnTo>
                  <a:close/>
                </a:path>
                <a:path w="384809" h="236219">
                  <a:moveTo>
                    <a:pt x="305092" y="30187"/>
                  </a:moveTo>
                  <a:lnTo>
                    <a:pt x="285318" y="30187"/>
                  </a:lnTo>
                  <a:lnTo>
                    <a:pt x="285318" y="203174"/>
                  </a:lnTo>
                  <a:lnTo>
                    <a:pt x="305092" y="203174"/>
                  </a:lnTo>
                  <a:lnTo>
                    <a:pt x="305092" y="30187"/>
                  </a:lnTo>
                  <a:close/>
                </a:path>
                <a:path w="384809" h="236219">
                  <a:moveTo>
                    <a:pt x="384433" y="30187"/>
                  </a:moveTo>
                  <a:lnTo>
                    <a:pt x="325780" y="30187"/>
                  </a:lnTo>
                  <a:lnTo>
                    <a:pt x="325780" y="203174"/>
                  </a:lnTo>
                  <a:lnTo>
                    <a:pt x="384479" y="203174"/>
                  </a:lnTo>
                  <a:lnTo>
                    <a:pt x="384433" y="30187"/>
                  </a:lnTo>
                  <a:close/>
                </a:path>
                <a:path w="384809" h="236219">
                  <a:moveTo>
                    <a:pt x="224485" y="29895"/>
                  </a:moveTo>
                  <a:lnTo>
                    <a:pt x="81216" y="29895"/>
                  </a:lnTo>
                  <a:lnTo>
                    <a:pt x="81216" y="202882"/>
                  </a:lnTo>
                  <a:lnTo>
                    <a:pt x="101549" y="202882"/>
                  </a:lnTo>
                  <a:lnTo>
                    <a:pt x="101549" y="30492"/>
                  </a:lnTo>
                  <a:lnTo>
                    <a:pt x="224485" y="30492"/>
                  </a:lnTo>
                  <a:lnTo>
                    <a:pt x="224485" y="29895"/>
                  </a:lnTo>
                  <a:close/>
                </a:path>
                <a:path w="384809" h="236219">
                  <a:moveTo>
                    <a:pt x="384374" y="29895"/>
                  </a:moveTo>
                  <a:lnTo>
                    <a:pt x="245173" y="29895"/>
                  </a:lnTo>
                  <a:lnTo>
                    <a:pt x="245173" y="202882"/>
                  </a:lnTo>
                  <a:lnTo>
                    <a:pt x="264629" y="202882"/>
                  </a:lnTo>
                  <a:lnTo>
                    <a:pt x="264629" y="30187"/>
                  </a:lnTo>
                  <a:lnTo>
                    <a:pt x="384433" y="30187"/>
                  </a:lnTo>
                  <a:lnTo>
                    <a:pt x="384374" y="29895"/>
                  </a:lnTo>
                  <a:close/>
                </a:path>
              </a:pathLst>
            </a:custGeom>
            <a:solidFill>
              <a:srgbClr val="D4DEE1"/>
            </a:solidFill>
          </p:spPr>
          <p:txBody>
            <a:bodyPr wrap="square" lIns="0" tIns="0" rIns="0" bIns="0" rtlCol="0"/>
            <a:lstStyle/>
            <a:p>
              <a:endParaRPr/>
            </a:p>
          </p:txBody>
        </p:sp>
        <p:sp>
          <p:nvSpPr>
            <p:cNvPr id="25" name="object 25"/>
            <p:cNvSpPr/>
            <p:nvPr/>
          </p:nvSpPr>
          <p:spPr>
            <a:xfrm>
              <a:off x="7791219" y="2057608"/>
              <a:ext cx="605155" cy="749300"/>
            </a:xfrm>
            <a:custGeom>
              <a:avLst/>
              <a:gdLst/>
              <a:ahLst/>
              <a:cxnLst/>
              <a:rect l="l" t="t" r="r" b="b"/>
              <a:pathLst>
                <a:path w="605154" h="749300">
                  <a:moveTo>
                    <a:pt x="605116" y="652106"/>
                  </a:moveTo>
                  <a:lnTo>
                    <a:pt x="0" y="652106"/>
                  </a:lnTo>
                  <a:lnTo>
                    <a:pt x="0" y="705497"/>
                  </a:lnTo>
                  <a:lnTo>
                    <a:pt x="3394" y="722308"/>
                  </a:lnTo>
                  <a:lnTo>
                    <a:pt x="12652" y="736038"/>
                  </a:lnTo>
                  <a:lnTo>
                    <a:pt x="26381" y="745295"/>
                  </a:lnTo>
                  <a:lnTo>
                    <a:pt x="43192" y="748690"/>
                  </a:lnTo>
                  <a:lnTo>
                    <a:pt x="561924" y="748690"/>
                  </a:lnTo>
                  <a:lnTo>
                    <a:pt x="578735" y="745295"/>
                  </a:lnTo>
                  <a:lnTo>
                    <a:pt x="592464" y="736038"/>
                  </a:lnTo>
                  <a:lnTo>
                    <a:pt x="601722" y="722308"/>
                  </a:lnTo>
                  <a:lnTo>
                    <a:pt x="605116" y="705497"/>
                  </a:lnTo>
                  <a:lnTo>
                    <a:pt x="605116" y="652106"/>
                  </a:lnTo>
                  <a:close/>
                </a:path>
                <a:path w="605154" h="749300">
                  <a:moveTo>
                    <a:pt x="465594" y="0"/>
                  </a:moveTo>
                  <a:lnTo>
                    <a:pt x="140728" y="0"/>
                  </a:lnTo>
                  <a:lnTo>
                    <a:pt x="132599" y="630"/>
                  </a:lnTo>
                  <a:lnTo>
                    <a:pt x="125876" y="3568"/>
                  </a:lnTo>
                  <a:lnTo>
                    <a:pt x="121104" y="8068"/>
                  </a:lnTo>
                  <a:lnTo>
                    <a:pt x="118833" y="13385"/>
                  </a:lnTo>
                  <a:lnTo>
                    <a:pt x="119369" y="18996"/>
                  </a:lnTo>
                  <a:lnTo>
                    <a:pt x="122404" y="24553"/>
                  </a:lnTo>
                  <a:lnTo>
                    <a:pt x="127622" y="29232"/>
                  </a:lnTo>
                  <a:lnTo>
                    <a:pt x="134708" y="32207"/>
                  </a:lnTo>
                  <a:lnTo>
                    <a:pt x="134708" y="75234"/>
                  </a:lnTo>
                  <a:lnTo>
                    <a:pt x="131124" y="92994"/>
                  </a:lnTo>
                  <a:lnTo>
                    <a:pt x="121348" y="107499"/>
                  </a:lnTo>
                  <a:lnTo>
                    <a:pt x="106848" y="117279"/>
                  </a:lnTo>
                  <a:lnTo>
                    <a:pt x="89090" y="120865"/>
                  </a:lnTo>
                  <a:lnTo>
                    <a:pt x="43192" y="120865"/>
                  </a:lnTo>
                  <a:lnTo>
                    <a:pt x="26381" y="124260"/>
                  </a:lnTo>
                  <a:lnTo>
                    <a:pt x="12652" y="133518"/>
                  </a:lnTo>
                  <a:lnTo>
                    <a:pt x="3394" y="147247"/>
                  </a:lnTo>
                  <a:lnTo>
                    <a:pt x="0" y="164058"/>
                  </a:lnTo>
                  <a:lnTo>
                    <a:pt x="0" y="245732"/>
                  </a:lnTo>
                  <a:lnTo>
                    <a:pt x="605091" y="245732"/>
                  </a:lnTo>
                  <a:lnTo>
                    <a:pt x="605091" y="652106"/>
                  </a:lnTo>
                  <a:lnTo>
                    <a:pt x="605116" y="177076"/>
                  </a:lnTo>
                  <a:lnTo>
                    <a:pt x="292620" y="177076"/>
                  </a:lnTo>
                  <a:lnTo>
                    <a:pt x="224897" y="175020"/>
                  </a:lnTo>
                  <a:lnTo>
                    <a:pt x="169592" y="169414"/>
                  </a:lnTo>
                  <a:lnTo>
                    <a:pt x="132304" y="161099"/>
                  </a:lnTo>
                  <a:lnTo>
                    <a:pt x="118630" y="150914"/>
                  </a:lnTo>
                  <a:lnTo>
                    <a:pt x="132304" y="140734"/>
                  </a:lnTo>
                  <a:lnTo>
                    <a:pt x="169592" y="132418"/>
                  </a:lnTo>
                  <a:lnTo>
                    <a:pt x="224897" y="126809"/>
                  </a:lnTo>
                  <a:lnTo>
                    <a:pt x="292620" y="124752"/>
                  </a:lnTo>
                  <a:lnTo>
                    <a:pt x="492130" y="124752"/>
                  </a:lnTo>
                  <a:lnTo>
                    <a:pt x="479769" y="116420"/>
                  </a:lnTo>
                  <a:lnTo>
                    <a:pt x="469992" y="101920"/>
                  </a:lnTo>
                  <a:lnTo>
                    <a:pt x="469689" y="100418"/>
                  </a:lnTo>
                  <a:lnTo>
                    <a:pt x="298196" y="100418"/>
                  </a:lnTo>
                  <a:lnTo>
                    <a:pt x="255930" y="98363"/>
                  </a:lnTo>
                  <a:lnTo>
                    <a:pt x="221414" y="92759"/>
                  </a:lnTo>
                  <a:lnTo>
                    <a:pt x="198144" y="84447"/>
                  </a:lnTo>
                  <a:lnTo>
                    <a:pt x="189611" y="74269"/>
                  </a:lnTo>
                  <a:lnTo>
                    <a:pt x="198144" y="64084"/>
                  </a:lnTo>
                  <a:lnTo>
                    <a:pt x="221414" y="55768"/>
                  </a:lnTo>
                  <a:lnTo>
                    <a:pt x="255930" y="50163"/>
                  </a:lnTo>
                  <a:lnTo>
                    <a:pt x="298196" y="48107"/>
                  </a:lnTo>
                  <a:lnTo>
                    <a:pt x="466407" y="48107"/>
                  </a:lnTo>
                  <a:lnTo>
                    <a:pt x="466407" y="32892"/>
                  </a:lnTo>
                  <a:lnTo>
                    <a:pt x="476883" y="32892"/>
                  </a:lnTo>
                  <a:lnTo>
                    <a:pt x="484492" y="25971"/>
                  </a:lnTo>
                  <a:lnTo>
                    <a:pt x="485063" y="17652"/>
                  </a:lnTo>
                  <a:lnTo>
                    <a:pt x="483873" y="10847"/>
                  </a:lnTo>
                  <a:lnTo>
                    <a:pt x="479791" y="4997"/>
                  </a:lnTo>
                  <a:lnTo>
                    <a:pt x="473478" y="1061"/>
                  </a:lnTo>
                  <a:lnTo>
                    <a:pt x="465594" y="0"/>
                  </a:lnTo>
                  <a:close/>
                </a:path>
                <a:path w="605154" h="749300">
                  <a:moveTo>
                    <a:pt x="492130" y="124752"/>
                  </a:moveTo>
                  <a:lnTo>
                    <a:pt x="292620" y="124752"/>
                  </a:lnTo>
                  <a:lnTo>
                    <a:pt x="360343" y="126809"/>
                  </a:lnTo>
                  <a:lnTo>
                    <a:pt x="415648" y="132418"/>
                  </a:lnTo>
                  <a:lnTo>
                    <a:pt x="452937" y="140734"/>
                  </a:lnTo>
                  <a:lnTo>
                    <a:pt x="466610" y="150914"/>
                  </a:lnTo>
                  <a:lnTo>
                    <a:pt x="452937" y="161099"/>
                  </a:lnTo>
                  <a:lnTo>
                    <a:pt x="415648" y="169414"/>
                  </a:lnTo>
                  <a:lnTo>
                    <a:pt x="360343" y="175020"/>
                  </a:lnTo>
                  <a:lnTo>
                    <a:pt x="292620" y="177076"/>
                  </a:lnTo>
                  <a:lnTo>
                    <a:pt x="605116" y="177076"/>
                  </a:lnTo>
                  <a:lnTo>
                    <a:pt x="605116" y="172973"/>
                  </a:lnTo>
                  <a:lnTo>
                    <a:pt x="601722" y="156163"/>
                  </a:lnTo>
                  <a:lnTo>
                    <a:pt x="592464" y="142433"/>
                  </a:lnTo>
                  <a:lnTo>
                    <a:pt x="578735" y="133176"/>
                  </a:lnTo>
                  <a:lnTo>
                    <a:pt x="561924" y="129781"/>
                  </a:lnTo>
                  <a:lnTo>
                    <a:pt x="512038" y="129781"/>
                  </a:lnTo>
                  <a:lnTo>
                    <a:pt x="494273" y="126196"/>
                  </a:lnTo>
                  <a:lnTo>
                    <a:pt x="492130" y="124752"/>
                  </a:lnTo>
                  <a:close/>
                </a:path>
                <a:path w="605154" h="749300">
                  <a:moveTo>
                    <a:pt x="466407" y="48107"/>
                  </a:moveTo>
                  <a:lnTo>
                    <a:pt x="298196" y="48107"/>
                  </a:lnTo>
                  <a:lnTo>
                    <a:pt x="340463" y="50163"/>
                  </a:lnTo>
                  <a:lnTo>
                    <a:pt x="374983" y="55768"/>
                  </a:lnTo>
                  <a:lnTo>
                    <a:pt x="398258" y="64084"/>
                  </a:lnTo>
                  <a:lnTo>
                    <a:pt x="406793" y="74269"/>
                  </a:lnTo>
                  <a:lnTo>
                    <a:pt x="398258" y="84447"/>
                  </a:lnTo>
                  <a:lnTo>
                    <a:pt x="374983" y="92759"/>
                  </a:lnTo>
                  <a:lnTo>
                    <a:pt x="340463" y="98363"/>
                  </a:lnTo>
                  <a:lnTo>
                    <a:pt x="298196" y="100418"/>
                  </a:lnTo>
                  <a:lnTo>
                    <a:pt x="469689" y="100418"/>
                  </a:lnTo>
                  <a:lnTo>
                    <a:pt x="466464" y="84447"/>
                  </a:lnTo>
                  <a:lnTo>
                    <a:pt x="466407" y="48107"/>
                  </a:lnTo>
                  <a:close/>
                </a:path>
                <a:path w="605154" h="749300">
                  <a:moveTo>
                    <a:pt x="476883" y="32892"/>
                  </a:moveTo>
                  <a:lnTo>
                    <a:pt x="466407" y="32892"/>
                  </a:lnTo>
                  <a:lnTo>
                    <a:pt x="476338" y="33388"/>
                  </a:lnTo>
                  <a:lnTo>
                    <a:pt x="476883" y="32892"/>
                  </a:lnTo>
                  <a:close/>
                </a:path>
              </a:pathLst>
            </a:custGeom>
            <a:solidFill>
              <a:srgbClr val="A2826A"/>
            </a:solidFill>
          </p:spPr>
          <p:txBody>
            <a:bodyPr wrap="square" lIns="0" tIns="0" rIns="0" bIns="0" rtlCol="0"/>
            <a:lstStyle/>
            <a:p>
              <a:endParaRPr/>
            </a:p>
          </p:txBody>
        </p:sp>
        <p:sp>
          <p:nvSpPr>
            <p:cNvPr id="26" name="object 26"/>
            <p:cNvSpPr/>
            <p:nvPr/>
          </p:nvSpPr>
          <p:spPr>
            <a:xfrm>
              <a:off x="7962075" y="1851469"/>
              <a:ext cx="265430" cy="173990"/>
            </a:xfrm>
            <a:custGeom>
              <a:avLst/>
              <a:gdLst/>
              <a:ahLst/>
              <a:cxnLst/>
              <a:rect l="l" t="t" r="r" b="b"/>
              <a:pathLst>
                <a:path w="265429" h="173989">
                  <a:moveTo>
                    <a:pt x="20688" y="0"/>
                  </a:moveTo>
                  <a:lnTo>
                    <a:pt x="0" y="0"/>
                  </a:lnTo>
                  <a:lnTo>
                    <a:pt x="0" y="172986"/>
                  </a:lnTo>
                  <a:lnTo>
                    <a:pt x="20688" y="172986"/>
                  </a:lnTo>
                  <a:lnTo>
                    <a:pt x="20688" y="0"/>
                  </a:lnTo>
                  <a:close/>
                </a:path>
                <a:path w="265429" h="173989">
                  <a:moveTo>
                    <a:pt x="61696" y="596"/>
                  </a:moveTo>
                  <a:lnTo>
                    <a:pt x="41008" y="596"/>
                  </a:lnTo>
                  <a:lnTo>
                    <a:pt x="41008" y="173583"/>
                  </a:lnTo>
                  <a:lnTo>
                    <a:pt x="61696" y="173583"/>
                  </a:lnTo>
                  <a:lnTo>
                    <a:pt x="61696" y="596"/>
                  </a:lnTo>
                  <a:close/>
                </a:path>
                <a:path w="265429" h="173989">
                  <a:moveTo>
                    <a:pt x="104279" y="596"/>
                  </a:moveTo>
                  <a:lnTo>
                    <a:pt x="83591" y="596"/>
                  </a:lnTo>
                  <a:lnTo>
                    <a:pt x="83591" y="173583"/>
                  </a:lnTo>
                  <a:lnTo>
                    <a:pt x="104279" y="173583"/>
                  </a:lnTo>
                  <a:lnTo>
                    <a:pt x="104279" y="596"/>
                  </a:lnTo>
                  <a:close/>
                </a:path>
                <a:path w="265429" h="173989">
                  <a:moveTo>
                    <a:pt x="144843" y="596"/>
                  </a:moveTo>
                  <a:lnTo>
                    <a:pt x="124155" y="596"/>
                  </a:lnTo>
                  <a:lnTo>
                    <a:pt x="124155" y="173583"/>
                  </a:lnTo>
                  <a:lnTo>
                    <a:pt x="144843" y="173583"/>
                  </a:lnTo>
                  <a:lnTo>
                    <a:pt x="144843" y="596"/>
                  </a:lnTo>
                  <a:close/>
                </a:path>
                <a:path w="265429" h="173989">
                  <a:moveTo>
                    <a:pt x="184632" y="0"/>
                  </a:moveTo>
                  <a:lnTo>
                    <a:pt x="163944" y="0"/>
                  </a:lnTo>
                  <a:lnTo>
                    <a:pt x="163944" y="172986"/>
                  </a:lnTo>
                  <a:lnTo>
                    <a:pt x="184632" y="172986"/>
                  </a:lnTo>
                  <a:lnTo>
                    <a:pt x="184632" y="0"/>
                  </a:lnTo>
                  <a:close/>
                </a:path>
                <a:path w="265429" h="173989">
                  <a:moveTo>
                    <a:pt x="224790" y="292"/>
                  </a:moveTo>
                  <a:lnTo>
                    <a:pt x="204101" y="292"/>
                  </a:lnTo>
                  <a:lnTo>
                    <a:pt x="204101" y="173278"/>
                  </a:lnTo>
                  <a:lnTo>
                    <a:pt x="224790" y="173278"/>
                  </a:lnTo>
                  <a:lnTo>
                    <a:pt x="224790" y="292"/>
                  </a:lnTo>
                  <a:close/>
                </a:path>
                <a:path w="265429" h="173989">
                  <a:moveTo>
                    <a:pt x="265239" y="292"/>
                  </a:moveTo>
                  <a:lnTo>
                    <a:pt x="244551" y="292"/>
                  </a:lnTo>
                  <a:lnTo>
                    <a:pt x="244551" y="173278"/>
                  </a:lnTo>
                  <a:lnTo>
                    <a:pt x="265239" y="173278"/>
                  </a:lnTo>
                  <a:lnTo>
                    <a:pt x="265239" y="292"/>
                  </a:lnTo>
                  <a:close/>
                </a:path>
              </a:pathLst>
            </a:custGeom>
            <a:solidFill>
              <a:srgbClr val="F8F8F8"/>
            </a:solidFill>
          </p:spPr>
          <p:txBody>
            <a:bodyPr wrap="square" lIns="0" tIns="0" rIns="0" bIns="0" rtlCol="0"/>
            <a:lstStyle/>
            <a:p>
              <a:endParaRPr/>
            </a:p>
          </p:txBody>
        </p:sp>
        <p:sp>
          <p:nvSpPr>
            <p:cNvPr id="27" name="object 27"/>
            <p:cNvSpPr/>
            <p:nvPr/>
          </p:nvSpPr>
          <p:spPr>
            <a:xfrm>
              <a:off x="7791199" y="2303336"/>
              <a:ext cx="605155" cy="406400"/>
            </a:xfrm>
            <a:custGeom>
              <a:avLst/>
              <a:gdLst/>
              <a:ahLst/>
              <a:cxnLst/>
              <a:rect l="l" t="t" r="r" b="b"/>
              <a:pathLst>
                <a:path w="605154" h="406400">
                  <a:moveTo>
                    <a:pt x="605116" y="0"/>
                  </a:moveTo>
                  <a:lnTo>
                    <a:pt x="0" y="0"/>
                  </a:lnTo>
                  <a:lnTo>
                    <a:pt x="0" y="406374"/>
                  </a:lnTo>
                  <a:lnTo>
                    <a:pt x="605116" y="406374"/>
                  </a:lnTo>
                  <a:lnTo>
                    <a:pt x="605116" y="345300"/>
                  </a:lnTo>
                  <a:lnTo>
                    <a:pt x="92252" y="345300"/>
                  </a:lnTo>
                  <a:lnTo>
                    <a:pt x="92252" y="314477"/>
                  </a:lnTo>
                  <a:lnTo>
                    <a:pt x="605116" y="314477"/>
                  </a:lnTo>
                  <a:lnTo>
                    <a:pt x="605116" y="285026"/>
                  </a:lnTo>
                  <a:lnTo>
                    <a:pt x="92900" y="285026"/>
                  </a:lnTo>
                  <a:lnTo>
                    <a:pt x="92900" y="254203"/>
                  </a:lnTo>
                  <a:lnTo>
                    <a:pt x="605116" y="254203"/>
                  </a:lnTo>
                  <a:lnTo>
                    <a:pt x="605116" y="224739"/>
                  </a:lnTo>
                  <a:lnTo>
                    <a:pt x="92252" y="224739"/>
                  </a:lnTo>
                  <a:lnTo>
                    <a:pt x="92252" y="193916"/>
                  </a:lnTo>
                  <a:lnTo>
                    <a:pt x="605116" y="193916"/>
                  </a:lnTo>
                  <a:lnTo>
                    <a:pt x="605116" y="166268"/>
                  </a:lnTo>
                  <a:lnTo>
                    <a:pt x="92240" y="166268"/>
                  </a:lnTo>
                  <a:lnTo>
                    <a:pt x="92240" y="135445"/>
                  </a:lnTo>
                  <a:lnTo>
                    <a:pt x="605116" y="135445"/>
                  </a:lnTo>
                  <a:lnTo>
                    <a:pt x="605116" y="101041"/>
                  </a:lnTo>
                  <a:lnTo>
                    <a:pt x="63906" y="101041"/>
                  </a:lnTo>
                  <a:lnTo>
                    <a:pt x="48751" y="97980"/>
                  </a:lnTo>
                  <a:lnTo>
                    <a:pt x="36374" y="89635"/>
                  </a:lnTo>
                  <a:lnTo>
                    <a:pt x="28028" y="77257"/>
                  </a:lnTo>
                  <a:lnTo>
                    <a:pt x="24968" y="62102"/>
                  </a:lnTo>
                  <a:lnTo>
                    <a:pt x="28028" y="46948"/>
                  </a:lnTo>
                  <a:lnTo>
                    <a:pt x="36374" y="34570"/>
                  </a:lnTo>
                  <a:lnTo>
                    <a:pt x="48751" y="26225"/>
                  </a:lnTo>
                  <a:lnTo>
                    <a:pt x="63906" y="23164"/>
                  </a:lnTo>
                  <a:lnTo>
                    <a:pt x="605116" y="23164"/>
                  </a:lnTo>
                  <a:lnTo>
                    <a:pt x="605116" y="0"/>
                  </a:lnTo>
                  <a:close/>
                </a:path>
                <a:path w="605154" h="406400">
                  <a:moveTo>
                    <a:pt x="605116" y="314477"/>
                  </a:moveTo>
                  <a:lnTo>
                    <a:pt x="511606" y="314477"/>
                  </a:lnTo>
                  <a:lnTo>
                    <a:pt x="511606" y="345300"/>
                  </a:lnTo>
                  <a:lnTo>
                    <a:pt x="605116" y="345300"/>
                  </a:lnTo>
                  <a:lnTo>
                    <a:pt x="605116" y="314477"/>
                  </a:lnTo>
                  <a:close/>
                </a:path>
                <a:path w="605154" h="406400">
                  <a:moveTo>
                    <a:pt x="605116" y="254203"/>
                  </a:moveTo>
                  <a:lnTo>
                    <a:pt x="512254" y="254203"/>
                  </a:lnTo>
                  <a:lnTo>
                    <a:pt x="512254" y="285026"/>
                  </a:lnTo>
                  <a:lnTo>
                    <a:pt x="605116" y="285026"/>
                  </a:lnTo>
                  <a:lnTo>
                    <a:pt x="605116" y="254203"/>
                  </a:lnTo>
                  <a:close/>
                </a:path>
                <a:path w="605154" h="406400">
                  <a:moveTo>
                    <a:pt x="605116" y="193916"/>
                  </a:moveTo>
                  <a:lnTo>
                    <a:pt x="511606" y="193916"/>
                  </a:lnTo>
                  <a:lnTo>
                    <a:pt x="511606" y="224739"/>
                  </a:lnTo>
                  <a:lnTo>
                    <a:pt x="605116" y="224739"/>
                  </a:lnTo>
                  <a:lnTo>
                    <a:pt x="605116" y="193916"/>
                  </a:lnTo>
                  <a:close/>
                </a:path>
                <a:path w="605154" h="406400">
                  <a:moveTo>
                    <a:pt x="605116" y="135445"/>
                  </a:moveTo>
                  <a:lnTo>
                    <a:pt x="511594" y="135445"/>
                  </a:lnTo>
                  <a:lnTo>
                    <a:pt x="511594" y="166268"/>
                  </a:lnTo>
                  <a:lnTo>
                    <a:pt x="605116" y="166268"/>
                  </a:lnTo>
                  <a:lnTo>
                    <a:pt x="605116" y="135445"/>
                  </a:lnTo>
                  <a:close/>
                </a:path>
                <a:path w="605154" h="406400">
                  <a:moveTo>
                    <a:pt x="605116" y="23164"/>
                  </a:moveTo>
                  <a:lnTo>
                    <a:pt x="539940" y="23164"/>
                  </a:lnTo>
                  <a:lnTo>
                    <a:pt x="555095" y="26225"/>
                  </a:lnTo>
                  <a:lnTo>
                    <a:pt x="567472" y="34570"/>
                  </a:lnTo>
                  <a:lnTo>
                    <a:pt x="575818" y="46948"/>
                  </a:lnTo>
                  <a:lnTo>
                    <a:pt x="578878" y="62102"/>
                  </a:lnTo>
                  <a:lnTo>
                    <a:pt x="575818" y="77257"/>
                  </a:lnTo>
                  <a:lnTo>
                    <a:pt x="567472" y="89635"/>
                  </a:lnTo>
                  <a:lnTo>
                    <a:pt x="555095" y="97980"/>
                  </a:lnTo>
                  <a:lnTo>
                    <a:pt x="539940" y="101041"/>
                  </a:lnTo>
                  <a:lnTo>
                    <a:pt x="605116" y="101041"/>
                  </a:lnTo>
                  <a:lnTo>
                    <a:pt x="605116" y="23164"/>
                  </a:lnTo>
                  <a:close/>
                </a:path>
              </a:pathLst>
            </a:custGeom>
            <a:solidFill>
              <a:srgbClr val="EEEEEE"/>
            </a:solidFill>
          </p:spPr>
          <p:txBody>
            <a:bodyPr wrap="square" lIns="0" tIns="0" rIns="0" bIns="0" rtlCol="0"/>
            <a:lstStyle/>
            <a:p>
              <a:endParaRPr/>
            </a:p>
          </p:txBody>
        </p:sp>
        <p:sp>
          <p:nvSpPr>
            <p:cNvPr id="28" name="object 28"/>
            <p:cNvSpPr/>
            <p:nvPr/>
          </p:nvSpPr>
          <p:spPr>
            <a:xfrm>
              <a:off x="7816170" y="2326505"/>
              <a:ext cx="554355" cy="78105"/>
            </a:xfrm>
            <a:custGeom>
              <a:avLst/>
              <a:gdLst/>
              <a:ahLst/>
              <a:cxnLst/>
              <a:rect l="l" t="t" r="r" b="b"/>
              <a:pathLst>
                <a:path w="554354" h="78105">
                  <a:moveTo>
                    <a:pt x="514972" y="0"/>
                  </a:moveTo>
                  <a:lnTo>
                    <a:pt x="38938" y="0"/>
                  </a:lnTo>
                  <a:lnTo>
                    <a:pt x="23783" y="3058"/>
                  </a:lnTo>
                  <a:lnTo>
                    <a:pt x="11406" y="11401"/>
                  </a:lnTo>
                  <a:lnTo>
                    <a:pt x="3060" y="23777"/>
                  </a:lnTo>
                  <a:lnTo>
                    <a:pt x="0" y="38938"/>
                  </a:lnTo>
                  <a:lnTo>
                    <a:pt x="3060" y="54091"/>
                  </a:lnTo>
                  <a:lnTo>
                    <a:pt x="11406" y="66463"/>
                  </a:lnTo>
                  <a:lnTo>
                    <a:pt x="23783" y="74805"/>
                  </a:lnTo>
                  <a:lnTo>
                    <a:pt x="38938" y="77863"/>
                  </a:lnTo>
                  <a:lnTo>
                    <a:pt x="514972" y="77863"/>
                  </a:lnTo>
                  <a:lnTo>
                    <a:pt x="530127" y="74805"/>
                  </a:lnTo>
                  <a:lnTo>
                    <a:pt x="542504" y="66463"/>
                  </a:lnTo>
                  <a:lnTo>
                    <a:pt x="550849" y="54091"/>
                  </a:lnTo>
                  <a:lnTo>
                    <a:pt x="553910" y="38938"/>
                  </a:lnTo>
                  <a:lnTo>
                    <a:pt x="550849" y="23777"/>
                  </a:lnTo>
                  <a:lnTo>
                    <a:pt x="542504" y="11401"/>
                  </a:lnTo>
                  <a:lnTo>
                    <a:pt x="530127" y="3058"/>
                  </a:lnTo>
                  <a:lnTo>
                    <a:pt x="514972" y="0"/>
                  </a:lnTo>
                  <a:close/>
                </a:path>
              </a:pathLst>
            </a:custGeom>
            <a:solidFill>
              <a:srgbClr val="79ACDB"/>
            </a:solidFill>
          </p:spPr>
          <p:txBody>
            <a:bodyPr wrap="square" lIns="0" tIns="0" rIns="0" bIns="0" rtlCol="0"/>
            <a:lstStyle/>
            <a:p>
              <a:endParaRPr/>
            </a:p>
          </p:txBody>
        </p:sp>
        <p:sp>
          <p:nvSpPr>
            <p:cNvPr id="29" name="object 29"/>
            <p:cNvSpPr/>
            <p:nvPr/>
          </p:nvSpPr>
          <p:spPr>
            <a:xfrm>
              <a:off x="7883449" y="2438780"/>
              <a:ext cx="420370" cy="210185"/>
            </a:xfrm>
            <a:custGeom>
              <a:avLst/>
              <a:gdLst/>
              <a:ahLst/>
              <a:cxnLst/>
              <a:rect l="l" t="t" r="r" b="b"/>
              <a:pathLst>
                <a:path w="420370" h="210185">
                  <a:moveTo>
                    <a:pt x="419354" y="179031"/>
                  </a:moveTo>
                  <a:lnTo>
                    <a:pt x="0" y="179031"/>
                  </a:lnTo>
                  <a:lnTo>
                    <a:pt x="0" y="209854"/>
                  </a:lnTo>
                  <a:lnTo>
                    <a:pt x="419354" y="209854"/>
                  </a:lnTo>
                  <a:lnTo>
                    <a:pt x="419354" y="179031"/>
                  </a:lnTo>
                  <a:close/>
                </a:path>
                <a:path w="420370" h="210185">
                  <a:moveTo>
                    <a:pt x="419354" y="58470"/>
                  </a:moveTo>
                  <a:lnTo>
                    <a:pt x="0" y="58470"/>
                  </a:lnTo>
                  <a:lnTo>
                    <a:pt x="0" y="89293"/>
                  </a:lnTo>
                  <a:lnTo>
                    <a:pt x="419354" y="89293"/>
                  </a:lnTo>
                  <a:lnTo>
                    <a:pt x="419354" y="58470"/>
                  </a:lnTo>
                  <a:close/>
                </a:path>
                <a:path w="420370" h="210185">
                  <a:moveTo>
                    <a:pt x="419354" y="0"/>
                  </a:moveTo>
                  <a:lnTo>
                    <a:pt x="0" y="0"/>
                  </a:lnTo>
                  <a:lnTo>
                    <a:pt x="0" y="30822"/>
                  </a:lnTo>
                  <a:lnTo>
                    <a:pt x="419354" y="30822"/>
                  </a:lnTo>
                  <a:lnTo>
                    <a:pt x="419354" y="0"/>
                  </a:lnTo>
                  <a:close/>
                </a:path>
                <a:path w="420370" h="210185">
                  <a:moveTo>
                    <a:pt x="419989" y="118757"/>
                  </a:moveTo>
                  <a:lnTo>
                    <a:pt x="647" y="118757"/>
                  </a:lnTo>
                  <a:lnTo>
                    <a:pt x="647" y="149580"/>
                  </a:lnTo>
                  <a:lnTo>
                    <a:pt x="419989" y="149580"/>
                  </a:lnTo>
                  <a:lnTo>
                    <a:pt x="419989" y="118757"/>
                  </a:lnTo>
                  <a:close/>
                </a:path>
              </a:pathLst>
            </a:custGeom>
            <a:solidFill>
              <a:srgbClr val="9B9B9B"/>
            </a:solidFill>
          </p:spPr>
          <p:txBody>
            <a:bodyPr wrap="square" lIns="0" tIns="0" rIns="0" bIns="0" rtlCol="0"/>
            <a:lstStyle/>
            <a:p>
              <a:endParaRPr/>
            </a:p>
          </p:txBody>
        </p:sp>
        <p:sp>
          <p:nvSpPr>
            <p:cNvPr id="30" name="object 30"/>
            <p:cNvSpPr/>
            <p:nvPr/>
          </p:nvSpPr>
          <p:spPr>
            <a:xfrm>
              <a:off x="7909839" y="2105710"/>
              <a:ext cx="347980" cy="129539"/>
            </a:xfrm>
            <a:custGeom>
              <a:avLst/>
              <a:gdLst/>
              <a:ahLst/>
              <a:cxnLst/>
              <a:rect l="l" t="t" r="r" b="b"/>
              <a:pathLst>
                <a:path w="347979" h="129539">
                  <a:moveTo>
                    <a:pt x="288163" y="26162"/>
                  </a:moveTo>
                  <a:lnTo>
                    <a:pt x="279628" y="15989"/>
                  </a:lnTo>
                  <a:lnTo>
                    <a:pt x="256362" y="7670"/>
                  </a:lnTo>
                  <a:lnTo>
                    <a:pt x="221843" y="2057"/>
                  </a:lnTo>
                  <a:lnTo>
                    <a:pt x="179578" y="0"/>
                  </a:lnTo>
                  <a:lnTo>
                    <a:pt x="137299" y="2057"/>
                  </a:lnTo>
                  <a:lnTo>
                    <a:pt x="102781" y="7670"/>
                  </a:lnTo>
                  <a:lnTo>
                    <a:pt x="79514" y="15989"/>
                  </a:lnTo>
                  <a:lnTo>
                    <a:pt x="70980" y="26162"/>
                  </a:lnTo>
                  <a:lnTo>
                    <a:pt x="79514" y="36347"/>
                  </a:lnTo>
                  <a:lnTo>
                    <a:pt x="102781" y="44665"/>
                  </a:lnTo>
                  <a:lnTo>
                    <a:pt x="137299" y="50279"/>
                  </a:lnTo>
                  <a:lnTo>
                    <a:pt x="179578" y="52324"/>
                  </a:lnTo>
                  <a:lnTo>
                    <a:pt x="221843" y="50279"/>
                  </a:lnTo>
                  <a:lnTo>
                    <a:pt x="256362" y="44665"/>
                  </a:lnTo>
                  <a:lnTo>
                    <a:pt x="279628" y="36347"/>
                  </a:lnTo>
                  <a:lnTo>
                    <a:pt x="288163" y="26162"/>
                  </a:lnTo>
                  <a:close/>
                </a:path>
                <a:path w="347979" h="129539">
                  <a:moveTo>
                    <a:pt x="347980" y="102819"/>
                  </a:moveTo>
                  <a:lnTo>
                    <a:pt x="334314" y="92633"/>
                  </a:lnTo>
                  <a:lnTo>
                    <a:pt x="297027" y="84328"/>
                  </a:lnTo>
                  <a:lnTo>
                    <a:pt x="241719" y="78714"/>
                  </a:lnTo>
                  <a:lnTo>
                    <a:pt x="173990" y="76657"/>
                  </a:lnTo>
                  <a:lnTo>
                    <a:pt x="106273" y="78714"/>
                  </a:lnTo>
                  <a:lnTo>
                    <a:pt x="50965" y="84328"/>
                  </a:lnTo>
                  <a:lnTo>
                    <a:pt x="13677" y="92633"/>
                  </a:lnTo>
                  <a:lnTo>
                    <a:pt x="0" y="102819"/>
                  </a:lnTo>
                  <a:lnTo>
                    <a:pt x="13677" y="113004"/>
                  </a:lnTo>
                  <a:lnTo>
                    <a:pt x="50965" y="121323"/>
                  </a:lnTo>
                  <a:lnTo>
                    <a:pt x="106273" y="126923"/>
                  </a:lnTo>
                  <a:lnTo>
                    <a:pt x="173990" y="128981"/>
                  </a:lnTo>
                  <a:lnTo>
                    <a:pt x="241719" y="126923"/>
                  </a:lnTo>
                  <a:lnTo>
                    <a:pt x="297027" y="121323"/>
                  </a:lnTo>
                  <a:lnTo>
                    <a:pt x="334314" y="113004"/>
                  </a:lnTo>
                  <a:lnTo>
                    <a:pt x="347980" y="102819"/>
                  </a:lnTo>
                  <a:close/>
                </a:path>
              </a:pathLst>
            </a:custGeom>
            <a:solidFill>
              <a:srgbClr val="D1AA8F"/>
            </a:solidFill>
          </p:spPr>
          <p:txBody>
            <a:bodyPr wrap="square" lIns="0" tIns="0" rIns="0" bIns="0" rtlCol="0"/>
            <a:lstStyle/>
            <a:p>
              <a:endParaRPr/>
            </a:p>
          </p:txBody>
        </p:sp>
        <p:sp>
          <p:nvSpPr>
            <p:cNvPr id="31" name="object 31"/>
            <p:cNvSpPr/>
            <p:nvPr/>
          </p:nvSpPr>
          <p:spPr>
            <a:xfrm>
              <a:off x="2423266" y="998156"/>
              <a:ext cx="1229995" cy="2058035"/>
            </a:xfrm>
            <a:custGeom>
              <a:avLst/>
              <a:gdLst/>
              <a:ahLst/>
              <a:cxnLst/>
              <a:rect l="l" t="t" r="r" b="b"/>
              <a:pathLst>
                <a:path w="1229995" h="2058035">
                  <a:moveTo>
                    <a:pt x="288622" y="0"/>
                  </a:moveTo>
                  <a:lnTo>
                    <a:pt x="226581" y="40170"/>
                  </a:lnTo>
                  <a:lnTo>
                    <a:pt x="203414" y="70726"/>
                  </a:lnTo>
                  <a:lnTo>
                    <a:pt x="180809" y="105005"/>
                  </a:lnTo>
                  <a:lnTo>
                    <a:pt x="24104" y="261723"/>
                  </a:lnTo>
                  <a:lnTo>
                    <a:pt x="0" y="1539457"/>
                  </a:lnTo>
                  <a:lnTo>
                    <a:pt x="453729" y="1839114"/>
                  </a:lnTo>
                  <a:lnTo>
                    <a:pt x="691613" y="1992991"/>
                  </a:lnTo>
                  <a:lnTo>
                    <a:pt x="791627" y="2049683"/>
                  </a:lnTo>
                  <a:lnTo>
                    <a:pt x="831748" y="2057782"/>
                  </a:lnTo>
                  <a:lnTo>
                    <a:pt x="872803" y="2054014"/>
                  </a:lnTo>
                  <a:lnTo>
                    <a:pt x="916120" y="2045723"/>
                  </a:lnTo>
                  <a:lnTo>
                    <a:pt x="964336" y="2033665"/>
                  </a:lnTo>
                  <a:lnTo>
                    <a:pt x="1217485" y="1864945"/>
                  </a:lnTo>
                  <a:lnTo>
                    <a:pt x="1229537" y="1792619"/>
                  </a:lnTo>
                  <a:lnTo>
                    <a:pt x="1229537" y="587160"/>
                  </a:lnTo>
                  <a:lnTo>
                    <a:pt x="1217485" y="490716"/>
                  </a:lnTo>
                  <a:lnTo>
                    <a:pt x="542442" y="129122"/>
                  </a:lnTo>
                  <a:lnTo>
                    <a:pt x="534909" y="93892"/>
                  </a:lnTo>
                  <a:lnTo>
                    <a:pt x="515319" y="59608"/>
                  </a:lnTo>
                  <a:lnTo>
                    <a:pt x="458734" y="28846"/>
                  </a:lnTo>
                  <a:lnTo>
                    <a:pt x="404152" y="13108"/>
                  </a:lnTo>
                  <a:lnTo>
                    <a:pt x="343204" y="1998"/>
                  </a:lnTo>
                  <a:lnTo>
                    <a:pt x="288622" y="0"/>
                  </a:lnTo>
                  <a:close/>
                </a:path>
              </a:pathLst>
            </a:custGeom>
            <a:solidFill>
              <a:srgbClr val="FFFFFF"/>
            </a:solidFill>
          </p:spPr>
          <p:txBody>
            <a:bodyPr wrap="square" lIns="0" tIns="0" rIns="0" bIns="0" rtlCol="0"/>
            <a:lstStyle/>
            <a:p>
              <a:endParaRPr/>
            </a:p>
          </p:txBody>
        </p:sp>
        <p:pic>
          <p:nvPicPr>
            <p:cNvPr id="32" name="object 32"/>
            <p:cNvPicPr/>
            <p:nvPr/>
          </p:nvPicPr>
          <p:blipFill>
            <a:blip r:embed="rId6" cstate="print"/>
            <a:stretch>
              <a:fillRect/>
            </a:stretch>
          </p:blipFill>
          <p:spPr>
            <a:xfrm>
              <a:off x="2431440" y="2563189"/>
              <a:ext cx="1176299" cy="515864"/>
            </a:xfrm>
            <a:prstGeom prst="rect">
              <a:avLst/>
            </a:prstGeom>
          </p:spPr>
        </p:pic>
        <p:sp>
          <p:nvSpPr>
            <p:cNvPr id="33" name="object 33"/>
            <p:cNvSpPr/>
            <p:nvPr/>
          </p:nvSpPr>
          <p:spPr>
            <a:xfrm>
              <a:off x="3604014" y="1602096"/>
              <a:ext cx="3810" cy="26034"/>
            </a:xfrm>
            <a:custGeom>
              <a:avLst/>
              <a:gdLst/>
              <a:ahLst/>
              <a:cxnLst/>
              <a:rect l="l" t="t" r="r" b="b"/>
              <a:pathLst>
                <a:path w="3810" h="26035">
                  <a:moveTo>
                    <a:pt x="3733" y="0"/>
                  </a:moveTo>
                  <a:lnTo>
                    <a:pt x="3619" y="5143"/>
                  </a:lnTo>
                  <a:lnTo>
                    <a:pt x="2412" y="10248"/>
                  </a:lnTo>
                  <a:lnTo>
                    <a:pt x="0" y="15252"/>
                  </a:lnTo>
                  <a:lnTo>
                    <a:pt x="2476" y="20497"/>
                  </a:lnTo>
                  <a:lnTo>
                    <a:pt x="3733" y="25857"/>
                  </a:lnTo>
                  <a:lnTo>
                    <a:pt x="3733" y="0"/>
                  </a:lnTo>
                  <a:close/>
                </a:path>
              </a:pathLst>
            </a:custGeom>
            <a:solidFill>
              <a:srgbClr val="FF0000"/>
            </a:solidFill>
          </p:spPr>
          <p:txBody>
            <a:bodyPr wrap="square" lIns="0" tIns="0" rIns="0" bIns="0" rtlCol="0"/>
            <a:lstStyle/>
            <a:p>
              <a:endParaRPr/>
            </a:p>
          </p:txBody>
        </p:sp>
        <p:pic>
          <p:nvPicPr>
            <p:cNvPr id="34" name="object 34"/>
            <p:cNvPicPr/>
            <p:nvPr/>
          </p:nvPicPr>
          <p:blipFill>
            <a:blip r:embed="rId7" cstate="print"/>
            <a:stretch>
              <a:fillRect/>
            </a:stretch>
          </p:blipFill>
          <p:spPr>
            <a:xfrm>
              <a:off x="2431454" y="1328597"/>
              <a:ext cx="1176286" cy="1718545"/>
            </a:xfrm>
            <a:prstGeom prst="rect">
              <a:avLst/>
            </a:prstGeom>
          </p:spPr>
        </p:pic>
        <p:pic>
          <p:nvPicPr>
            <p:cNvPr id="35" name="object 35"/>
            <p:cNvPicPr/>
            <p:nvPr/>
          </p:nvPicPr>
          <p:blipFill>
            <a:blip r:embed="rId8" cstate="print"/>
            <a:stretch>
              <a:fillRect/>
            </a:stretch>
          </p:blipFill>
          <p:spPr>
            <a:xfrm>
              <a:off x="2862389" y="1367764"/>
              <a:ext cx="109651" cy="53503"/>
            </a:xfrm>
            <a:prstGeom prst="rect">
              <a:avLst/>
            </a:prstGeom>
          </p:spPr>
        </p:pic>
        <p:sp>
          <p:nvSpPr>
            <p:cNvPr id="36" name="object 36"/>
            <p:cNvSpPr/>
            <p:nvPr/>
          </p:nvSpPr>
          <p:spPr>
            <a:xfrm>
              <a:off x="2616012" y="1254626"/>
              <a:ext cx="299720" cy="147955"/>
            </a:xfrm>
            <a:custGeom>
              <a:avLst/>
              <a:gdLst/>
              <a:ahLst/>
              <a:cxnLst/>
              <a:rect l="l" t="t" r="r" b="b"/>
              <a:pathLst>
                <a:path w="299719" h="147955">
                  <a:moveTo>
                    <a:pt x="43200" y="0"/>
                  </a:moveTo>
                  <a:lnTo>
                    <a:pt x="10657" y="28560"/>
                  </a:lnTo>
                  <a:lnTo>
                    <a:pt x="0" y="61056"/>
                  </a:lnTo>
                  <a:lnTo>
                    <a:pt x="11209" y="93574"/>
                  </a:lnTo>
                  <a:lnTo>
                    <a:pt x="44267" y="122199"/>
                  </a:lnTo>
                  <a:lnTo>
                    <a:pt x="90991" y="140573"/>
                  </a:lnTo>
                  <a:lnTo>
                    <a:pt x="144092" y="147642"/>
                  </a:lnTo>
                  <a:lnTo>
                    <a:pt x="197808" y="143393"/>
                  </a:lnTo>
                  <a:lnTo>
                    <a:pt x="246375" y="127812"/>
                  </a:lnTo>
                  <a:lnTo>
                    <a:pt x="294003" y="85753"/>
                  </a:lnTo>
                  <a:lnTo>
                    <a:pt x="299546" y="55953"/>
                  </a:lnTo>
                  <a:lnTo>
                    <a:pt x="287102" y="26652"/>
                  </a:lnTo>
                  <a:lnTo>
                    <a:pt x="256687" y="774"/>
                  </a:lnTo>
                  <a:lnTo>
                    <a:pt x="256687" y="58801"/>
                  </a:lnTo>
                  <a:lnTo>
                    <a:pt x="254847" y="70606"/>
                  </a:lnTo>
                  <a:lnTo>
                    <a:pt x="225661" y="102489"/>
                  </a:lnTo>
                  <a:lnTo>
                    <a:pt x="150267" y="120407"/>
                  </a:lnTo>
                  <a:lnTo>
                    <a:pt x="110072" y="115824"/>
                  </a:lnTo>
                  <a:lnTo>
                    <a:pt x="61008" y="92567"/>
                  </a:lnTo>
                  <a:lnTo>
                    <a:pt x="43200" y="58801"/>
                  </a:lnTo>
                  <a:lnTo>
                    <a:pt x="43200" y="0"/>
                  </a:lnTo>
                  <a:close/>
                </a:path>
              </a:pathLst>
            </a:custGeom>
            <a:solidFill>
              <a:srgbClr val="FFFFFF"/>
            </a:solidFill>
          </p:spPr>
          <p:txBody>
            <a:bodyPr wrap="square" lIns="0" tIns="0" rIns="0" bIns="0" rtlCol="0"/>
            <a:lstStyle/>
            <a:p>
              <a:endParaRPr/>
            </a:p>
          </p:txBody>
        </p:sp>
        <p:pic>
          <p:nvPicPr>
            <p:cNvPr id="37" name="object 37"/>
            <p:cNvPicPr/>
            <p:nvPr/>
          </p:nvPicPr>
          <p:blipFill>
            <a:blip r:embed="rId9" cstate="print"/>
            <a:stretch>
              <a:fillRect/>
            </a:stretch>
          </p:blipFill>
          <p:spPr>
            <a:xfrm>
              <a:off x="2435186" y="1111999"/>
              <a:ext cx="1168831" cy="684622"/>
            </a:xfrm>
            <a:prstGeom prst="rect">
              <a:avLst/>
            </a:prstGeom>
          </p:spPr>
        </p:pic>
        <p:sp>
          <p:nvSpPr>
            <p:cNvPr id="38" name="object 38"/>
            <p:cNvSpPr/>
            <p:nvPr/>
          </p:nvSpPr>
          <p:spPr>
            <a:xfrm>
              <a:off x="2612884" y="1081395"/>
              <a:ext cx="69215" cy="43815"/>
            </a:xfrm>
            <a:custGeom>
              <a:avLst/>
              <a:gdLst/>
              <a:ahLst/>
              <a:cxnLst/>
              <a:rect l="l" t="t" r="r" b="b"/>
              <a:pathLst>
                <a:path w="69214" h="43815">
                  <a:moveTo>
                    <a:pt x="40266" y="0"/>
                  </a:moveTo>
                  <a:lnTo>
                    <a:pt x="25814" y="2288"/>
                  </a:lnTo>
                  <a:lnTo>
                    <a:pt x="13127" y="7431"/>
                  </a:lnTo>
                  <a:lnTo>
                    <a:pt x="3383" y="15837"/>
                  </a:lnTo>
                  <a:lnTo>
                    <a:pt x="0" y="25415"/>
                  </a:lnTo>
                  <a:lnTo>
                    <a:pt x="2966" y="35054"/>
                  </a:lnTo>
                  <a:lnTo>
                    <a:pt x="12276" y="43638"/>
                  </a:lnTo>
                  <a:lnTo>
                    <a:pt x="18481" y="36026"/>
                  </a:lnTo>
                  <a:lnTo>
                    <a:pt x="26025" y="28719"/>
                  </a:lnTo>
                  <a:lnTo>
                    <a:pt x="62865" y="6471"/>
                  </a:lnTo>
                  <a:lnTo>
                    <a:pt x="69159" y="3951"/>
                  </a:lnTo>
                  <a:lnTo>
                    <a:pt x="55157" y="557"/>
                  </a:lnTo>
                  <a:lnTo>
                    <a:pt x="40266" y="0"/>
                  </a:lnTo>
                  <a:close/>
                </a:path>
              </a:pathLst>
            </a:custGeom>
            <a:solidFill>
              <a:srgbClr val="FFFFFF"/>
            </a:solidFill>
          </p:spPr>
          <p:txBody>
            <a:bodyPr wrap="square" lIns="0" tIns="0" rIns="0" bIns="0" rtlCol="0"/>
            <a:lstStyle/>
            <a:p>
              <a:endParaRPr/>
            </a:p>
          </p:txBody>
        </p:sp>
        <p:pic>
          <p:nvPicPr>
            <p:cNvPr id="39" name="object 39"/>
            <p:cNvPicPr/>
            <p:nvPr/>
          </p:nvPicPr>
          <p:blipFill>
            <a:blip r:embed="rId10" cstate="print"/>
            <a:stretch>
              <a:fillRect/>
            </a:stretch>
          </p:blipFill>
          <p:spPr>
            <a:xfrm>
              <a:off x="2591431" y="1252067"/>
              <a:ext cx="347859" cy="179732"/>
            </a:xfrm>
            <a:prstGeom prst="rect">
              <a:avLst/>
            </a:prstGeom>
          </p:spPr>
        </p:pic>
        <p:sp>
          <p:nvSpPr>
            <p:cNvPr id="40" name="object 40"/>
            <p:cNvSpPr/>
            <p:nvPr/>
          </p:nvSpPr>
          <p:spPr>
            <a:xfrm>
              <a:off x="2613741" y="1071548"/>
              <a:ext cx="304800" cy="175260"/>
            </a:xfrm>
            <a:custGeom>
              <a:avLst/>
              <a:gdLst/>
              <a:ahLst/>
              <a:cxnLst/>
              <a:rect l="l" t="t" r="r" b="b"/>
              <a:pathLst>
                <a:path w="304800" h="175259">
                  <a:moveTo>
                    <a:pt x="166455" y="0"/>
                  </a:moveTo>
                  <a:lnTo>
                    <a:pt x="115704" y="1986"/>
                  </a:lnTo>
                  <a:lnTo>
                    <a:pt x="68300" y="13800"/>
                  </a:lnTo>
                  <a:lnTo>
                    <a:pt x="34046" y="31627"/>
                  </a:lnTo>
                  <a:lnTo>
                    <a:pt x="6356" y="61746"/>
                  </a:lnTo>
                  <a:lnTo>
                    <a:pt x="0" y="87460"/>
                  </a:lnTo>
                  <a:lnTo>
                    <a:pt x="2942" y="104167"/>
                  </a:lnTo>
                  <a:lnTo>
                    <a:pt x="25392" y="135628"/>
                  </a:lnTo>
                  <a:lnTo>
                    <a:pt x="91495" y="167845"/>
                  </a:lnTo>
                  <a:lnTo>
                    <a:pt x="144438" y="175193"/>
                  </a:lnTo>
                  <a:lnTo>
                    <a:pt x="198165" y="171418"/>
                  </a:lnTo>
                  <a:lnTo>
                    <a:pt x="247116" y="156510"/>
                  </a:lnTo>
                  <a:lnTo>
                    <a:pt x="251625" y="154452"/>
                  </a:lnTo>
                  <a:lnTo>
                    <a:pt x="253736" y="153360"/>
                  </a:lnTo>
                  <a:lnTo>
                    <a:pt x="152566" y="153360"/>
                  </a:lnTo>
                  <a:lnTo>
                    <a:pt x="109583" y="148460"/>
                  </a:lnTo>
                  <a:lnTo>
                    <a:pt x="71742" y="133916"/>
                  </a:lnTo>
                  <a:lnTo>
                    <a:pt x="43172" y="106622"/>
                  </a:lnTo>
                  <a:lnTo>
                    <a:pt x="39230" y="96502"/>
                  </a:lnTo>
                  <a:lnTo>
                    <a:pt x="43123" y="86494"/>
                  </a:lnTo>
                  <a:lnTo>
                    <a:pt x="71247" y="59621"/>
                  </a:lnTo>
                  <a:lnTo>
                    <a:pt x="108929" y="45201"/>
                  </a:lnTo>
                  <a:lnTo>
                    <a:pt x="151858" y="40449"/>
                  </a:lnTo>
                  <a:lnTo>
                    <a:pt x="280194" y="40449"/>
                  </a:lnTo>
                  <a:lnTo>
                    <a:pt x="279593" y="39778"/>
                  </a:lnTo>
                  <a:lnTo>
                    <a:pt x="259486" y="25509"/>
                  </a:lnTo>
                  <a:lnTo>
                    <a:pt x="215926" y="7840"/>
                  </a:lnTo>
                  <a:lnTo>
                    <a:pt x="166455" y="0"/>
                  </a:lnTo>
                  <a:close/>
                </a:path>
                <a:path w="304800" h="175259">
                  <a:moveTo>
                    <a:pt x="280194" y="40449"/>
                  </a:moveTo>
                  <a:lnTo>
                    <a:pt x="151858" y="40449"/>
                  </a:lnTo>
                  <a:lnTo>
                    <a:pt x="194842" y="45353"/>
                  </a:lnTo>
                  <a:lnTo>
                    <a:pt x="232689" y="59901"/>
                  </a:lnTo>
                  <a:lnTo>
                    <a:pt x="244995" y="68268"/>
                  </a:lnTo>
                  <a:lnTo>
                    <a:pt x="254517" y="77427"/>
                  </a:lnTo>
                  <a:lnTo>
                    <a:pt x="261253" y="87175"/>
                  </a:lnTo>
                  <a:lnTo>
                    <a:pt x="265201" y="97315"/>
                  </a:lnTo>
                  <a:lnTo>
                    <a:pt x="261305" y="107317"/>
                  </a:lnTo>
                  <a:lnTo>
                    <a:pt x="233172" y="134208"/>
                  </a:lnTo>
                  <a:lnTo>
                    <a:pt x="195495" y="148611"/>
                  </a:lnTo>
                  <a:lnTo>
                    <a:pt x="152566" y="153360"/>
                  </a:lnTo>
                  <a:lnTo>
                    <a:pt x="253736" y="153360"/>
                  </a:lnTo>
                  <a:lnTo>
                    <a:pt x="271907" y="142146"/>
                  </a:lnTo>
                  <a:lnTo>
                    <a:pt x="272084" y="142044"/>
                  </a:lnTo>
                  <a:lnTo>
                    <a:pt x="285856" y="130039"/>
                  </a:lnTo>
                  <a:lnTo>
                    <a:pt x="295830" y="117144"/>
                  </a:lnTo>
                  <a:lnTo>
                    <a:pt x="301999" y="103638"/>
                  </a:lnTo>
                  <a:lnTo>
                    <a:pt x="304355" y="89796"/>
                  </a:lnTo>
                  <a:lnTo>
                    <a:pt x="302029" y="72477"/>
                  </a:lnTo>
                  <a:lnTo>
                    <a:pt x="293774" y="55619"/>
                  </a:lnTo>
                  <a:lnTo>
                    <a:pt x="280194" y="40449"/>
                  </a:lnTo>
                  <a:close/>
                </a:path>
              </a:pathLst>
            </a:custGeom>
            <a:solidFill>
              <a:srgbClr val="FFFFFF"/>
            </a:solidFill>
          </p:spPr>
          <p:txBody>
            <a:bodyPr wrap="square" lIns="0" tIns="0" rIns="0" bIns="0" rtlCol="0"/>
            <a:lstStyle/>
            <a:p>
              <a:endParaRPr/>
            </a:p>
          </p:txBody>
        </p:sp>
        <p:pic>
          <p:nvPicPr>
            <p:cNvPr id="41" name="object 41"/>
            <p:cNvPicPr/>
            <p:nvPr/>
          </p:nvPicPr>
          <p:blipFill>
            <a:blip r:embed="rId11" cstate="print"/>
            <a:stretch>
              <a:fillRect/>
            </a:stretch>
          </p:blipFill>
          <p:spPr>
            <a:xfrm>
              <a:off x="2613748" y="1159001"/>
              <a:ext cx="304507" cy="113598"/>
            </a:xfrm>
            <a:prstGeom prst="rect">
              <a:avLst/>
            </a:prstGeom>
          </p:spPr>
        </p:pic>
        <p:pic>
          <p:nvPicPr>
            <p:cNvPr id="42" name="object 42"/>
            <p:cNvPicPr/>
            <p:nvPr/>
          </p:nvPicPr>
          <p:blipFill>
            <a:blip r:embed="rId12" cstate="print"/>
            <a:stretch>
              <a:fillRect/>
            </a:stretch>
          </p:blipFill>
          <p:spPr>
            <a:xfrm>
              <a:off x="2430282" y="1065175"/>
              <a:ext cx="1190656" cy="2020924"/>
            </a:xfrm>
            <a:prstGeom prst="rect">
              <a:avLst/>
            </a:prstGeom>
          </p:spPr>
        </p:pic>
        <p:pic>
          <p:nvPicPr>
            <p:cNvPr id="43" name="object 43"/>
            <p:cNvPicPr/>
            <p:nvPr/>
          </p:nvPicPr>
          <p:blipFill>
            <a:blip r:embed="rId13" cstate="print"/>
            <a:stretch>
              <a:fillRect/>
            </a:stretch>
          </p:blipFill>
          <p:spPr>
            <a:xfrm>
              <a:off x="6533565" y="703653"/>
              <a:ext cx="1046314" cy="3038808"/>
            </a:xfrm>
            <a:prstGeom prst="rect">
              <a:avLst/>
            </a:prstGeom>
          </p:spPr>
        </p:pic>
        <p:sp>
          <p:nvSpPr>
            <p:cNvPr id="44" name="object 44"/>
            <p:cNvSpPr/>
            <p:nvPr/>
          </p:nvSpPr>
          <p:spPr>
            <a:xfrm>
              <a:off x="5589699" y="1059011"/>
              <a:ext cx="845819" cy="164465"/>
            </a:xfrm>
            <a:custGeom>
              <a:avLst/>
              <a:gdLst/>
              <a:ahLst/>
              <a:cxnLst/>
              <a:rect l="l" t="t" r="r" b="b"/>
              <a:pathLst>
                <a:path w="845820" h="164465">
                  <a:moveTo>
                    <a:pt x="0" y="0"/>
                  </a:moveTo>
                  <a:lnTo>
                    <a:pt x="845197" y="164312"/>
                  </a:lnTo>
                </a:path>
              </a:pathLst>
            </a:custGeom>
            <a:ln w="33489">
              <a:solidFill>
                <a:srgbClr val="6DCFF6"/>
              </a:solidFill>
              <a:prstDash val="dot"/>
            </a:ln>
          </p:spPr>
          <p:txBody>
            <a:bodyPr wrap="square" lIns="0" tIns="0" rIns="0" bIns="0" rtlCol="0"/>
            <a:lstStyle/>
            <a:p>
              <a:endParaRPr/>
            </a:p>
          </p:txBody>
        </p:sp>
        <p:sp>
          <p:nvSpPr>
            <p:cNvPr id="45" name="object 45"/>
            <p:cNvSpPr/>
            <p:nvPr/>
          </p:nvSpPr>
          <p:spPr>
            <a:xfrm>
              <a:off x="5505336" y="1029169"/>
              <a:ext cx="980440" cy="217804"/>
            </a:xfrm>
            <a:custGeom>
              <a:avLst/>
              <a:gdLst/>
              <a:ahLst/>
              <a:cxnLst/>
              <a:rect l="l" t="t" r="r" b="b"/>
              <a:pathLst>
                <a:path w="980439" h="217805">
                  <a:moveTo>
                    <a:pt x="33489" y="16751"/>
                  </a:moveTo>
                  <a:lnTo>
                    <a:pt x="28575" y="4914"/>
                  </a:lnTo>
                  <a:lnTo>
                    <a:pt x="16738" y="0"/>
                  </a:lnTo>
                  <a:lnTo>
                    <a:pt x="4902" y="4914"/>
                  </a:lnTo>
                  <a:lnTo>
                    <a:pt x="0" y="16751"/>
                  </a:lnTo>
                  <a:lnTo>
                    <a:pt x="4902" y="28587"/>
                  </a:lnTo>
                  <a:lnTo>
                    <a:pt x="16738" y="33489"/>
                  </a:lnTo>
                  <a:lnTo>
                    <a:pt x="28575" y="28587"/>
                  </a:lnTo>
                  <a:lnTo>
                    <a:pt x="33489" y="16751"/>
                  </a:lnTo>
                  <a:close/>
                </a:path>
                <a:path w="980439" h="217805">
                  <a:moveTo>
                    <a:pt x="980122" y="200748"/>
                  </a:moveTo>
                  <a:lnTo>
                    <a:pt x="975207" y="188912"/>
                  </a:lnTo>
                  <a:lnTo>
                    <a:pt x="963371" y="183997"/>
                  </a:lnTo>
                  <a:lnTo>
                    <a:pt x="951534" y="188912"/>
                  </a:lnTo>
                  <a:lnTo>
                    <a:pt x="946632" y="200748"/>
                  </a:lnTo>
                  <a:lnTo>
                    <a:pt x="951534" y="212585"/>
                  </a:lnTo>
                  <a:lnTo>
                    <a:pt x="963371" y="217487"/>
                  </a:lnTo>
                  <a:lnTo>
                    <a:pt x="975207" y="212585"/>
                  </a:lnTo>
                  <a:lnTo>
                    <a:pt x="980122" y="200748"/>
                  </a:lnTo>
                  <a:close/>
                </a:path>
              </a:pathLst>
            </a:custGeom>
            <a:solidFill>
              <a:srgbClr val="6DCFF6"/>
            </a:solidFill>
          </p:spPr>
          <p:txBody>
            <a:bodyPr wrap="square" lIns="0" tIns="0" rIns="0" bIns="0" rtlCol="0"/>
            <a:lstStyle/>
            <a:p>
              <a:endParaRPr/>
            </a:p>
          </p:txBody>
        </p:sp>
        <p:sp>
          <p:nvSpPr>
            <p:cNvPr id="46" name="object 46"/>
            <p:cNvSpPr/>
            <p:nvPr/>
          </p:nvSpPr>
          <p:spPr>
            <a:xfrm>
              <a:off x="5569799" y="1265485"/>
              <a:ext cx="860425" cy="45085"/>
            </a:xfrm>
            <a:custGeom>
              <a:avLst/>
              <a:gdLst/>
              <a:ahLst/>
              <a:cxnLst/>
              <a:rect l="l" t="t" r="r" b="b"/>
              <a:pathLst>
                <a:path w="860425" h="45084">
                  <a:moveTo>
                    <a:pt x="0" y="0"/>
                  </a:moveTo>
                  <a:lnTo>
                    <a:pt x="859840" y="45046"/>
                  </a:lnTo>
                </a:path>
              </a:pathLst>
            </a:custGeom>
            <a:ln w="33489">
              <a:solidFill>
                <a:srgbClr val="6DCFF6"/>
              </a:solidFill>
              <a:prstDash val="dot"/>
            </a:ln>
          </p:spPr>
          <p:txBody>
            <a:bodyPr wrap="square" lIns="0" tIns="0" rIns="0" bIns="0" rtlCol="0"/>
            <a:lstStyle/>
            <a:p>
              <a:endParaRPr/>
            </a:p>
          </p:txBody>
        </p:sp>
        <p:sp>
          <p:nvSpPr>
            <p:cNvPr id="47" name="object 47"/>
            <p:cNvSpPr/>
            <p:nvPr/>
          </p:nvSpPr>
          <p:spPr>
            <a:xfrm>
              <a:off x="5484266" y="1245120"/>
              <a:ext cx="996950" cy="84455"/>
            </a:xfrm>
            <a:custGeom>
              <a:avLst/>
              <a:gdLst/>
              <a:ahLst/>
              <a:cxnLst/>
              <a:rect l="l" t="t" r="r" b="b"/>
              <a:pathLst>
                <a:path w="996950" h="84455">
                  <a:moveTo>
                    <a:pt x="33489" y="16751"/>
                  </a:moveTo>
                  <a:lnTo>
                    <a:pt x="28575" y="4914"/>
                  </a:lnTo>
                  <a:lnTo>
                    <a:pt x="16738" y="0"/>
                  </a:lnTo>
                  <a:lnTo>
                    <a:pt x="4902" y="4914"/>
                  </a:lnTo>
                  <a:lnTo>
                    <a:pt x="0" y="16751"/>
                  </a:lnTo>
                  <a:lnTo>
                    <a:pt x="4902" y="28587"/>
                  </a:lnTo>
                  <a:lnTo>
                    <a:pt x="16738" y="33489"/>
                  </a:lnTo>
                  <a:lnTo>
                    <a:pt x="28575" y="28587"/>
                  </a:lnTo>
                  <a:lnTo>
                    <a:pt x="33489" y="16751"/>
                  </a:lnTo>
                  <a:close/>
                </a:path>
                <a:path w="996950" h="84455">
                  <a:moveTo>
                    <a:pt x="996518" y="67208"/>
                  </a:moveTo>
                  <a:lnTo>
                    <a:pt x="991603" y="55372"/>
                  </a:lnTo>
                  <a:lnTo>
                    <a:pt x="979766" y="50457"/>
                  </a:lnTo>
                  <a:lnTo>
                    <a:pt x="967930" y="55372"/>
                  </a:lnTo>
                  <a:lnTo>
                    <a:pt x="963028" y="67208"/>
                  </a:lnTo>
                  <a:lnTo>
                    <a:pt x="967930" y="79044"/>
                  </a:lnTo>
                  <a:lnTo>
                    <a:pt x="979766" y="83947"/>
                  </a:lnTo>
                  <a:lnTo>
                    <a:pt x="991603" y="79044"/>
                  </a:lnTo>
                  <a:lnTo>
                    <a:pt x="996518" y="67208"/>
                  </a:lnTo>
                  <a:close/>
                </a:path>
              </a:pathLst>
            </a:custGeom>
            <a:solidFill>
              <a:srgbClr val="6DCFF6"/>
            </a:solidFill>
          </p:spPr>
          <p:txBody>
            <a:bodyPr wrap="square" lIns="0" tIns="0" rIns="0" bIns="0" rtlCol="0"/>
            <a:lstStyle/>
            <a:p>
              <a:endParaRPr/>
            </a:p>
          </p:txBody>
        </p:sp>
        <p:sp>
          <p:nvSpPr>
            <p:cNvPr id="48" name="object 48"/>
            <p:cNvSpPr/>
            <p:nvPr/>
          </p:nvSpPr>
          <p:spPr>
            <a:xfrm>
              <a:off x="5558240" y="1385844"/>
              <a:ext cx="859155" cy="60325"/>
            </a:xfrm>
            <a:custGeom>
              <a:avLst/>
              <a:gdLst/>
              <a:ahLst/>
              <a:cxnLst/>
              <a:rect l="l" t="t" r="r" b="b"/>
              <a:pathLst>
                <a:path w="859154" h="60325">
                  <a:moveTo>
                    <a:pt x="0" y="60071"/>
                  </a:moveTo>
                  <a:lnTo>
                    <a:pt x="858926" y="0"/>
                  </a:lnTo>
                </a:path>
              </a:pathLst>
            </a:custGeom>
            <a:ln w="33489">
              <a:solidFill>
                <a:srgbClr val="6DCFF6"/>
              </a:solidFill>
              <a:prstDash val="dot"/>
            </a:ln>
          </p:spPr>
          <p:txBody>
            <a:bodyPr wrap="square" lIns="0" tIns="0" rIns="0" bIns="0" rtlCol="0"/>
            <a:lstStyle/>
            <a:p>
              <a:endParaRPr/>
            </a:p>
          </p:txBody>
        </p:sp>
        <p:sp>
          <p:nvSpPr>
            <p:cNvPr id="49" name="object 49"/>
            <p:cNvSpPr/>
            <p:nvPr/>
          </p:nvSpPr>
          <p:spPr>
            <a:xfrm>
              <a:off x="5472773" y="1366710"/>
              <a:ext cx="995680" cy="100965"/>
            </a:xfrm>
            <a:custGeom>
              <a:avLst/>
              <a:gdLst/>
              <a:ahLst/>
              <a:cxnLst/>
              <a:rect l="l" t="t" r="r" b="b"/>
              <a:pathLst>
                <a:path w="995679" h="100965">
                  <a:moveTo>
                    <a:pt x="33489" y="84023"/>
                  </a:moveTo>
                  <a:lnTo>
                    <a:pt x="28587" y="72186"/>
                  </a:lnTo>
                  <a:lnTo>
                    <a:pt x="16751" y="67271"/>
                  </a:lnTo>
                  <a:lnTo>
                    <a:pt x="4902" y="72186"/>
                  </a:lnTo>
                  <a:lnTo>
                    <a:pt x="0" y="84023"/>
                  </a:lnTo>
                  <a:lnTo>
                    <a:pt x="4902" y="95859"/>
                  </a:lnTo>
                  <a:lnTo>
                    <a:pt x="16751" y="100761"/>
                  </a:lnTo>
                  <a:lnTo>
                    <a:pt x="28587" y="95859"/>
                  </a:lnTo>
                  <a:lnTo>
                    <a:pt x="33489" y="84023"/>
                  </a:lnTo>
                  <a:close/>
                </a:path>
                <a:path w="995679" h="100965">
                  <a:moveTo>
                    <a:pt x="995489" y="16751"/>
                  </a:moveTo>
                  <a:lnTo>
                    <a:pt x="990587" y="4914"/>
                  </a:lnTo>
                  <a:lnTo>
                    <a:pt x="978750" y="0"/>
                  </a:lnTo>
                  <a:lnTo>
                    <a:pt x="966901" y="4914"/>
                  </a:lnTo>
                  <a:lnTo>
                    <a:pt x="961999" y="16751"/>
                  </a:lnTo>
                  <a:lnTo>
                    <a:pt x="966901" y="28587"/>
                  </a:lnTo>
                  <a:lnTo>
                    <a:pt x="978750" y="33489"/>
                  </a:lnTo>
                  <a:lnTo>
                    <a:pt x="990587" y="28587"/>
                  </a:lnTo>
                  <a:lnTo>
                    <a:pt x="995489" y="16751"/>
                  </a:lnTo>
                  <a:close/>
                </a:path>
              </a:pathLst>
            </a:custGeom>
            <a:solidFill>
              <a:srgbClr val="6DCFF6"/>
            </a:solidFill>
          </p:spPr>
          <p:txBody>
            <a:bodyPr wrap="square" lIns="0" tIns="0" rIns="0" bIns="0" rtlCol="0"/>
            <a:lstStyle/>
            <a:p>
              <a:endParaRPr/>
            </a:p>
          </p:txBody>
        </p:sp>
        <p:sp>
          <p:nvSpPr>
            <p:cNvPr id="50" name="object 50"/>
            <p:cNvSpPr/>
            <p:nvPr/>
          </p:nvSpPr>
          <p:spPr>
            <a:xfrm>
              <a:off x="5562630" y="1494228"/>
              <a:ext cx="845819" cy="164465"/>
            </a:xfrm>
            <a:custGeom>
              <a:avLst/>
              <a:gdLst/>
              <a:ahLst/>
              <a:cxnLst/>
              <a:rect l="l" t="t" r="r" b="b"/>
              <a:pathLst>
                <a:path w="845820" h="164464">
                  <a:moveTo>
                    <a:pt x="0" y="164312"/>
                  </a:moveTo>
                  <a:lnTo>
                    <a:pt x="845197" y="0"/>
                  </a:lnTo>
                </a:path>
              </a:pathLst>
            </a:custGeom>
            <a:ln w="33489">
              <a:solidFill>
                <a:srgbClr val="6DCFF6"/>
              </a:solidFill>
              <a:prstDash val="dot"/>
            </a:ln>
          </p:spPr>
          <p:txBody>
            <a:bodyPr wrap="square" lIns="0" tIns="0" rIns="0" bIns="0" rtlCol="0"/>
            <a:lstStyle/>
            <a:p>
              <a:endParaRPr/>
            </a:p>
          </p:txBody>
        </p:sp>
        <p:sp>
          <p:nvSpPr>
            <p:cNvPr id="51" name="object 51"/>
            <p:cNvSpPr/>
            <p:nvPr/>
          </p:nvSpPr>
          <p:spPr>
            <a:xfrm>
              <a:off x="5478259" y="1470900"/>
              <a:ext cx="980440" cy="217804"/>
            </a:xfrm>
            <a:custGeom>
              <a:avLst/>
              <a:gdLst/>
              <a:ahLst/>
              <a:cxnLst/>
              <a:rect l="l" t="t" r="r" b="b"/>
              <a:pathLst>
                <a:path w="980439" h="217805">
                  <a:moveTo>
                    <a:pt x="33489" y="200736"/>
                  </a:moveTo>
                  <a:lnTo>
                    <a:pt x="28587" y="188899"/>
                  </a:lnTo>
                  <a:lnTo>
                    <a:pt x="16751" y="183997"/>
                  </a:lnTo>
                  <a:lnTo>
                    <a:pt x="4902" y="188899"/>
                  </a:lnTo>
                  <a:lnTo>
                    <a:pt x="0" y="200736"/>
                  </a:lnTo>
                  <a:lnTo>
                    <a:pt x="4902" y="212585"/>
                  </a:lnTo>
                  <a:lnTo>
                    <a:pt x="16751" y="217487"/>
                  </a:lnTo>
                  <a:lnTo>
                    <a:pt x="28587" y="212585"/>
                  </a:lnTo>
                  <a:lnTo>
                    <a:pt x="33489" y="200736"/>
                  </a:lnTo>
                  <a:close/>
                </a:path>
                <a:path w="980439" h="217805">
                  <a:moveTo>
                    <a:pt x="980122" y="16738"/>
                  </a:moveTo>
                  <a:lnTo>
                    <a:pt x="975220" y="4902"/>
                  </a:lnTo>
                  <a:lnTo>
                    <a:pt x="963383" y="0"/>
                  </a:lnTo>
                  <a:lnTo>
                    <a:pt x="951534" y="4902"/>
                  </a:lnTo>
                  <a:lnTo>
                    <a:pt x="946632" y="16738"/>
                  </a:lnTo>
                  <a:lnTo>
                    <a:pt x="951534" y="28587"/>
                  </a:lnTo>
                  <a:lnTo>
                    <a:pt x="963383" y="33489"/>
                  </a:lnTo>
                  <a:lnTo>
                    <a:pt x="975220" y="28587"/>
                  </a:lnTo>
                  <a:lnTo>
                    <a:pt x="980122" y="16738"/>
                  </a:lnTo>
                  <a:close/>
                </a:path>
              </a:pathLst>
            </a:custGeom>
            <a:solidFill>
              <a:srgbClr val="6DCFF6"/>
            </a:solidFill>
          </p:spPr>
          <p:txBody>
            <a:bodyPr wrap="square" lIns="0" tIns="0" rIns="0" bIns="0" rtlCol="0"/>
            <a:lstStyle/>
            <a:p>
              <a:endParaRPr/>
            </a:p>
          </p:txBody>
        </p:sp>
      </p:grpSp>
      <p:sp>
        <p:nvSpPr>
          <p:cNvPr id="52" name="object 52"/>
          <p:cNvSpPr txBox="1"/>
          <p:nvPr/>
        </p:nvSpPr>
        <p:spPr>
          <a:xfrm>
            <a:off x="331215" y="7391400"/>
            <a:ext cx="4798170" cy="18542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53" name="object 53"/>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50" dirty="0">
                <a:solidFill>
                  <a:srgbClr val="004E71"/>
                </a:solidFill>
                <a:latin typeface="Avenir Next Medium"/>
                <a:cs typeface="Avenir Next Medium"/>
              </a:rPr>
              <a:t>  </a:t>
            </a:r>
            <a:r>
              <a:rPr sz="3000" spc="-80" dirty="0">
                <a:solidFill>
                  <a:srgbClr val="004E71"/>
                </a:solidFill>
                <a:latin typeface="Avenir Next Medium"/>
                <a:cs typeface="Avenir Next Medium"/>
              </a:rPr>
              <a:t>33</a:t>
            </a:r>
            <a:endParaRPr sz="3000">
              <a:latin typeface="Avenir Next Medium"/>
              <a:cs typeface="Avenir Next Medium"/>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5959" y="366270"/>
            <a:ext cx="8641715" cy="423545"/>
          </a:xfrm>
          <a:prstGeom prst="rect">
            <a:avLst/>
          </a:prstGeom>
        </p:spPr>
        <p:txBody>
          <a:bodyPr vert="horz" wrap="square" lIns="0" tIns="13970" rIns="0" bIns="0" rtlCol="0">
            <a:spAutoFit/>
          </a:bodyPr>
          <a:lstStyle/>
          <a:p>
            <a:pPr marL="12700">
              <a:lnSpc>
                <a:spcPct val="100000"/>
              </a:lnSpc>
              <a:spcBef>
                <a:spcPts val="110"/>
              </a:spcBef>
            </a:pPr>
            <a:r>
              <a:rPr sz="2600" spc="145" dirty="0"/>
              <a:t>How</a:t>
            </a:r>
            <a:r>
              <a:rPr sz="2600" spc="50" dirty="0"/>
              <a:t> </a:t>
            </a:r>
            <a:r>
              <a:rPr sz="2600" dirty="0"/>
              <a:t>you</a:t>
            </a:r>
            <a:r>
              <a:rPr sz="2600" spc="50" dirty="0"/>
              <a:t> </a:t>
            </a:r>
            <a:r>
              <a:rPr sz="2600" spc="85" dirty="0"/>
              <a:t>can</a:t>
            </a:r>
            <a:r>
              <a:rPr sz="2600" spc="50" dirty="0"/>
              <a:t> </a:t>
            </a:r>
            <a:r>
              <a:rPr sz="2600" dirty="0"/>
              <a:t>lower</a:t>
            </a:r>
            <a:r>
              <a:rPr sz="2600" spc="50" dirty="0"/>
              <a:t> </a:t>
            </a:r>
            <a:r>
              <a:rPr sz="2600" spc="60" dirty="0"/>
              <a:t>your</a:t>
            </a:r>
            <a:r>
              <a:rPr sz="2600" spc="50" dirty="0"/>
              <a:t> </a:t>
            </a:r>
            <a:r>
              <a:rPr sz="2600" spc="55" dirty="0"/>
              <a:t>exposure </a:t>
            </a:r>
            <a:r>
              <a:rPr sz="2600" spc="100" dirty="0"/>
              <a:t>to</a:t>
            </a:r>
            <a:r>
              <a:rPr sz="2600" spc="50" dirty="0"/>
              <a:t> </a:t>
            </a:r>
            <a:r>
              <a:rPr sz="2600" spc="95" dirty="0"/>
              <a:t>harmful</a:t>
            </a:r>
            <a:r>
              <a:rPr sz="2600" spc="50" dirty="0"/>
              <a:t> </a:t>
            </a:r>
            <a:r>
              <a:rPr sz="2600" spc="-10" dirty="0"/>
              <a:t>solvents/VOCs.</a:t>
            </a:r>
            <a:endParaRPr sz="2600"/>
          </a:p>
        </p:txBody>
      </p:sp>
      <p:sp>
        <p:nvSpPr>
          <p:cNvPr id="3" name="object 3"/>
          <p:cNvSpPr txBox="1"/>
          <p:nvPr/>
        </p:nvSpPr>
        <p:spPr>
          <a:xfrm>
            <a:off x="695929" y="279959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4" name="object 4"/>
          <p:cNvSpPr txBox="1"/>
          <p:nvPr/>
        </p:nvSpPr>
        <p:spPr>
          <a:xfrm>
            <a:off x="695929" y="436169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695929" y="837440"/>
            <a:ext cx="4251325" cy="4038600"/>
          </a:xfrm>
          <a:prstGeom prst="rect">
            <a:avLst/>
          </a:prstGeom>
        </p:spPr>
        <p:txBody>
          <a:bodyPr vert="horz" wrap="square" lIns="0" tIns="33020" rIns="0" bIns="0" rtlCol="0">
            <a:spAutoFit/>
          </a:bodyPr>
          <a:lstStyle/>
          <a:p>
            <a:pPr marL="234315" marR="92710" indent="-222250">
              <a:lnSpc>
                <a:spcPts val="2300"/>
              </a:lnSpc>
              <a:spcBef>
                <a:spcPts val="260"/>
              </a:spcBef>
              <a:buClr>
                <a:srgbClr val="E16C25"/>
              </a:buClr>
              <a:buSzPct val="52500"/>
              <a:buFont typeface="Apple Symbols"/>
              <a:buChar char="■"/>
              <a:tabLst>
                <a:tab pos="235585" algn="l"/>
              </a:tabLst>
            </a:pPr>
            <a:r>
              <a:rPr sz="2000" b="1" dirty="0">
                <a:solidFill>
                  <a:srgbClr val="231F20"/>
                </a:solidFill>
                <a:latin typeface="Avenir Heavy"/>
                <a:cs typeface="Avenir Heavy"/>
              </a:rPr>
              <a:t>Shop</a:t>
            </a:r>
            <a:r>
              <a:rPr sz="2000" b="1" spc="-20" dirty="0">
                <a:solidFill>
                  <a:srgbClr val="231F20"/>
                </a:solidFill>
                <a:latin typeface="Avenir Heavy"/>
                <a:cs typeface="Avenir Heavy"/>
              </a:rPr>
              <a:t> </a:t>
            </a:r>
            <a:r>
              <a:rPr sz="2000" b="1" dirty="0">
                <a:solidFill>
                  <a:srgbClr val="231F20"/>
                </a:solidFill>
                <a:latin typeface="Avenir Heavy"/>
                <a:cs typeface="Avenir Heavy"/>
              </a:rPr>
              <a:t>Smart:</a:t>
            </a:r>
            <a:r>
              <a:rPr sz="2000" b="1" spc="-60" dirty="0">
                <a:solidFill>
                  <a:srgbClr val="231F20"/>
                </a:solidFill>
                <a:latin typeface="Avenir Heavy"/>
                <a:cs typeface="Avenir Heavy"/>
              </a:rPr>
              <a:t> </a:t>
            </a:r>
            <a:r>
              <a:rPr sz="2000" dirty="0">
                <a:solidFill>
                  <a:srgbClr val="231F20"/>
                </a:solidFill>
                <a:latin typeface="Avenir Book"/>
                <a:cs typeface="Avenir Book"/>
              </a:rPr>
              <a:t>Look</a:t>
            </a:r>
            <a:r>
              <a:rPr sz="2000" spc="-20"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dirty="0">
                <a:solidFill>
                  <a:srgbClr val="231F20"/>
                </a:solidFill>
                <a:latin typeface="Avenir Book"/>
                <a:cs typeface="Avenir Book"/>
              </a:rPr>
              <a:t>these</a:t>
            </a:r>
            <a:r>
              <a:rPr sz="2000" spc="-20" dirty="0">
                <a:solidFill>
                  <a:srgbClr val="231F20"/>
                </a:solidFill>
                <a:latin typeface="Avenir Book"/>
                <a:cs typeface="Avenir Book"/>
              </a:rPr>
              <a:t> </a:t>
            </a:r>
            <a:r>
              <a:rPr sz="2000" spc="-10" dirty="0">
                <a:solidFill>
                  <a:srgbClr val="231F20"/>
                </a:solidFill>
                <a:latin typeface="Avenir Book"/>
                <a:cs typeface="Avenir Book"/>
              </a:rPr>
              <a:t>logos 	</a:t>
            </a:r>
            <a:r>
              <a:rPr sz="2000" dirty="0">
                <a:solidFill>
                  <a:srgbClr val="231F20"/>
                </a:solidFill>
                <a:latin typeface="Avenir Book"/>
                <a:cs typeface="Avenir Book"/>
              </a:rPr>
              <a:t>when</a:t>
            </a:r>
            <a:r>
              <a:rPr sz="2000" spc="-50" dirty="0">
                <a:solidFill>
                  <a:srgbClr val="231F20"/>
                </a:solidFill>
                <a:latin typeface="Avenir Book"/>
                <a:cs typeface="Avenir Book"/>
              </a:rPr>
              <a:t> </a:t>
            </a:r>
            <a:r>
              <a:rPr sz="2000" dirty="0">
                <a:solidFill>
                  <a:srgbClr val="231F20"/>
                </a:solidFill>
                <a:latin typeface="Avenir Book"/>
                <a:cs typeface="Avenir Book"/>
              </a:rPr>
              <a:t>buying</a:t>
            </a:r>
            <a:r>
              <a:rPr sz="2000" spc="-45" dirty="0">
                <a:solidFill>
                  <a:srgbClr val="231F20"/>
                </a:solidFill>
                <a:latin typeface="Avenir Book"/>
                <a:cs typeface="Avenir Book"/>
              </a:rPr>
              <a:t> </a:t>
            </a:r>
            <a:r>
              <a:rPr sz="2000" dirty="0">
                <a:solidFill>
                  <a:srgbClr val="231F20"/>
                </a:solidFill>
                <a:latin typeface="Avenir Book"/>
                <a:cs typeface="Avenir Book"/>
              </a:rPr>
              <a:t>household</a:t>
            </a:r>
            <a:r>
              <a:rPr sz="2000" spc="-50" dirty="0">
                <a:solidFill>
                  <a:srgbClr val="231F20"/>
                </a:solidFill>
                <a:latin typeface="Avenir Book"/>
                <a:cs typeface="Avenir Book"/>
              </a:rPr>
              <a:t> </a:t>
            </a:r>
            <a:r>
              <a:rPr sz="2000" spc="-10" dirty="0">
                <a:solidFill>
                  <a:srgbClr val="231F20"/>
                </a:solidFill>
                <a:latin typeface="Avenir Book"/>
                <a:cs typeface="Avenir Book"/>
              </a:rPr>
              <a:t>products. 	</a:t>
            </a:r>
            <a:r>
              <a:rPr sz="2000" dirty="0">
                <a:solidFill>
                  <a:srgbClr val="231F20"/>
                </a:solidFill>
                <a:latin typeface="Avenir Book"/>
                <a:cs typeface="Avenir Book"/>
              </a:rPr>
              <a:t>These</a:t>
            </a:r>
            <a:r>
              <a:rPr sz="2000" spc="-20" dirty="0">
                <a:solidFill>
                  <a:srgbClr val="231F20"/>
                </a:solidFill>
                <a:latin typeface="Avenir Book"/>
                <a:cs typeface="Avenir Book"/>
              </a:rPr>
              <a:t> </a:t>
            </a:r>
            <a:r>
              <a:rPr sz="2000" dirty="0">
                <a:solidFill>
                  <a:srgbClr val="231F20"/>
                </a:solidFill>
                <a:latin typeface="Avenir Book"/>
                <a:cs typeface="Avenir Book"/>
              </a:rPr>
              <a:t>logos</a:t>
            </a:r>
            <a:r>
              <a:rPr sz="2000" spc="-15" dirty="0">
                <a:solidFill>
                  <a:srgbClr val="231F20"/>
                </a:solidFill>
                <a:latin typeface="Avenir Book"/>
                <a:cs typeface="Avenir Book"/>
              </a:rPr>
              <a:t> </a:t>
            </a:r>
            <a:r>
              <a:rPr sz="2000" dirty="0">
                <a:solidFill>
                  <a:srgbClr val="231F20"/>
                </a:solidFill>
                <a:latin typeface="Avenir Book"/>
                <a:cs typeface="Avenir Book"/>
              </a:rPr>
              <a:t>tell</a:t>
            </a:r>
            <a:r>
              <a:rPr sz="2000" spc="-20" dirty="0">
                <a:solidFill>
                  <a:srgbClr val="231F20"/>
                </a:solidFill>
                <a:latin typeface="Avenir Book"/>
                <a:cs typeface="Avenir Book"/>
              </a:rPr>
              <a:t> </a:t>
            </a:r>
            <a:r>
              <a:rPr sz="2000" dirty="0">
                <a:solidFill>
                  <a:srgbClr val="231F20"/>
                </a:solidFill>
                <a:latin typeface="Avenir Book"/>
                <a:cs typeface="Avenir Book"/>
              </a:rPr>
              <a:t>you</a:t>
            </a:r>
            <a:r>
              <a:rPr sz="2000" spc="-15" dirty="0">
                <a:solidFill>
                  <a:srgbClr val="231F20"/>
                </a:solidFill>
                <a:latin typeface="Avenir Book"/>
                <a:cs typeface="Avenir Book"/>
              </a:rPr>
              <a:t> </a:t>
            </a:r>
            <a:r>
              <a:rPr sz="2000" dirty="0">
                <a:solidFill>
                  <a:srgbClr val="231F20"/>
                </a:solidFill>
                <a:latin typeface="Avenir Book"/>
                <a:cs typeface="Avenir Book"/>
              </a:rPr>
              <a:t>that</a:t>
            </a:r>
            <a:r>
              <a:rPr sz="2000" spc="-20" dirty="0">
                <a:solidFill>
                  <a:srgbClr val="231F20"/>
                </a:solidFill>
                <a:latin typeface="Avenir Book"/>
                <a:cs typeface="Avenir Book"/>
              </a:rPr>
              <a:t> </a:t>
            </a:r>
            <a:r>
              <a:rPr sz="2000" spc="-25" dirty="0">
                <a:solidFill>
                  <a:srgbClr val="231F20"/>
                </a:solidFill>
                <a:latin typeface="Avenir Book"/>
                <a:cs typeface="Avenir Book"/>
              </a:rPr>
              <a:t>the 	</a:t>
            </a:r>
            <a:r>
              <a:rPr sz="2000" dirty="0">
                <a:solidFill>
                  <a:srgbClr val="231F20"/>
                </a:solidFill>
                <a:latin typeface="Avenir Book"/>
                <a:cs typeface="Avenir Book"/>
              </a:rPr>
              <a:t>products</a:t>
            </a:r>
            <a:r>
              <a:rPr sz="2000" spc="-30" dirty="0">
                <a:solidFill>
                  <a:srgbClr val="231F20"/>
                </a:solidFill>
                <a:latin typeface="Avenir Book"/>
                <a:cs typeface="Avenir Book"/>
              </a:rPr>
              <a:t> </a:t>
            </a:r>
            <a:r>
              <a:rPr sz="2000" dirty="0">
                <a:solidFill>
                  <a:srgbClr val="231F20"/>
                </a:solidFill>
                <a:latin typeface="Avenir Book"/>
                <a:cs typeface="Avenir Book"/>
              </a:rPr>
              <a:t>have</a:t>
            </a:r>
            <a:r>
              <a:rPr sz="2000" spc="-25" dirty="0">
                <a:solidFill>
                  <a:srgbClr val="231F20"/>
                </a:solidFill>
                <a:latin typeface="Avenir Book"/>
                <a:cs typeface="Avenir Book"/>
              </a:rPr>
              <a:t> </a:t>
            </a:r>
            <a:r>
              <a:rPr sz="2000" dirty="0">
                <a:solidFill>
                  <a:srgbClr val="231F20"/>
                </a:solidFill>
                <a:latin typeface="Avenir Book"/>
                <a:cs typeface="Avenir Book"/>
              </a:rPr>
              <a:t>been</a:t>
            </a:r>
            <a:r>
              <a:rPr sz="2000" spc="-25" dirty="0">
                <a:solidFill>
                  <a:srgbClr val="231F20"/>
                </a:solidFill>
                <a:latin typeface="Avenir Book"/>
                <a:cs typeface="Avenir Book"/>
              </a:rPr>
              <a:t> </a:t>
            </a:r>
            <a:r>
              <a:rPr sz="2000" dirty="0">
                <a:solidFill>
                  <a:srgbClr val="231F20"/>
                </a:solidFill>
                <a:latin typeface="Avenir Book"/>
                <a:cs typeface="Avenir Book"/>
              </a:rPr>
              <a:t>tested</a:t>
            </a:r>
            <a:r>
              <a:rPr sz="2000" spc="-25" dirty="0">
                <a:solidFill>
                  <a:srgbClr val="231F20"/>
                </a:solidFill>
                <a:latin typeface="Avenir Book"/>
                <a:cs typeface="Avenir Book"/>
              </a:rPr>
              <a:t> for 	</a:t>
            </a:r>
            <a:r>
              <a:rPr sz="2000" dirty="0">
                <a:solidFill>
                  <a:srgbClr val="231F20"/>
                </a:solidFill>
                <a:latin typeface="Avenir Book"/>
                <a:cs typeface="Avenir Book"/>
              </a:rPr>
              <a:t>effectiveness</a:t>
            </a:r>
            <a:r>
              <a:rPr sz="2000" spc="-20" dirty="0">
                <a:solidFill>
                  <a:srgbClr val="231F20"/>
                </a:solidFill>
                <a:latin typeface="Avenir Book"/>
                <a:cs typeface="Avenir Book"/>
              </a:rPr>
              <a:t>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dirty="0">
                <a:solidFill>
                  <a:srgbClr val="231F20"/>
                </a:solidFill>
                <a:latin typeface="Avenir Book"/>
                <a:cs typeface="Avenir Book"/>
              </a:rPr>
              <a:t>safety</a:t>
            </a:r>
            <a:r>
              <a:rPr sz="2000" spc="-20"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spc="-10" dirty="0">
                <a:solidFill>
                  <a:srgbClr val="231F20"/>
                </a:solidFill>
                <a:latin typeface="Avenir Book"/>
                <a:cs typeface="Avenir Book"/>
              </a:rPr>
              <a:t>human 	</a:t>
            </a:r>
            <a:r>
              <a:rPr sz="2000" dirty="0">
                <a:solidFill>
                  <a:srgbClr val="231F20"/>
                </a:solidFill>
                <a:latin typeface="Avenir Book"/>
                <a:cs typeface="Avenir Book"/>
              </a:rPr>
              <a:t>health</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environment.</a:t>
            </a:r>
            <a:endParaRPr sz="2000" dirty="0">
              <a:latin typeface="Avenir Book"/>
              <a:cs typeface="Avenir Book"/>
            </a:endParaRPr>
          </a:p>
          <a:p>
            <a:pPr marL="235585" marR="5080">
              <a:lnSpc>
                <a:spcPts val="2300"/>
              </a:lnSpc>
              <a:spcBef>
                <a:spcPts val="800"/>
              </a:spcBef>
            </a:pPr>
            <a:r>
              <a:rPr sz="2000" b="1" dirty="0">
                <a:solidFill>
                  <a:srgbClr val="231F20"/>
                </a:solidFill>
                <a:latin typeface="Avenir Heavy"/>
                <a:cs typeface="Avenir Heavy"/>
              </a:rPr>
              <a:t>Choose</a:t>
            </a:r>
            <a:r>
              <a:rPr sz="2000" b="1" spc="-85" dirty="0">
                <a:solidFill>
                  <a:srgbClr val="231F20"/>
                </a:solidFill>
                <a:latin typeface="Avenir Heavy"/>
                <a:cs typeface="Avenir Heavy"/>
              </a:rPr>
              <a:t> </a:t>
            </a:r>
            <a:r>
              <a:rPr sz="2000" b="1" dirty="0">
                <a:solidFill>
                  <a:srgbClr val="231F20"/>
                </a:solidFill>
                <a:latin typeface="Avenir Heavy"/>
                <a:cs typeface="Avenir Heavy"/>
              </a:rPr>
              <a:t>products</a:t>
            </a:r>
            <a:r>
              <a:rPr sz="2000" b="1" spc="-80" dirty="0">
                <a:solidFill>
                  <a:srgbClr val="231F20"/>
                </a:solidFill>
                <a:latin typeface="Avenir Heavy"/>
                <a:cs typeface="Avenir Heavy"/>
              </a:rPr>
              <a:t> </a:t>
            </a:r>
            <a:r>
              <a:rPr sz="2000" b="1" dirty="0">
                <a:solidFill>
                  <a:srgbClr val="231F20"/>
                </a:solidFill>
                <a:latin typeface="Avenir Heavy"/>
                <a:cs typeface="Avenir Heavy"/>
              </a:rPr>
              <a:t>labeled</a:t>
            </a:r>
            <a:r>
              <a:rPr sz="2000" b="1" spc="-80" dirty="0">
                <a:solidFill>
                  <a:srgbClr val="231F20"/>
                </a:solidFill>
                <a:latin typeface="Avenir Heavy"/>
                <a:cs typeface="Avenir Heavy"/>
              </a:rPr>
              <a:t> </a:t>
            </a:r>
            <a:r>
              <a:rPr sz="2000" b="1" spc="-10" dirty="0">
                <a:solidFill>
                  <a:srgbClr val="231F20"/>
                </a:solidFill>
                <a:latin typeface="Avenir Heavy"/>
                <a:cs typeface="Avenir Heavy"/>
              </a:rPr>
              <a:t>“Low- </a:t>
            </a:r>
            <a:r>
              <a:rPr sz="2000" b="1" dirty="0">
                <a:solidFill>
                  <a:srgbClr val="231F20"/>
                </a:solidFill>
                <a:latin typeface="Avenir Heavy"/>
                <a:cs typeface="Avenir Heavy"/>
              </a:rPr>
              <a:t>VOC”:</a:t>
            </a:r>
            <a:r>
              <a:rPr sz="2000" b="1" spc="-55" dirty="0">
                <a:solidFill>
                  <a:srgbClr val="231F20"/>
                </a:solidFill>
                <a:latin typeface="Avenir Heavy"/>
                <a:cs typeface="Avenir Heavy"/>
              </a:rPr>
              <a:t> </a:t>
            </a:r>
            <a:r>
              <a:rPr lang="en-US" sz="2000" dirty="0">
                <a:solidFill>
                  <a:srgbClr val="231F20"/>
                </a:solidFill>
                <a:latin typeface="Avenir Book"/>
                <a:cs typeface="Avenir Heavy"/>
              </a:rPr>
              <a:t>M</a:t>
            </a:r>
            <a:r>
              <a:rPr sz="2000" dirty="0" smtClean="0">
                <a:solidFill>
                  <a:srgbClr val="231F20"/>
                </a:solidFill>
                <a:latin typeface="Avenir Book"/>
                <a:cs typeface="Avenir Book"/>
              </a:rPr>
              <a:t>any</a:t>
            </a:r>
            <a:r>
              <a:rPr sz="2000" spc="-15" dirty="0" smtClean="0">
                <a:solidFill>
                  <a:srgbClr val="231F20"/>
                </a:solidFill>
                <a:latin typeface="Avenir Book"/>
                <a:cs typeface="Avenir Book"/>
              </a:rPr>
              <a:t> </a:t>
            </a:r>
            <a:r>
              <a:rPr sz="2000" dirty="0">
                <a:solidFill>
                  <a:srgbClr val="231F20"/>
                </a:solidFill>
                <a:latin typeface="Avenir Book"/>
                <a:cs typeface="Avenir Book"/>
              </a:rPr>
              <a:t>products</a:t>
            </a:r>
            <a:r>
              <a:rPr sz="2000" spc="-15" dirty="0">
                <a:solidFill>
                  <a:srgbClr val="231F20"/>
                </a:solidFill>
                <a:latin typeface="Avenir Book"/>
                <a:cs typeface="Avenir Book"/>
              </a:rPr>
              <a:t> </a:t>
            </a:r>
            <a:r>
              <a:rPr sz="2000" dirty="0">
                <a:solidFill>
                  <a:srgbClr val="231F20"/>
                </a:solidFill>
                <a:latin typeface="Avenir Book"/>
                <a:cs typeface="Avenir Book"/>
              </a:rPr>
              <a:t>in</a:t>
            </a:r>
            <a:r>
              <a:rPr sz="2000" spc="-15" dirty="0">
                <a:solidFill>
                  <a:srgbClr val="231F20"/>
                </a:solidFill>
                <a:latin typeface="Avenir Book"/>
                <a:cs typeface="Avenir Book"/>
              </a:rPr>
              <a:t> </a:t>
            </a:r>
            <a:r>
              <a:rPr sz="2000" spc="-10" dirty="0">
                <a:solidFill>
                  <a:srgbClr val="231F20"/>
                </a:solidFill>
                <a:latin typeface="Avenir Book"/>
                <a:cs typeface="Avenir Book"/>
              </a:rPr>
              <a:t>these </a:t>
            </a:r>
            <a:r>
              <a:rPr sz="2000" dirty="0">
                <a:solidFill>
                  <a:srgbClr val="231F20"/>
                </a:solidFill>
                <a:latin typeface="Avenir Book"/>
                <a:cs typeface="Avenir Book"/>
              </a:rPr>
              <a:t>categories,</a:t>
            </a:r>
            <a:r>
              <a:rPr sz="2000" spc="-10" dirty="0">
                <a:solidFill>
                  <a:srgbClr val="231F20"/>
                </a:solidFill>
                <a:latin typeface="Avenir Book"/>
                <a:cs typeface="Avenir Book"/>
              </a:rPr>
              <a:t> </a:t>
            </a:r>
            <a:r>
              <a:rPr sz="2000" dirty="0">
                <a:solidFill>
                  <a:srgbClr val="231F20"/>
                </a:solidFill>
                <a:latin typeface="Avenir Book"/>
                <a:cs typeface="Avenir Book"/>
              </a:rPr>
              <a:t>like</a:t>
            </a:r>
            <a:r>
              <a:rPr sz="2000" spc="-10" dirty="0">
                <a:solidFill>
                  <a:srgbClr val="231F20"/>
                </a:solidFill>
                <a:latin typeface="Avenir Book"/>
                <a:cs typeface="Avenir Book"/>
              </a:rPr>
              <a:t> </a:t>
            </a:r>
            <a:r>
              <a:rPr sz="2000" dirty="0">
                <a:solidFill>
                  <a:srgbClr val="231F20"/>
                </a:solidFill>
                <a:latin typeface="Avenir Book"/>
                <a:cs typeface="Avenir Book"/>
              </a:rPr>
              <a:t>paints</a:t>
            </a:r>
            <a:r>
              <a:rPr sz="2000" spc="-10" dirty="0">
                <a:solidFill>
                  <a:srgbClr val="231F20"/>
                </a:solidFill>
                <a:latin typeface="Avenir Book"/>
                <a:cs typeface="Avenir Book"/>
              </a:rPr>
              <a:t> </a:t>
            </a:r>
            <a:r>
              <a:rPr sz="2000" dirty="0">
                <a:solidFill>
                  <a:srgbClr val="231F20"/>
                </a:solidFill>
                <a:latin typeface="Avenir Book"/>
                <a:cs typeface="Avenir Book"/>
              </a:rPr>
              <a:t>and</a:t>
            </a:r>
            <a:r>
              <a:rPr sz="2000" spc="-5" dirty="0">
                <a:solidFill>
                  <a:srgbClr val="231F20"/>
                </a:solidFill>
                <a:latin typeface="Avenir Book"/>
                <a:cs typeface="Avenir Book"/>
              </a:rPr>
              <a:t> </a:t>
            </a:r>
            <a:r>
              <a:rPr sz="2000" spc="-10" dirty="0">
                <a:solidFill>
                  <a:srgbClr val="231F20"/>
                </a:solidFill>
                <a:latin typeface="Avenir Book"/>
                <a:cs typeface="Avenir Book"/>
              </a:rPr>
              <a:t>personal </a:t>
            </a:r>
            <a:r>
              <a:rPr sz="2000" dirty="0">
                <a:solidFill>
                  <a:srgbClr val="231F20"/>
                </a:solidFill>
                <a:latin typeface="Avenir Book"/>
                <a:cs typeface="Avenir Book"/>
              </a:rPr>
              <a:t>care</a:t>
            </a:r>
            <a:r>
              <a:rPr sz="2000" spc="-25" dirty="0">
                <a:solidFill>
                  <a:srgbClr val="231F20"/>
                </a:solidFill>
                <a:latin typeface="Avenir Book"/>
                <a:cs typeface="Avenir Book"/>
              </a:rPr>
              <a:t> </a:t>
            </a:r>
            <a:r>
              <a:rPr sz="2000" dirty="0">
                <a:solidFill>
                  <a:srgbClr val="231F20"/>
                </a:solidFill>
                <a:latin typeface="Avenir Book"/>
                <a:cs typeface="Avenir Book"/>
              </a:rPr>
              <a:t>products,</a:t>
            </a:r>
            <a:r>
              <a:rPr sz="2000" spc="-25" dirty="0">
                <a:solidFill>
                  <a:srgbClr val="231F20"/>
                </a:solidFill>
                <a:latin typeface="Avenir Book"/>
                <a:cs typeface="Avenir Book"/>
              </a:rPr>
              <a:t> </a:t>
            </a:r>
            <a:r>
              <a:rPr sz="2000" dirty="0">
                <a:solidFill>
                  <a:srgbClr val="231F20"/>
                </a:solidFill>
                <a:latin typeface="Avenir Book"/>
                <a:cs typeface="Avenir Book"/>
              </a:rPr>
              <a:t>have</a:t>
            </a:r>
            <a:r>
              <a:rPr sz="2000" spc="-25" dirty="0">
                <a:solidFill>
                  <a:srgbClr val="231F20"/>
                </a:solidFill>
                <a:latin typeface="Avenir Book"/>
                <a:cs typeface="Avenir Book"/>
              </a:rPr>
              <a:t> </a:t>
            </a:r>
            <a:r>
              <a:rPr sz="2000" spc="-20" dirty="0">
                <a:solidFill>
                  <a:srgbClr val="231F20"/>
                </a:solidFill>
                <a:latin typeface="Avenir Book"/>
                <a:cs typeface="Avenir Book"/>
              </a:rPr>
              <a:t>Low-</a:t>
            </a:r>
            <a:r>
              <a:rPr sz="2000" spc="-25" dirty="0">
                <a:solidFill>
                  <a:srgbClr val="231F20"/>
                </a:solidFill>
                <a:latin typeface="Avenir Book"/>
                <a:cs typeface="Avenir Book"/>
              </a:rPr>
              <a:t>VOC </a:t>
            </a:r>
            <a:r>
              <a:rPr sz="2000" dirty="0">
                <a:solidFill>
                  <a:srgbClr val="231F20"/>
                </a:solidFill>
                <a:latin typeface="Avenir Book"/>
                <a:cs typeface="Avenir Book"/>
              </a:rPr>
              <a:t>alternatives</a:t>
            </a:r>
            <a:r>
              <a:rPr sz="2000" spc="-10" dirty="0">
                <a:solidFill>
                  <a:srgbClr val="231F20"/>
                </a:solidFill>
                <a:latin typeface="Avenir Book"/>
                <a:cs typeface="Avenir Book"/>
              </a:rPr>
              <a:t> </a:t>
            </a:r>
            <a:r>
              <a:rPr sz="2000" dirty="0">
                <a:solidFill>
                  <a:srgbClr val="231F20"/>
                </a:solidFill>
                <a:latin typeface="Avenir Book"/>
                <a:cs typeface="Avenir Book"/>
              </a:rPr>
              <a:t>(look</a:t>
            </a:r>
            <a:r>
              <a:rPr sz="2000" spc="-10" dirty="0">
                <a:solidFill>
                  <a:srgbClr val="231F20"/>
                </a:solidFill>
                <a:latin typeface="Avenir Book"/>
                <a:cs typeface="Avenir Book"/>
              </a:rPr>
              <a:t> </a:t>
            </a:r>
            <a:r>
              <a:rPr sz="2000" dirty="0">
                <a:solidFill>
                  <a:srgbClr val="231F20"/>
                </a:solidFill>
                <a:latin typeface="Avenir Book"/>
                <a:cs typeface="Avenir Book"/>
              </a:rPr>
              <a:t>on</a:t>
            </a:r>
            <a:r>
              <a:rPr sz="2000" spc="-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label).</a:t>
            </a:r>
            <a:endParaRPr sz="2000" dirty="0">
              <a:latin typeface="Avenir Book"/>
              <a:cs typeface="Avenir Book"/>
            </a:endParaRPr>
          </a:p>
          <a:p>
            <a:pPr marL="235585" marR="323215">
              <a:lnSpc>
                <a:spcPts val="2300"/>
              </a:lnSpc>
              <a:spcBef>
                <a:spcPts val="800"/>
              </a:spcBef>
            </a:pPr>
            <a:r>
              <a:rPr sz="2000" dirty="0">
                <a:solidFill>
                  <a:srgbClr val="231F20"/>
                </a:solidFill>
                <a:latin typeface="Avenir Book"/>
                <a:cs typeface="Avenir Book"/>
              </a:rPr>
              <a:t>Choose</a:t>
            </a:r>
            <a:r>
              <a:rPr sz="2000" spc="-45" dirty="0">
                <a:solidFill>
                  <a:srgbClr val="231F20"/>
                </a:solidFill>
                <a:latin typeface="Avenir Book"/>
                <a:cs typeface="Avenir Book"/>
              </a:rPr>
              <a:t> </a:t>
            </a:r>
            <a:r>
              <a:rPr sz="2000" dirty="0">
                <a:solidFill>
                  <a:srgbClr val="231F20"/>
                </a:solidFill>
                <a:latin typeface="Avenir Book"/>
                <a:cs typeface="Avenir Book"/>
              </a:rPr>
              <a:t>unscented</a:t>
            </a:r>
            <a:r>
              <a:rPr sz="2000" spc="-40" dirty="0">
                <a:solidFill>
                  <a:srgbClr val="231F20"/>
                </a:solidFill>
                <a:latin typeface="Avenir Book"/>
                <a:cs typeface="Avenir Book"/>
              </a:rPr>
              <a:t> </a:t>
            </a:r>
            <a:r>
              <a:rPr sz="2000" dirty="0">
                <a:solidFill>
                  <a:srgbClr val="231F20"/>
                </a:solidFill>
                <a:latin typeface="Avenir Book"/>
                <a:cs typeface="Avenir Book"/>
              </a:rPr>
              <a:t>products</a:t>
            </a:r>
            <a:r>
              <a:rPr sz="2000" spc="-45" dirty="0">
                <a:solidFill>
                  <a:srgbClr val="231F20"/>
                </a:solidFill>
                <a:latin typeface="Avenir Book"/>
                <a:cs typeface="Avenir Book"/>
              </a:rPr>
              <a:t> </a:t>
            </a:r>
            <a:r>
              <a:rPr sz="2000" spc="-25" dirty="0">
                <a:solidFill>
                  <a:srgbClr val="231F20"/>
                </a:solidFill>
                <a:latin typeface="Avenir Book"/>
                <a:cs typeface="Avenir Book"/>
              </a:rPr>
              <a:t>and </a:t>
            </a:r>
            <a:r>
              <a:rPr sz="2000" spc="-35" dirty="0">
                <a:solidFill>
                  <a:srgbClr val="231F20"/>
                </a:solidFill>
                <a:latin typeface="Avenir Book"/>
                <a:cs typeface="Avenir Book"/>
              </a:rPr>
              <a:t>water-</a:t>
            </a:r>
            <a:r>
              <a:rPr sz="2000" dirty="0">
                <a:solidFill>
                  <a:srgbClr val="231F20"/>
                </a:solidFill>
                <a:latin typeface="Avenir Book"/>
                <a:cs typeface="Avenir Book"/>
              </a:rPr>
              <a:t>based</a:t>
            </a:r>
            <a:r>
              <a:rPr sz="2000" spc="-10" dirty="0">
                <a:solidFill>
                  <a:srgbClr val="231F20"/>
                </a:solidFill>
                <a:latin typeface="Avenir Book"/>
                <a:cs typeface="Avenir Book"/>
              </a:rPr>
              <a:t> </a:t>
            </a:r>
            <a:r>
              <a:rPr sz="2000" dirty="0">
                <a:solidFill>
                  <a:srgbClr val="231F20"/>
                </a:solidFill>
                <a:latin typeface="Avenir Book"/>
                <a:cs typeface="Avenir Book"/>
              </a:rPr>
              <a:t>glues or </a:t>
            </a:r>
            <a:r>
              <a:rPr sz="2000" spc="-10" dirty="0">
                <a:solidFill>
                  <a:srgbClr val="231F20"/>
                </a:solidFill>
                <a:latin typeface="Avenir Book"/>
                <a:cs typeface="Avenir Book"/>
              </a:rPr>
              <a:t>paints.</a:t>
            </a:r>
            <a:endParaRPr sz="2000" dirty="0">
              <a:latin typeface="Avenir Book"/>
              <a:cs typeface="Avenir Book"/>
            </a:endParaRPr>
          </a:p>
        </p:txBody>
      </p:sp>
      <p:sp>
        <p:nvSpPr>
          <p:cNvPr id="6" name="object 6"/>
          <p:cNvSpPr txBox="1"/>
          <p:nvPr/>
        </p:nvSpPr>
        <p:spPr>
          <a:xfrm>
            <a:off x="5285149" y="4260090"/>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7" name="object 7"/>
          <p:cNvSpPr txBox="1"/>
          <p:nvPr/>
        </p:nvSpPr>
        <p:spPr>
          <a:xfrm>
            <a:off x="5285149" y="837440"/>
            <a:ext cx="4445000" cy="5397500"/>
          </a:xfrm>
          <a:prstGeom prst="rect">
            <a:avLst/>
          </a:prstGeom>
        </p:spPr>
        <p:txBody>
          <a:bodyPr vert="horz" wrap="square" lIns="0" tIns="33020" rIns="0" bIns="0" rtlCol="0">
            <a:spAutoFit/>
          </a:bodyPr>
          <a:lstStyle/>
          <a:p>
            <a:pPr marL="234315" marR="121920" indent="-222250">
              <a:lnSpc>
                <a:spcPts val="2300"/>
              </a:lnSpc>
              <a:spcBef>
                <a:spcPts val="260"/>
              </a:spcBef>
              <a:buClr>
                <a:srgbClr val="E16C25"/>
              </a:buClr>
              <a:buSzPct val="52500"/>
              <a:buFont typeface="Apple Symbols"/>
              <a:buChar char="■"/>
              <a:tabLst>
                <a:tab pos="235585" algn="l"/>
              </a:tabLst>
            </a:pPr>
            <a:r>
              <a:rPr sz="2000" b="1" dirty="0">
                <a:solidFill>
                  <a:srgbClr val="231F20"/>
                </a:solidFill>
                <a:latin typeface="Avenir Heavy"/>
                <a:cs typeface="Avenir Heavy"/>
              </a:rPr>
              <a:t>Safely</a:t>
            </a:r>
            <a:r>
              <a:rPr sz="2000" b="1" spc="-50" dirty="0">
                <a:solidFill>
                  <a:srgbClr val="231F20"/>
                </a:solidFill>
                <a:latin typeface="Avenir Heavy"/>
                <a:cs typeface="Avenir Heavy"/>
              </a:rPr>
              <a:t> </a:t>
            </a:r>
            <a:r>
              <a:rPr sz="2000" b="1" dirty="0">
                <a:solidFill>
                  <a:srgbClr val="231F20"/>
                </a:solidFill>
                <a:latin typeface="Avenir Heavy"/>
                <a:cs typeface="Avenir Heavy"/>
              </a:rPr>
              <a:t>dispose</a:t>
            </a:r>
            <a:r>
              <a:rPr sz="2000" b="1" spc="-45" dirty="0">
                <a:solidFill>
                  <a:srgbClr val="231F20"/>
                </a:solidFill>
                <a:latin typeface="Avenir Heavy"/>
                <a:cs typeface="Avenir Heavy"/>
              </a:rPr>
              <a:t> </a:t>
            </a:r>
            <a:r>
              <a:rPr sz="2000" b="1" dirty="0">
                <a:solidFill>
                  <a:srgbClr val="231F20"/>
                </a:solidFill>
                <a:latin typeface="Avenir Heavy"/>
                <a:cs typeface="Avenir Heavy"/>
              </a:rPr>
              <a:t>of</a:t>
            </a:r>
            <a:r>
              <a:rPr sz="2000" b="1" spc="-45" dirty="0">
                <a:solidFill>
                  <a:srgbClr val="231F20"/>
                </a:solidFill>
                <a:latin typeface="Avenir Heavy"/>
                <a:cs typeface="Avenir Heavy"/>
              </a:rPr>
              <a:t> </a:t>
            </a:r>
            <a:r>
              <a:rPr sz="2000" b="1" dirty="0">
                <a:solidFill>
                  <a:srgbClr val="231F20"/>
                </a:solidFill>
                <a:latin typeface="Avenir Heavy"/>
                <a:cs typeface="Avenir Heavy"/>
              </a:rPr>
              <a:t>any</a:t>
            </a:r>
            <a:r>
              <a:rPr sz="2000" b="1" spc="-45" dirty="0">
                <a:solidFill>
                  <a:srgbClr val="231F20"/>
                </a:solidFill>
                <a:latin typeface="Avenir Heavy"/>
                <a:cs typeface="Avenir Heavy"/>
              </a:rPr>
              <a:t> </a:t>
            </a:r>
            <a:r>
              <a:rPr sz="2000" b="1" spc="-10" dirty="0">
                <a:solidFill>
                  <a:srgbClr val="231F20"/>
                </a:solidFill>
                <a:latin typeface="Avenir Heavy"/>
                <a:cs typeface="Avenir Heavy"/>
              </a:rPr>
              <a:t>unneeded</a:t>
            </a:r>
            <a:r>
              <a:rPr sz="2000" b="1" spc="500" dirty="0">
                <a:solidFill>
                  <a:srgbClr val="231F20"/>
                </a:solidFill>
                <a:latin typeface="Avenir Heavy"/>
                <a:cs typeface="Avenir Heavy"/>
              </a:rPr>
              <a:t> 	</a:t>
            </a:r>
            <a:r>
              <a:rPr sz="2000" b="1" dirty="0">
                <a:solidFill>
                  <a:srgbClr val="231F20"/>
                </a:solidFill>
                <a:latin typeface="Avenir Heavy"/>
                <a:cs typeface="Avenir Heavy"/>
              </a:rPr>
              <a:t>or</a:t>
            </a:r>
            <a:r>
              <a:rPr sz="2000" b="1" spc="-65" dirty="0">
                <a:solidFill>
                  <a:srgbClr val="231F20"/>
                </a:solidFill>
                <a:latin typeface="Avenir Heavy"/>
                <a:cs typeface="Avenir Heavy"/>
              </a:rPr>
              <a:t> </a:t>
            </a:r>
            <a:r>
              <a:rPr sz="2000" b="1" dirty="0">
                <a:solidFill>
                  <a:srgbClr val="231F20"/>
                </a:solidFill>
                <a:latin typeface="Avenir Heavy"/>
                <a:cs typeface="Avenir Heavy"/>
              </a:rPr>
              <a:t>unused</a:t>
            </a:r>
            <a:r>
              <a:rPr sz="2000" b="1" spc="-65" dirty="0">
                <a:solidFill>
                  <a:srgbClr val="231F20"/>
                </a:solidFill>
                <a:latin typeface="Avenir Heavy"/>
                <a:cs typeface="Avenir Heavy"/>
              </a:rPr>
              <a:t> </a:t>
            </a:r>
            <a:r>
              <a:rPr sz="2000" b="1" dirty="0">
                <a:solidFill>
                  <a:srgbClr val="231F20"/>
                </a:solidFill>
                <a:latin typeface="Avenir Heavy"/>
                <a:cs typeface="Avenir Heavy"/>
              </a:rPr>
              <a:t>products</a:t>
            </a:r>
            <a:r>
              <a:rPr sz="2000" b="1" spc="-65" dirty="0">
                <a:solidFill>
                  <a:srgbClr val="231F20"/>
                </a:solidFill>
                <a:latin typeface="Avenir Heavy"/>
                <a:cs typeface="Avenir Heavy"/>
              </a:rPr>
              <a:t> </a:t>
            </a:r>
            <a:r>
              <a:rPr sz="2000" b="1" spc="-10" dirty="0">
                <a:solidFill>
                  <a:srgbClr val="231F20"/>
                </a:solidFill>
                <a:latin typeface="Avenir Heavy"/>
                <a:cs typeface="Avenir Heavy"/>
              </a:rPr>
              <a:t>containing 	</a:t>
            </a:r>
            <a:r>
              <a:rPr sz="2000" b="1" dirty="0">
                <a:solidFill>
                  <a:srgbClr val="231F20"/>
                </a:solidFill>
                <a:latin typeface="Avenir Heavy"/>
                <a:cs typeface="Avenir Heavy"/>
              </a:rPr>
              <a:t>VOCs:</a:t>
            </a:r>
            <a:r>
              <a:rPr sz="2000" b="1" spc="-55" dirty="0">
                <a:solidFill>
                  <a:srgbClr val="231F20"/>
                </a:solidFill>
                <a:latin typeface="Avenir Heavy"/>
                <a:cs typeface="Avenir Heavy"/>
              </a:rPr>
              <a:t> </a:t>
            </a:r>
            <a:r>
              <a:rPr sz="2000" dirty="0">
                <a:solidFill>
                  <a:srgbClr val="231F20"/>
                </a:solidFill>
                <a:latin typeface="Avenir Book"/>
                <a:cs typeface="Avenir Book"/>
              </a:rPr>
              <a:t>If</a:t>
            </a:r>
            <a:r>
              <a:rPr sz="2000" spc="-10" dirty="0">
                <a:solidFill>
                  <a:srgbClr val="231F20"/>
                </a:solidFill>
                <a:latin typeface="Avenir Book"/>
                <a:cs typeface="Avenir Book"/>
              </a:rPr>
              <a:t> </a:t>
            </a:r>
            <a:r>
              <a:rPr sz="2000" dirty="0">
                <a:solidFill>
                  <a:srgbClr val="231F20"/>
                </a:solidFill>
                <a:latin typeface="Avenir Book"/>
                <a:cs typeface="Avenir Book"/>
              </a:rPr>
              <a:t>storing</a:t>
            </a:r>
            <a:r>
              <a:rPr sz="2000" spc="-15" dirty="0">
                <a:solidFill>
                  <a:srgbClr val="231F20"/>
                </a:solidFill>
                <a:latin typeface="Avenir Book"/>
                <a:cs typeface="Avenir Book"/>
              </a:rPr>
              <a:t> </a:t>
            </a:r>
            <a:r>
              <a:rPr sz="2000" dirty="0">
                <a:solidFill>
                  <a:srgbClr val="231F20"/>
                </a:solidFill>
                <a:latin typeface="Avenir Book"/>
                <a:cs typeface="Avenir Book"/>
              </a:rPr>
              <a:t>products</a:t>
            </a:r>
            <a:r>
              <a:rPr sz="2000" spc="-10" dirty="0">
                <a:solidFill>
                  <a:srgbClr val="231F20"/>
                </a:solidFill>
                <a:latin typeface="Avenir Book"/>
                <a:cs typeface="Avenir Book"/>
              </a:rPr>
              <a:t> </a:t>
            </a:r>
            <a:r>
              <a:rPr sz="2000" dirty="0">
                <a:solidFill>
                  <a:srgbClr val="231F20"/>
                </a:solidFill>
                <a:latin typeface="Avenir Book"/>
                <a:cs typeface="Avenir Book"/>
              </a:rPr>
              <a:t>for</a:t>
            </a:r>
            <a:r>
              <a:rPr sz="2000" spc="-10" dirty="0">
                <a:solidFill>
                  <a:srgbClr val="231F20"/>
                </a:solidFill>
                <a:latin typeface="Avenir Book"/>
                <a:cs typeface="Avenir Book"/>
              </a:rPr>
              <a:t> future 	</a:t>
            </a:r>
            <a:r>
              <a:rPr sz="2000" dirty="0">
                <a:solidFill>
                  <a:srgbClr val="231F20"/>
                </a:solidFill>
                <a:latin typeface="Avenir Book"/>
                <a:cs typeface="Avenir Book"/>
              </a:rPr>
              <a:t>use,</a:t>
            </a:r>
            <a:r>
              <a:rPr sz="2000" spc="-35" dirty="0">
                <a:solidFill>
                  <a:srgbClr val="231F20"/>
                </a:solidFill>
                <a:latin typeface="Avenir Book"/>
                <a:cs typeface="Avenir Book"/>
              </a:rPr>
              <a:t> </a:t>
            </a:r>
            <a:r>
              <a:rPr sz="2000" dirty="0">
                <a:solidFill>
                  <a:srgbClr val="231F20"/>
                </a:solidFill>
                <a:latin typeface="Avenir Book"/>
                <a:cs typeface="Avenir Book"/>
              </a:rPr>
              <a:t>store</a:t>
            </a:r>
            <a:r>
              <a:rPr sz="2000" spc="-20" dirty="0">
                <a:solidFill>
                  <a:srgbClr val="231F20"/>
                </a:solidFill>
                <a:latin typeface="Avenir Book"/>
                <a:cs typeface="Avenir Book"/>
              </a:rPr>
              <a:t> </a:t>
            </a:r>
            <a:r>
              <a:rPr sz="2000" dirty="0">
                <a:solidFill>
                  <a:srgbClr val="231F20"/>
                </a:solidFill>
                <a:latin typeface="Avenir Book"/>
                <a:cs typeface="Avenir Book"/>
              </a:rPr>
              <a:t>products</a:t>
            </a:r>
            <a:r>
              <a:rPr sz="2000" spc="-25" dirty="0">
                <a:solidFill>
                  <a:srgbClr val="231F20"/>
                </a:solidFill>
                <a:latin typeface="Avenir Book"/>
                <a:cs typeface="Avenir Book"/>
              </a:rPr>
              <a:t> </a:t>
            </a:r>
            <a:r>
              <a:rPr sz="2000" dirty="0">
                <a:solidFill>
                  <a:srgbClr val="231F20"/>
                </a:solidFill>
                <a:latin typeface="Avenir Book"/>
                <a:cs typeface="Avenir Book"/>
              </a:rPr>
              <a:t>in</a:t>
            </a:r>
            <a:r>
              <a:rPr sz="2000" spc="-20" dirty="0">
                <a:solidFill>
                  <a:srgbClr val="231F20"/>
                </a:solidFill>
                <a:latin typeface="Avenir Book"/>
                <a:cs typeface="Avenir Book"/>
              </a:rPr>
              <a:t> </a:t>
            </a:r>
            <a:r>
              <a:rPr sz="2000" dirty="0">
                <a:solidFill>
                  <a:srgbClr val="231F20"/>
                </a:solidFill>
                <a:latin typeface="Avenir Book"/>
                <a:cs typeface="Avenir Book"/>
              </a:rPr>
              <a:t>their</a:t>
            </a:r>
            <a:r>
              <a:rPr sz="2000" spc="-20" dirty="0">
                <a:solidFill>
                  <a:srgbClr val="231F20"/>
                </a:solidFill>
                <a:latin typeface="Avenir Book"/>
                <a:cs typeface="Avenir Book"/>
              </a:rPr>
              <a:t> </a:t>
            </a:r>
            <a:r>
              <a:rPr sz="2000" spc="-10" dirty="0">
                <a:solidFill>
                  <a:srgbClr val="231F20"/>
                </a:solidFill>
                <a:latin typeface="Avenir Book"/>
                <a:cs typeface="Avenir Book"/>
              </a:rPr>
              <a:t>original 	</a:t>
            </a:r>
            <a:r>
              <a:rPr sz="2000" dirty="0">
                <a:solidFill>
                  <a:srgbClr val="231F20"/>
                </a:solidFill>
                <a:latin typeface="Avenir Book"/>
                <a:cs typeface="Avenir Book"/>
              </a:rPr>
              <a:t>labeled containers, sealed, </a:t>
            </a:r>
            <a:r>
              <a:rPr sz="2000" spc="-25" dirty="0">
                <a:solidFill>
                  <a:srgbClr val="231F20"/>
                </a:solidFill>
                <a:latin typeface="Avenir Book"/>
                <a:cs typeface="Avenir Book"/>
              </a:rPr>
              <a:t>and 	</a:t>
            </a:r>
            <a:r>
              <a:rPr sz="2000" dirty="0">
                <a:solidFill>
                  <a:srgbClr val="231F20"/>
                </a:solidFill>
                <a:latin typeface="Avenir Book"/>
                <a:cs typeface="Avenir Book"/>
              </a:rPr>
              <a:t>away</a:t>
            </a:r>
            <a:r>
              <a:rPr sz="2000" spc="-20" dirty="0">
                <a:solidFill>
                  <a:srgbClr val="231F20"/>
                </a:solidFill>
                <a:latin typeface="Avenir Book"/>
                <a:cs typeface="Avenir Book"/>
              </a:rPr>
              <a:t> </a:t>
            </a:r>
            <a:r>
              <a:rPr sz="2000" dirty="0">
                <a:solidFill>
                  <a:srgbClr val="231F20"/>
                </a:solidFill>
                <a:latin typeface="Avenir Book"/>
                <a:cs typeface="Avenir Book"/>
              </a:rPr>
              <a:t>from</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20" dirty="0">
                <a:solidFill>
                  <a:srgbClr val="231F20"/>
                </a:solidFill>
                <a:latin typeface="Avenir Book"/>
                <a:cs typeface="Avenir Book"/>
              </a:rPr>
              <a:t> </a:t>
            </a:r>
            <a:r>
              <a:rPr sz="2000" dirty="0">
                <a:solidFill>
                  <a:srgbClr val="231F20"/>
                </a:solidFill>
                <a:latin typeface="Avenir Book"/>
                <a:cs typeface="Avenir Book"/>
              </a:rPr>
              <a:t>living</a:t>
            </a:r>
            <a:r>
              <a:rPr sz="2000" spc="-15" dirty="0">
                <a:solidFill>
                  <a:srgbClr val="231F20"/>
                </a:solidFill>
                <a:latin typeface="Avenir Book"/>
                <a:cs typeface="Avenir Book"/>
              </a:rPr>
              <a:t> </a:t>
            </a:r>
            <a:r>
              <a:rPr sz="2000" dirty="0">
                <a:solidFill>
                  <a:srgbClr val="231F20"/>
                </a:solidFill>
                <a:latin typeface="Avenir Book"/>
                <a:cs typeface="Avenir Book"/>
              </a:rPr>
              <a:t>space.</a:t>
            </a:r>
            <a:r>
              <a:rPr sz="2000" spc="-15" dirty="0">
                <a:solidFill>
                  <a:srgbClr val="231F20"/>
                </a:solidFill>
                <a:latin typeface="Avenir Book"/>
                <a:cs typeface="Avenir Book"/>
              </a:rPr>
              <a:t> </a:t>
            </a:r>
            <a:r>
              <a:rPr sz="2000" spc="-20" dirty="0">
                <a:solidFill>
                  <a:srgbClr val="231F20"/>
                </a:solidFill>
                <a:latin typeface="Avenir Book"/>
                <a:cs typeface="Avenir Book"/>
              </a:rPr>
              <a:t>Keep 	</a:t>
            </a:r>
            <a:r>
              <a:rPr sz="2000" dirty="0">
                <a:solidFill>
                  <a:srgbClr val="231F20"/>
                </a:solidFill>
                <a:latin typeface="Avenir Book"/>
                <a:cs typeface="Avenir Book"/>
              </a:rPr>
              <a:t>products</a:t>
            </a:r>
            <a:r>
              <a:rPr sz="2000" spc="-20" dirty="0">
                <a:solidFill>
                  <a:srgbClr val="231F20"/>
                </a:solidFill>
                <a:latin typeface="Avenir Book"/>
                <a:cs typeface="Avenir Book"/>
              </a:rPr>
              <a:t> </a:t>
            </a:r>
            <a:r>
              <a:rPr sz="2000" dirty="0">
                <a:solidFill>
                  <a:srgbClr val="231F20"/>
                </a:solidFill>
                <a:latin typeface="Avenir Book"/>
                <a:cs typeface="Avenir Book"/>
              </a:rPr>
              <a:t>locked</a:t>
            </a:r>
            <a:r>
              <a:rPr sz="2000" spc="-20" dirty="0">
                <a:solidFill>
                  <a:srgbClr val="231F20"/>
                </a:solidFill>
                <a:latin typeface="Avenir Book"/>
                <a:cs typeface="Avenir Book"/>
              </a:rPr>
              <a:t> </a:t>
            </a:r>
            <a:r>
              <a:rPr sz="2000" dirty="0">
                <a:solidFill>
                  <a:srgbClr val="231F20"/>
                </a:solidFill>
                <a:latin typeface="Avenir Book"/>
                <a:cs typeface="Avenir Book"/>
              </a:rPr>
              <a:t>and/or</a:t>
            </a:r>
            <a:r>
              <a:rPr sz="2000" spc="-15" dirty="0">
                <a:solidFill>
                  <a:srgbClr val="231F20"/>
                </a:solidFill>
                <a:latin typeface="Avenir Book"/>
                <a:cs typeface="Avenir Book"/>
              </a:rPr>
              <a:t> </a:t>
            </a:r>
            <a:r>
              <a:rPr sz="2000" dirty="0">
                <a:solidFill>
                  <a:srgbClr val="231F20"/>
                </a:solidFill>
                <a:latin typeface="Avenir Book"/>
                <a:cs typeface="Avenir Book"/>
              </a:rPr>
              <a:t>out</a:t>
            </a:r>
            <a:r>
              <a:rPr sz="2000" spc="-20"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spc="-10" dirty="0">
                <a:solidFill>
                  <a:srgbClr val="231F20"/>
                </a:solidFill>
                <a:latin typeface="Avenir Book"/>
                <a:cs typeface="Avenir Book"/>
              </a:rPr>
              <a:t>reach 	</a:t>
            </a:r>
            <a:r>
              <a:rPr sz="2000" dirty="0">
                <a:solidFill>
                  <a:srgbClr val="231F20"/>
                </a:solidFill>
                <a:latin typeface="Avenir Book"/>
                <a:cs typeface="Avenir Book"/>
              </a:rPr>
              <a:t>of</a:t>
            </a:r>
            <a:r>
              <a:rPr sz="2000" spc="-20" dirty="0">
                <a:solidFill>
                  <a:srgbClr val="231F20"/>
                </a:solidFill>
                <a:latin typeface="Avenir Book"/>
                <a:cs typeface="Avenir Book"/>
              </a:rPr>
              <a:t> </a:t>
            </a:r>
            <a:r>
              <a:rPr sz="2000" dirty="0">
                <a:solidFill>
                  <a:srgbClr val="231F20"/>
                </a:solidFill>
                <a:latin typeface="Avenir Book"/>
                <a:cs typeface="Avenir Book"/>
              </a:rPr>
              <a:t>children.</a:t>
            </a:r>
            <a:r>
              <a:rPr sz="2000" spc="-10" dirty="0">
                <a:solidFill>
                  <a:srgbClr val="231F20"/>
                </a:solidFill>
                <a:latin typeface="Avenir Book"/>
                <a:cs typeface="Avenir Book"/>
              </a:rPr>
              <a:t> </a:t>
            </a:r>
            <a:r>
              <a:rPr sz="2000" dirty="0">
                <a:solidFill>
                  <a:srgbClr val="231F20"/>
                </a:solidFill>
                <a:latin typeface="Avenir Book"/>
                <a:cs typeface="Avenir Book"/>
              </a:rPr>
              <a:t>Many</a:t>
            </a:r>
            <a:r>
              <a:rPr sz="2000" spc="-5" dirty="0">
                <a:solidFill>
                  <a:srgbClr val="231F20"/>
                </a:solidFill>
                <a:latin typeface="Avenir Book"/>
                <a:cs typeface="Avenir Book"/>
              </a:rPr>
              <a:t> </a:t>
            </a:r>
            <a:r>
              <a:rPr sz="2000" dirty="0">
                <a:solidFill>
                  <a:srgbClr val="231F20"/>
                </a:solidFill>
                <a:latin typeface="Avenir Book"/>
                <a:cs typeface="Avenir Book"/>
              </a:rPr>
              <a:t>of</a:t>
            </a:r>
            <a:r>
              <a:rPr sz="2000" spc="-10" dirty="0">
                <a:solidFill>
                  <a:srgbClr val="231F20"/>
                </a:solidFill>
                <a:latin typeface="Avenir Book"/>
                <a:cs typeface="Avenir Book"/>
              </a:rPr>
              <a:t> </a:t>
            </a:r>
            <a:r>
              <a:rPr sz="2000" dirty="0">
                <a:solidFill>
                  <a:srgbClr val="231F20"/>
                </a:solidFill>
                <a:latin typeface="Avenir Book"/>
                <a:cs typeface="Avenir Book"/>
              </a:rPr>
              <a:t>these</a:t>
            </a:r>
            <a:r>
              <a:rPr sz="2000" spc="-5" dirty="0">
                <a:solidFill>
                  <a:srgbClr val="231F20"/>
                </a:solidFill>
                <a:latin typeface="Avenir Book"/>
                <a:cs typeface="Avenir Book"/>
              </a:rPr>
              <a:t> </a:t>
            </a:r>
            <a:r>
              <a:rPr sz="2000" spc="-10" dirty="0">
                <a:solidFill>
                  <a:srgbClr val="231F20"/>
                </a:solidFill>
                <a:latin typeface="Avenir Book"/>
                <a:cs typeface="Avenir Book"/>
              </a:rPr>
              <a:t>products</a:t>
            </a:r>
            <a:endParaRPr sz="2000">
              <a:latin typeface="Avenir Book"/>
              <a:cs typeface="Avenir Book"/>
            </a:endParaRPr>
          </a:p>
          <a:p>
            <a:pPr marL="235585" marR="41275">
              <a:lnSpc>
                <a:spcPts val="2300"/>
              </a:lnSpc>
            </a:pPr>
            <a:r>
              <a:rPr sz="2000" dirty="0">
                <a:solidFill>
                  <a:srgbClr val="231F20"/>
                </a:solidFill>
                <a:latin typeface="Avenir Book"/>
                <a:cs typeface="Avenir Book"/>
              </a:rPr>
              <a:t>are</a:t>
            </a:r>
            <a:r>
              <a:rPr sz="2000" spc="-70" dirty="0">
                <a:solidFill>
                  <a:srgbClr val="231F20"/>
                </a:solidFill>
                <a:latin typeface="Avenir Book"/>
                <a:cs typeface="Avenir Book"/>
              </a:rPr>
              <a:t> </a:t>
            </a:r>
            <a:r>
              <a:rPr sz="2000" dirty="0">
                <a:solidFill>
                  <a:srgbClr val="231F20"/>
                </a:solidFill>
                <a:latin typeface="Avenir Book"/>
                <a:cs typeface="Avenir Book"/>
              </a:rPr>
              <a:t>considered</a:t>
            </a:r>
            <a:r>
              <a:rPr sz="2000" spc="-70" dirty="0">
                <a:solidFill>
                  <a:srgbClr val="231F20"/>
                </a:solidFill>
                <a:latin typeface="Avenir Book"/>
                <a:cs typeface="Avenir Book"/>
              </a:rPr>
              <a:t> </a:t>
            </a:r>
            <a:r>
              <a:rPr sz="2000" dirty="0">
                <a:solidFill>
                  <a:srgbClr val="231F20"/>
                </a:solidFill>
                <a:latin typeface="Avenir Book"/>
                <a:cs typeface="Avenir Book"/>
              </a:rPr>
              <a:t>household</a:t>
            </a:r>
            <a:r>
              <a:rPr sz="2000" spc="-70" dirty="0">
                <a:solidFill>
                  <a:srgbClr val="231F20"/>
                </a:solidFill>
                <a:latin typeface="Avenir Book"/>
                <a:cs typeface="Avenir Book"/>
              </a:rPr>
              <a:t> </a:t>
            </a:r>
            <a:r>
              <a:rPr sz="2000" spc="-10" dirty="0">
                <a:solidFill>
                  <a:srgbClr val="231F20"/>
                </a:solidFill>
                <a:latin typeface="Avenir Book"/>
                <a:cs typeface="Avenir Book"/>
              </a:rPr>
              <a:t>hazardous </a:t>
            </a:r>
            <a:r>
              <a:rPr sz="2000" dirty="0">
                <a:solidFill>
                  <a:srgbClr val="231F20"/>
                </a:solidFill>
                <a:latin typeface="Avenir Book"/>
                <a:cs typeface="Avenir Book"/>
              </a:rPr>
              <a:t>waste</a:t>
            </a:r>
            <a:r>
              <a:rPr sz="2000" spc="-35"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dirty="0">
                <a:solidFill>
                  <a:srgbClr val="231F20"/>
                </a:solidFill>
                <a:latin typeface="Avenir Book"/>
                <a:cs typeface="Avenir Book"/>
              </a:rPr>
              <a:t>should</a:t>
            </a:r>
            <a:r>
              <a:rPr sz="2000" spc="-30" dirty="0">
                <a:solidFill>
                  <a:srgbClr val="231F20"/>
                </a:solidFill>
                <a:latin typeface="Avenir Book"/>
                <a:cs typeface="Avenir Book"/>
              </a:rPr>
              <a:t> </a:t>
            </a:r>
            <a:r>
              <a:rPr sz="2000" dirty="0">
                <a:solidFill>
                  <a:srgbClr val="231F20"/>
                </a:solidFill>
                <a:latin typeface="Avenir Book"/>
                <a:cs typeface="Avenir Book"/>
              </a:rPr>
              <a:t>be</a:t>
            </a:r>
            <a:r>
              <a:rPr sz="2000" spc="-35" dirty="0">
                <a:solidFill>
                  <a:srgbClr val="231F20"/>
                </a:solidFill>
                <a:latin typeface="Avenir Book"/>
                <a:cs typeface="Avenir Book"/>
              </a:rPr>
              <a:t> </a:t>
            </a:r>
            <a:r>
              <a:rPr sz="2000" dirty="0">
                <a:solidFill>
                  <a:srgbClr val="231F20"/>
                </a:solidFill>
                <a:latin typeface="Avenir Book"/>
                <a:cs typeface="Avenir Book"/>
              </a:rPr>
              <a:t>disposed</a:t>
            </a:r>
            <a:r>
              <a:rPr sz="2000" spc="-30" dirty="0">
                <a:solidFill>
                  <a:srgbClr val="231F20"/>
                </a:solidFill>
                <a:latin typeface="Avenir Book"/>
                <a:cs typeface="Avenir Book"/>
              </a:rPr>
              <a:t> </a:t>
            </a:r>
            <a:r>
              <a:rPr sz="2000" dirty="0">
                <a:solidFill>
                  <a:srgbClr val="231F20"/>
                </a:solidFill>
                <a:latin typeface="Avenir Book"/>
                <a:cs typeface="Avenir Book"/>
              </a:rPr>
              <a:t>of</a:t>
            </a:r>
            <a:r>
              <a:rPr sz="2000" spc="-30" dirty="0">
                <a:solidFill>
                  <a:srgbClr val="231F20"/>
                </a:solidFill>
                <a:latin typeface="Avenir Book"/>
                <a:cs typeface="Avenir Book"/>
              </a:rPr>
              <a:t> </a:t>
            </a:r>
            <a:r>
              <a:rPr sz="2000" spc="-25" dirty="0">
                <a:solidFill>
                  <a:srgbClr val="231F20"/>
                </a:solidFill>
                <a:latin typeface="Avenir Book"/>
                <a:cs typeface="Avenir Book"/>
              </a:rPr>
              <a:t>at </a:t>
            </a:r>
            <a:r>
              <a:rPr sz="2000" dirty="0">
                <a:solidFill>
                  <a:srgbClr val="231F20"/>
                </a:solidFill>
                <a:latin typeface="Avenir Book"/>
                <a:cs typeface="Avenir Book"/>
              </a:rPr>
              <a:t>special </a:t>
            </a:r>
            <a:r>
              <a:rPr sz="2000" spc="-10" dirty="0">
                <a:solidFill>
                  <a:srgbClr val="231F20"/>
                </a:solidFill>
                <a:latin typeface="Avenir Book"/>
                <a:cs typeface="Avenir Book"/>
              </a:rPr>
              <a:t>facilities.</a:t>
            </a:r>
            <a:endParaRPr sz="2000">
              <a:latin typeface="Avenir Book"/>
              <a:cs typeface="Avenir Book"/>
            </a:endParaRPr>
          </a:p>
          <a:p>
            <a:pPr marL="235585" marR="5080">
              <a:lnSpc>
                <a:spcPts val="2300"/>
              </a:lnSpc>
              <a:spcBef>
                <a:spcPts val="800"/>
              </a:spcBef>
            </a:pPr>
            <a:r>
              <a:rPr sz="2000" dirty="0">
                <a:solidFill>
                  <a:srgbClr val="231F20"/>
                </a:solidFill>
                <a:latin typeface="Avenir Book"/>
                <a:cs typeface="Avenir Book"/>
              </a:rPr>
              <a:t>Another</a:t>
            </a:r>
            <a:r>
              <a:rPr sz="2000" spc="-40" dirty="0">
                <a:solidFill>
                  <a:srgbClr val="231F20"/>
                </a:solidFill>
                <a:latin typeface="Avenir Book"/>
                <a:cs typeface="Avenir Book"/>
              </a:rPr>
              <a:t> </a:t>
            </a:r>
            <a:r>
              <a:rPr sz="2000" dirty="0">
                <a:solidFill>
                  <a:srgbClr val="231F20"/>
                </a:solidFill>
                <a:latin typeface="Avenir Book"/>
                <a:cs typeface="Avenir Book"/>
              </a:rPr>
              <a:t>way</a:t>
            </a:r>
            <a:r>
              <a:rPr sz="2000" spc="-40" dirty="0">
                <a:solidFill>
                  <a:srgbClr val="231F20"/>
                </a:solidFill>
                <a:latin typeface="Avenir Book"/>
                <a:cs typeface="Avenir Book"/>
              </a:rPr>
              <a:t> </a:t>
            </a:r>
            <a:r>
              <a:rPr sz="2000" dirty="0">
                <a:solidFill>
                  <a:srgbClr val="231F20"/>
                </a:solidFill>
                <a:latin typeface="Avenir Book"/>
                <a:cs typeface="Avenir Book"/>
              </a:rPr>
              <a:t>to</a:t>
            </a:r>
            <a:r>
              <a:rPr sz="2000" spc="-40" dirty="0">
                <a:solidFill>
                  <a:srgbClr val="231F20"/>
                </a:solidFill>
                <a:latin typeface="Avenir Book"/>
                <a:cs typeface="Avenir Book"/>
              </a:rPr>
              <a:t> </a:t>
            </a:r>
            <a:r>
              <a:rPr sz="2000" dirty="0">
                <a:solidFill>
                  <a:srgbClr val="231F20"/>
                </a:solidFill>
                <a:latin typeface="Avenir Book"/>
                <a:cs typeface="Avenir Book"/>
              </a:rPr>
              <a:t>lower</a:t>
            </a:r>
            <a:r>
              <a:rPr sz="2000" spc="-40" dirty="0">
                <a:solidFill>
                  <a:srgbClr val="231F20"/>
                </a:solidFill>
                <a:latin typeface="Avenir Book"/>
                <a:cs typeface="Avenir Book"/>
              </a:rPr>
              <a:t> </a:t>
            </a:r>
            <a:r>
              <a:rPr sz="2000" dirty="0">
                <a:solidFill>
                  <a:srgbClr val="231F20"/>
                </a:solidFill>
                <a:latin typeface="Avenir Book"/>
                <a:cs typeface="Avenir Book"/>
              </a:rPr>
              <a:t>VOC</a:t>
            </a:r>
            <a:r>
              <a:rPr sz="2000" spc="-40" dirty="0">
                <a:solidFill>
                  <a:srgbClr val="231F20"/>
                </a:solidFill>
                <a:latin typeface="Avenir Book"/>
                <a:cs typeface="Avenir Book"/>
              </a:rPr>
              <a:t> </a:t>
            </a:r>
            <a:r>
              <a:rPr sz="2000" spc="-10" dirty="0">
                <a:solidFill>
                  <a:srgbClr val="231F20"/>
                </a:solidFill>
                <a:latin typeface="Avenir Book"/>
                <a:cs typeface="Avenir Book"/>
              </a:rPr>
              <a:t>exposure </a:t>
            </a:r>
            <a:r>
              <a:rPr sz="2000" dirty="0">
                <a:solidFill>
                  <a:srgbClr val="231F20"/>
                </a:solidFill>
                <a:latin typeface="Avenir Book"/>
                <a:cs typeface="Avenir Book"/>
              </a:rPr>
              <a:t>is to avoid dry-cleaning clothes </a:t>
            </a:r>
            <a:r>
              <a:rPr sz="2000" spc="-20" dirty="0">
                <a:solidFill>
                  <a:srgbClr val="231F20"/>
                </a:solidFill>
                <a:latin typeface="Avenir Book"/>
                <a:cs typeface="Avenir Book"/>
              </a:rPr>
              <a:t>when </a:t>
            </a:r>
            <a:r>
              <a:rPr sz="2000" dirty="0">
                <a:solidFill>
                  <a:srgbClr val="231F20"/>
                </a:solidFill>
                <a:latin typeface="Avenir Book"/>
                <a:cs typeface="Avenir Book"/>
              </a:rPr>
              <a:t>possible, or look for dry-</a:t>
            </a:r>
            <a:r>
              <a:rPr sz="2000" spc="-10" dirty="0">
                <a:solidFill>
                  <a:srgbClr val="231F20"/>
                </a:solidFill>
                <a:latin typeface="Avenir Book"/>
                <a:cs typeface="Avenir Book"/>
              </a:rPr>
              <a:t>cleaners</a:t>
            </a:r>
            <a:r>
              <a:rPr sz="2000" spc="500" dirty="0">
                <a:solidFill>
                  <a:srgbClr val="231F20"/>
                </a:solidFill>
                <a:latin typeface="Avenir Book"/>
                <a:cs typeface="Avenir Book"/>
              </a:rPr>
              <a:t> </a:t>
            </a:r>
            <a:r>
              <a:rPr sz="2000" dirty="0">
                <a:solidFill>
                  <a:srgbClr val="231F20"/>
                </a:solidFill>
                <a:latin typeface="Avenir Book"/>
                <a:cs typeface="Avenir Book"/>
              </a:rPr>
              <a:t>that</a:t>
            </a:r>
            <a:r>
              <a:rPr sz="2000" spc="-20" dirty="0">
                <a:solidFill>
                  <a:srgbClr val="231F20"/>
                </a:solidFill>
                <a:latin typeface="Avenir Book"/>
                <a:cs typeface="Avenir Book"/>
              </a:rPr>
              <a:t> </a:t>
            </a:r>
            <a:r>
              <a:rPr sz="2000" dirty="0">
                <a:solidFill>
                  <a:srgbClr val="231F20"/>
                </a:solidFill>
                <a:latin typeface="Avenir Book"/>
                <a:cs typeface="Avenir Book"/>
              </a:rPr>
              <a:t>provide</a:t>
            </a:r>
            <a:r>
              <a:rPr sz="2000" spc="-20" dirty="0">
                <a:solidFill>
                  <a:srgbClr val="231F20"/>
                </a:solidFill>
                <a:latin typeface="Avenir Book"/>
                <a:cs typeface="Avenir Book"/>
              </a:rPr>
              <a:t> </a:t>
            </a:r>
            <a:r>
              <a:rPr sz="2000" dirty="0">
                <a:solidFill>
                  <a:srgbClr val="231F20"/>
                </a:solidFill>
                <a:latin typeface="Avenir Book"/>
                <a:cs typeface="Avenir Book"/>
              </a:rPr>
              <a:t>‘wet</a:t>
            </a:r>
            <a:r>
              <a:rPr sz="2000" spc="-20" dirty="0">
                <a:solidFill>
                  <a:srgbClr val="231F20"/>
                </a:solidFill>
                <a:latin typeface="Avenir Book"/>
                <a:cs typeface="Avenir Book"/>
              </a:rPr>
              <a:t> </a:t>
            </a:r>
            <a:r>
              <a:rPr sz="2000" dirty="0">
                <a:solidFill>
                  <a:srgbClr val="231F20"/>
                </a:solidFill>
                <a:latin typeface="Avenir Book"/>
                <a:cs typeface="Avenir Book"/>
              </a:rPr>
              <a:t>cleaning’</a:t>
            </a:r>
            <a:r>
              <a:rPr sz="2000" spc="-20" dirty="0">
                <a:solidFill>
                  <a:srgbClr val="231F20"/>
                </a:solidFill>
                <a:latin typeface="Avenir Book"/>
                <a:cs typeface="Avenir Book"/>
              </a:rPr>
              <a:t> </a:t>
            </a:r>
            <a:r>
              <a:rPr sz="2000" dirty="0">
                <a:solidFill>
                  <a:srgbClr val="231F20"/>
                </a:solidFill>
                <a:latin typeface="Avenir Book"/>
                <a:cs typeface="Avenir Book"/>
              </a:rPr>
              <a:t>or</a:t>
            </a:r>
            <a:r>
              <a:rPr sz="2000" spc="-20" dirty="0">
                <a:solidFill>
                  <a:srgbClr val="231F20"/>
                </a:solidFill>
                <a:latin typeface="Avenir Book"/>
                <a:cs typeface="Avenir Book"/>
              </a:rPr>
              <a:t> ‘CO2 </a:t>
            </a:r>
            <a:r>
              <a:rPr sz="2000" dirty="0">
                <a:solidFill>
                  <a:srgbClr val="231F20"/>
                </a:solidFill>
                <a:latin typeface="Avenir Book"/>
                <a:cs typeface="Avenir Book"/>
              </a:rPr>
              <a:t>cleaning’</a:t>
            </a:r>
            <a:r>
              <a:rPr sz="2000" spc="-10" dirty="0">
                <a:solidFill>
                  <a:srgbClr val="231F20"/>
                </a:solidFill>
                <a:latin typeface="Avenir Book"/>
                <a:cs typeface="Avenir Book"/>
              </a:rPr>
              <a:t> </a:t>
            </a:r>
            <a:r>
              <a:rPr sz="2000" dirty="0">
                <a:solidFill>
                  <a:srgbClr val="231F20"/>
                </a:solidFill>
                <a:latin typeface="Avenir Book"/>
                <a:cs typeface="Avenir Book"/>
              </a:rPr>
              <a:t>instead.</a:t>
            </a:r>
            <a:r>
              <a:rPr sz="2000" spc="-5" dirty="0">
                <a:solidFill>
                  <a:srgbClr val="231F20"/>
                </a:solidFill>
                <a:latin typeface="Avenir Book"/>
                <a:cs typeface="Avenir Book"/>
              </a:rPr>
              <a:t> </a:t>
            </a:r>
            <a:r>
              <a:rPr sz="2000" dirty="0">
                <a:solidFill>
                  <a:srgbClr val="231F20"/>
                </a:solidFill>
                <a:latin typeface="Avenir Book"/>
                <a:cs typeface="Avenir Book"/>
              </a:rPr>
              <a:t>Air</a:t>
            </a:r>
            <a:r>
              <a:rPr sz="2000" spc="-10" dirty="0">
                <a:solidFill>
                  <a:srgbClr val="231F20"/>
                </a:solidFill>
                <a:latin typeface="Avenir Book"/>
                <a:cs typeface="Avenir Book"/>
              </a:rPr>
              <a:t> </a:t>
            </a:r>
            <a:r>
              <a:rPr sz="2000" dirty="0">
                <a:solidFill>
                  <a:srgbClr val="231F20"/>
                </a:solidFill>
                <a:latin typeface="Avenir Book"/>
                <a:cs typeface="Avenir Book"/>
              </a:rPr>
              <a:t>out</a:t>
            </a:r>
            <a:r>
              <a:rPr sz="2000" spc="-5" dirty="0">
                <a:solidFill>
                  <a:srgbClr val="231F20"/>
                </a:solidFill>
                <a:latin typeface="Avenir Book"/>
                <a:cs typeface="Avenir Book"/>
              </a:rPr>
              <a:t> </a:t>
            </a:r>
            <a:r>
              <a:rPr sz="2000" spc="-20" dirty="0">
                <a:solidFill>
                  <a:srgbClr val="231F20"/>
                </a:solidFill>
                <a:latin typeface="Avenir Book"/>
                <a:cs typeface="Avenir Book"/>
              </a:rPr>
              <a:t>dry- </a:t>
            </a:r>
            <a:r>
              <a:rPr sz="2000" dirty="0">
                <a:solidFill>
                  <a:srgbClr val="231F20"/>
                </a:solidFill>
                <a:latin typeface="Avenir Book"/>
                <a:cs typeface="Avenir Book"/>
              </a:rPr>
              <a:t>cleaned</a:t>
            </a:r>
            <a:r>
              <a:rPr sz="2000" spc="-15" dirty="0">
                <a:solidFill>
                  <a:srgbClr val="231F20"/>
                </a:solidFill>
                <a:latin typeface="Avenir Book"/>
                <a:cs typeface="Avenir Book"/>
              </a:rPr>
              <a:t> </a:t>
            </a:r>
            <a:r>
              <a:rPr sz="2000" dirty="0">
                <a:solidFill>
                  <a:srgbClr val="231F20"/>
                </a:solidFill>
                <a:latin typeface="Avenir Book"/>
                <a:cs typeface="Avenir Book"/>
              </a:rPr>
              <a:t>clothing</a:t>
            </a:r>
            <a:r>
              <a:rPr sz="2000" spc="-15" dirty="0">
                <a:solidFill>
                  <a:srgbClr val="231F20"/>
                </a:solidFill>
                <a:latin typeface="Avenir Book"/>
                <a:cs typeface="Avenir Book"/>
              </a:rPr>
              <a:t> </a:t>
            </a:r>
            <a:r>
              <a:rPr sz="2000" dirty="0">
                <a:solidFill>
                  <a:srgbClr val="231F20"/>
                </a:solidFill>
                <a:latin typeface="Avenir Book"/>
                <a:cs typeface="Avenir Book"/>
              </a:rPr>
              <a:t>before</a:t>
            </a:r>
            <a:r>
              <a:rPr sz="2000" spc="-10" dirty="0">
                <a:solidFill>
                  <a:srgbClr val="231F20"/>
                </a:solidFill>
                <a:latin typeface="Avenir Book"/>
                <a:cs typeface="Avenir Book"/>
              </a:rPr>
              <a:t> </a:t>
            </a:r>
            <a:r>
              <a:rPr sz="2000" dirty="0">
                <a:solidFill>
                  <a:srgbClr val="231F20"/>
                </a:solidFill>
                <a:latin typeface="Avenir Book"/>
                <a:cs typeface="Avenir Book"/>
              </a:rPr>
              <a:t>storing</a:t>
            </a:r>
            <a:r>
              <a:rPr sz="2000" spc="-15" dirty="0">
                <a:solidFill>
                  <a:srgbClr val="231F20"/>
                </a:solidFill>
                <a:latin typeface="Avenir Book"/>
                <a:cs typeface="Avenir Book"/>
              </a:rPr>
              <a:t> </a:t>
            </a:r>
            <a:r>
              <a:rPr sz="2000" spc="-25" dirty="0">
                <a:solidFill>
                  <a:srgbClr val="231F20"/>
                </a:solidFill>
                <a:latin typeface="Avenir Book"/>
                <a:cs typeface="Avenir Book"/>
              </a:rPr>
              <a:t>or </a:t>
            </a:r>
            <a:r>
              <a:rPr sz="2000" spc="-10" dirty="0">
                <a:solidFill>
                  <a:srgbClr val="231F20"/>
                </a:solidFill>
                <a:latin typeface="Avenir Book"/>
                <a:cs typeface="Avenir Book"/>
              </a:rPr>
              <a:t>wearing.</a:t>
            </a:r>
            <a:endParaRPr sz="2000">
              <a:latin typeface="Avenir Book"/>
              <a:cs typeface="Avenir Book"/>
            </a:endParaRPr>
          </a:p>
        </p:txBody>
      </p:sp>
      <p:sp>
        <p:nvSpPr>
          <p:cNvPr id="8" name="object 8"/>
          <p:cNvSpPr txBox="1"/>
          <p:nvPr/>
        </p:nvSpPr>
        <p:spPr>
          <a:xfrm>
            <a:off x="292100" y="7315200"/>
            <a:ext cx="54991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9" name="object 9"/>
          <p:cNvSpPr txBox="1"/>
          <p:nvPr/>
        </p:nvSpPr>
        <p:spPr>
          <a:xfrm>
            <a:off x="7975600" y="7146035"/>
            <a:ext cx="1791335" cy="482600"/>
          </a:xfrm>
          <a:prstGeom prst="rect">
            <a:avLst/>
          </a:prstGeom>
        </p:spPr>
        <p:txBody>
          <a:bodyPr vert="horz" wrap="square" lIns="0" tIns="12700" rIns="0" bIns="0" rtlCol="0">
            <a:spAutoFit/>
          </a:bodyPr>
          <a:lstStyle/>
          <a:p>
            <a:pPr marL="12700">
              <a:lnSpc>
                <a:spcPct val="100000"/>
              </a:lnSpc>
              <a:spcBef>
                <a:spcPts val="100"/>
              </a:spcBef>
              <a:tabLst>
                <a:tab pos="135636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00" dirty="0">
                <a:solidFill>
                  <a:srgbClr val="004E71"/>
                </a:solidFill>
                <a:latin typeface="Avenir Next Medium"/>
                <a:cs typeface="Avenir Next Medium"/>
              </a:rPr>
              <a:t>34</a:t>
            </a:r>
            <a:endParaRPr sz="3000">
              <a:latin typeface="Avenir Next Medium"/>
              <a:cs typeface="Avenir Next Medium"/>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299" y="685800"/>
            <a:ext cx="9829800" cy="2423160"/>
          </a:xfrm>
          <a:custGeom>
            <a:avLst/>
            <a:gdLst/>
            <a:ahLst/>
            <a:cxnLst/>
            <a:rect l="l" t="t" r="r" b="b"/>
            <a:pathLst>
              <a:path w="9829800" h="2423160">
                <a:moveTo>
                  <a:pt x="9829800" y="0"/>
                </a:moveTo>
                <a:lnTo>
                  <a:pt x="0" y="0"/>
                </a:lnTo>
                <a:lnTo>
                  <a:pt x="0" y="2423160"/>
                </a:lnTo>
                <a:lnTo>
                  <a:pt x="9829800" y="2423160"/>
                </a:lnTo>
                <a:lnTo>
                  <a:pt x="9829800" y="0"/>
                </a:lnTo>
                <a:close/>
              </a:path>
            </a:pathLst>
          </a:custGeom>
          <a:solidFill>
            <a:srgbClr val="FFFFFF"/>
          </a:solidFill>
        </p:spPr>
        <p:txBody>
          <a:bodyPr wrap="square" lIns="0" tIns="0" rIns="0" bIns="0" rtlCol="0"/>
          <a:lstStyle/>
          <a:p>
            <a:endParaRPr/>
          </a:p>
        </p:txBody>
      </p:sp>
      <p:sp>
        <p:nvSpPr>
          <p:cNvPr id="3" name="object 3"/>
          <p:cNvSpPr txBox="1"/>
          <p:nvPr/>
        </p:nvSpPr>
        <p:spPr>
          <a:xfrm>
            <a:off x="1587500" y="3772409"/>
            <a:ext cx="6654165" cy="2041525"/>
          </a:xfrm>
          <a:prstGeom prst="rect">
            <a:avLst/>
          </a:prstGeom>
        </p:spPr>
        <p:txBody>
          <a:bodyPr vert="horz" wrap="square" lIns="0" tIns="61594" rIns="0" bIns="0" rtlCol="0">
            <a:spAutoFit/>
          </a:bodyPr>
          <a:lstStyle/>
          <a:p>
            <a:pPr marL="12700" marR="240665">
              <a:lnSpc>
                <a:spcPts val="2780"/>
              </a:lnSpc>
              <a:spcBef>
                <a:spcPts val="484"/>
              </a:spcBef>
            </a:pPr>
            <a:r>
              <a:rPr sz="2600" spc="145" dirty="0">
                <a:solidFill>
                  <a:srgbClr val="004A91"/>
                </a:solidFill>
                <a:latin typeface="Times New Roman"/>
                <a:cs typeface="Times New Roman"/>
              </a:rPr>
              <a:t>How</a:t>
            </a:r>
            <a:r>
              <a:rPr sz="2600" spc="50" dirty="0">
                <a:solidFill>
                  <a:srgbClr val="004A91"/>
                </a:solidFill>
                <a:latin typeface="Times New Roman"/>
                <a:cs typeface="Times New Roman"/>
              </a:rPr>
              <a:t> </a:t>
            </a:r>
            <a:r>
              <a:rPr sz="2600" dirty="0">
                <a:solidFill>
                  <a:srgbClr val="004A91"/>
                </a:solidFill>
                <a:latin typeface="Times New Roman"/>
                <a:cs typeface="Times New Roman"/>
              </a:rPr>
              <a:t>you</a:t>
            </a:r>
            <a:r>
              <a:rPr sz="2600" spc="55" dirty="0">
                <a:solidFill>
                  <a:srgbClr val="004A91"/>
                </a:solidFill>
                <a:latin typeface="Times New Roman"/>
                <a:cs typeface="Times New Roman"/>
              </a:rPr>
              <a:t> </a:t>
            </a:r>
            <a:r>
              <a:rPr sz="2600" spc="85" dirty="0">
                <a:solidFill>
                  <a:srgbClr val="004A91"/>
                </a:solidFill>
                <a:latin typeface="Times New Roman"/>
                <a:cs typeface="Times New Roman"/>
              </a:rPr>
              <a:t>can</a:t>
            </a:r>
            <a:r>
              <a:rPr sz="2600" spc="55" dirty="0">
                <a:solidFill>
                  <a:srgbClr val="004A91"/>
                </a:solidFill>
                <a:latin typeface="Times New Roman"/>
                <a:cs typeface="Times New Roman"/>
              </a:rPr>
              <a:t> </a:t>
            </a:r>
            <a:r>
              <a:rPr sz="2600" dirty="0">
                <a:solidFill>
                  <a:srgbClr val="004A91"/>
                </a:solidFill>
                <a:latin typeface="Times New Roman"/>
                <a:cs typeface="Times New Roman"/>
              </a:rPr>
              <a:t>lower</a:t>
            </a:r>
            <a:r>
              <a:rPr sz="2600" spc="55" dirty="0">
                <a:solidFill>
                  <a:srgbClr val="004A91"/>
                </a:solidFill>
                <a:latin typeface="Times New Roman"/>
                <a:cs typeface="Times New Roman"/>
              </a:rPr>
              <a:t> </a:t>
            </a:r>
            <a:r>
              <a:rPr sz="2600" spc="60" dirty="0">
                <a:solidFill>
                  <a:srgbClr val="004A91"/>
                </a:solidFill>
                <a:latin typeface="Times New Roman"/>
                <a:cs typeface="Times New Roman"/>
              </a:rPr>
              <a:t>your</a:t>
            </a:r>
            <a:r>
              <a:rPr sz="2600" spc="55" dirty="0">
                <a:solidFill>
                  <a:srgbClr val="004A91"/>
                </a:solidFill>
                <a:latin typeface="Times New Roman"/>
                <a:cs typeface="Times New Roman"/>
              </a:rPr>
              <a:t> exposure</a:t>
            </a:r>
            <a:r>
              <a:rPr sz="2600" spc="50" dirty="0">
                <a:solidFill>
                  <a:srgbClr val="004A91"/>
                </a:solidFill>
                <a:latin typeface="Times New Roman"/>
                <a:cs typeface="Times New Roman"/>
              </a:rPr>
              <a:t> </a:t>
            </a:r>
            <a:r>
              <a:rPr sz="2600" spc="100" dirty="0">
                <a:solidFill>
                  <a:srgbClr val="004A91"/>
                </a:solidFill>
                <a:latin typeface="Times New Roman"/>
                <a:cs typeface="Times New Roman"/>
              </a:rPr>
              <a:t>to</a:t>
            </a:r>
            <a:r>
              <a:rPr sz="2600" spc="55" dirty="0">
                <a:solidFill>
                  <a:srgbClr val="004A91"/>
                </a:solidFill>
                <a:latin typeface="Times New Roman"/>
                <a:cs typeface="Times New Roman"/>
              </a:rPr>
              <a:t> </a:t>
            </a:r>
            <a:r>
              <a:rPr sz="2600" spc="85" dirty="0">
                <a:solidFill>
                  <a:srgbClr val="004A91"/>
                </a:solidFill>
                <a:latin typeface="Times New Roman"/>
                <a:cs typeface="Times New Roman"/>
              </a:rPr>
              <a:t>harmful </a:t>
            </a:r>
            <a:r>
              <a:rPr sz="2600" spc="-10" dirty="0">
                <a:solidFill>
                  <a:srgbClr val="004A91"/>
                </a:solidFill>
                <a:latin typeface="Times New Roman"/>
                <a:cs typeface="Times New Roman"/>
              </a:rPr>
              <a:t>solvents/VOCs.</a:t>
            </a:r>
            <a:endParaRPr sz="2600">
              <a:latin typeface="Times New Roman"/>
              <a:cs typeface="Times New Roman"/>
            </a:endParaRPr>
          </a:p>
          <a:p>
            <a:pPr marL="12700" marR="5080">
              <a:lnSpc>
                <a:spcPts val="2300"/>
              </a:lnSpc>
              <a:spcBef>
                <a:spcPts val="785"/>
              </a:spcBef>
            </a:pPr>
            <a:r>
              <a:rPr sz="2000" b="1" dirty="0">
                <a:solidFill>
                  <a:srgbClr val="231F20"/>
                </a:solidFill>
                <a:latin typeface="Avenir Heavy"/>
                <a:cs typeface="Avenir Heavy"/>
              </a:rPr>
              <a:t>Shop</a:t>
            </a:r>
            <a:r>
              <a:rPr sz="2000" b="1" spc="-20" dirty="0">
                <a:solidFill>
                  <a:srgbClr val="231F20"/>
                </a:solidFill>
                <a:latin typeface="Avenir Heavy"/>
                <a:cs typeface="Avenir Heavy"/>
              </a:rPr>
              <a:t> </a:t>
            </a:r>
            <a:r>
              <a:rPr sz="2000" b="1" dirty="0">
                <a:solidFill>
                  <a:srgbClr val="231F20"/>
                </a:solidFill>
                <a:latin typeface="Avenir Heavy"/>
                <a:cs typeface="Avenir Heavy"/>
              </a:rPr>
              <a:t>Smart:</a:t>
            </a:r>
            <a:r>
              <a:rPr sz="2000" b="1" spc="-60" dirty="0">
                <a:solidFill>
                  <a:srgbClr val="231F20"/>
                </a:solidFill>
                <a:latin typeface="Avenir Heavy"/>
                <a:cs typeface="Avenir Heavy"/>
              </a:rPr>
              <a:t> </a:t>
            </a:r>
            <a:r>
              <a:rPr sz="2000" dirty="0">
                <a:solidFill>
                  <a:srgbClr val="231F20"/>
                </a:solidFill>
                <a:latin typeface="Avenir Book"/>
                <a:cs typeface="Avenir Book"/>
              </a:rPr>
              <a:t>Look</a:t>
            </a:r>
            <a:r>
              <a:rPr sz="2000" spc="-15" dirty="0">
                <a:solidFill>
                  <a:srgbClr val="231F20"/>
                </a:solidFill>
                <a:latin typeface="Avenir Book"/>
                <a:cs typeface="Avenir Book"/>
              </a:rPr>
              <a:t> </a:t>
            </a:r>
            <a:r>
              <a:rPr sz="2000" dirty="0">
                <a:solidFill>
                  <a:srgbClr val="231F20"/>
                </a:solidFill>
                <a:latin typeface="Avenir Book"/>
                <a:cs typeface="Avenir Book"/>
              </a:rPr>
              <a:t>for</a:t>
            </a:r>
            <a:r>
              <a:rPr sz="2000" spc="-20" dirty="0">
                <a:solidFill>
                  <a:srgbClr val="231F20"/>
                </a:solidFill>
                <a:latin typeface="Avenir Book"/>
                <a:cs typeface="Avenir Book"/>
              </a:rPr>
              <a:t> </a:t>
            </a:r>
            <a:r>
              <a:rPr sz="2000" dirty="0">
                <a:solidFill>
                  <a:srgbClr val="231F20"/>
                </a:solidFill>
                <a:latin typeface="Avenir Book"/>
                <a:cs typeface="Avenir Book"/>
              </a:rPr>
              <a:t>these</a:t>
            </a:r>
            <a:r>
              <a:rPr sz="2000" spc="-15" dirty="0">
                <a:solidFill>
                  <a:srgbClr val="231F20"/>
                </a:solidFill>
                <a:latin typeface="Avenir Book"/>
                <a:cs typeface="Avenir Book"/>
              </a:rPr>
              <a:t> </a:t>
            </a:r>
            <a:r>
              <a:rPr sz="2000" dirty="0">
                <a:solidFill>
                  <a:srgbClr val="231F20"/>
                </a:solidFill>
                <a:latin typeface="Avenir Book"/>
                <a:cs typeface="Avenir Book"/>
              </a:rPr>
              <a:t>logos</a:t>
            </a:r>
            <a:r>
              <a:rPr sz="2000" spc="-15" dirty="0">
                <a:solidFill>
                  <a:srgbClr val="231F20"/>
                </a:solidFill>
                <a:latin typeface="Avenir Book"/>
                <a:cs typeface="Avenir Book"/>
              </a:rPr>
              <a:t> </a:t>
            </a:r>
            <a:r>
              <a:rPr sz="2000" dirty="0">
                <a:solidFill>
                  <a:srgbClr val="231F20"/>
                </a:solidFill>
                <a:latin typeface="Avenir Book"/>
                <a:cs typeface="Avenir Book"/>
              </a:rPr>
              <a:t>when</a:t>
            </a:r>
            <a:r>
              <a:rPr sz="2000" spc="-20" dirty="0">
                <a:solidFill>
                  <a:srgbClr val="231F20"/>
                </a:solidFill>
                <a:latin typeface="Avenir Book"/>
                <a:cs typeface="Avenir Book"/>
              </a:rPr>
              <a:t> </a:t>
            </a:r>
            <a:r>
              <a:rPr sz="2000" dirty="0">
                <a:solidFill>
                  <a:srgbClr val="231F20"/>
                </a:solidFill>
                <a:latin typeface="Avenir Book"/>
                <a:cs typeface="Avenir Book"/>
              </a:rPr>
              <a:t>buying</a:t>
            </a:r>
            <a:r>
              <a:rPr sz="2000" spc="-15" dirty="0">
                <a:solidFill>
                  <a:srgbClr val="231F20"/>
                </a:solidFill>
                <a:latin typeface="Avenir Book"/>
                <a:cs typeface="Avenir Book"/>
              </a:rPr>
              <a:t> </a:t>
            </a:r>
            <a:r>
              <a:rPr sz="2000" spc="-10" dirty="0">
                <a:solidFill>
                  <a:srgbClr val="231F20"/>
                </a:solidFill>
                <a:latin typeface="Avenir Book"/>
                <a:cs typeface="Avenir Book"/>
              </a:rPr>
              <a:t>household </a:t>
            </a:r>
            <a:r>
              <a:rPr sz="2000" dirty="0">
                <a:solidFill>
                  <a:srgbClr val="231F20"/>
                </a:solidFill>
                <a:latin typeface="Avenir Book"/>
                <a:cs typeface="Avenir Book"/>
              </a:rPr>
              <a:t>products.</a:t>
            </a:r>
            <a:r>
              <a:rPr sz="2000" spc="-30" dirty="0">
                <a:solidFill>
                  <a:srgbClr val="231F20"/>
                </a:solidFill>
                <a:latin typeface="Avenir Book"/>
                <a:cs typeface="Avenir Book"/>
              </a:rPr>
              <a:t> </a:t>
            </a:r>
            <a:r>
              <a:rPr sz="2000" dirty="0">
                <a:solidFill>
                  <a:srgbClr val="231F20"/>
                </a:solidFill>
                <a:latin typeface="Avenir Book"/>
                <a:cs typeface="Avenir Book"/>
              </a:rPr>
              <a:t>These</a:t>
            </a:r>
            <a:r>
              <a:rPr sz="2000" spc="-25" dirty="0">
                <a:solidFill>
                  <a:srgbClr val="231F20"/>
                </a:solidFill>
                <a:latin typeface="Avenir Book"/>
                <a:cs typeface="Avenir Book"/>
              </a:rPr>
              <a:t> </a:t>
            </a:r>
            <a:r>
              <a:rPr sz="2000" dirty="0">
                <a:solidFill>
                  <a:srgbClr val="231F20"/>
                </a:solidFill>
                <a:latin typeface="Avenir Book"/>
                <a:cs typeface="Avenir Book"/>
              </a:rPr>
              <a:t>logos</a:t>
            </a:r>
            <a:r>
              <a:rPr sz="2000" spc="-25" dirty="0">
                <a:solidFill>
                  <a:srgbClr val="231F20"/>
                </a:solidFill>
                <a:latin typeface="Avenir Book"/>
                <a:cs typeface="Avenir Book"/>
              </a:rPr>
              <a:t> </a:t>
            </a:r>
            <a:r>
              <a:rPr sz="2000" dirty="0">
                <a:solidFill>
                  <a:srgbClr val="231F20"/>
                </a:solidFill>
                <a:latin typeface="Avenir Book"/>
                <a:cs typeface="Avenir Book"/>
              </a:rPr>
              <a:t>tell</a:t>
            </a:r>
            <a:r>
              <a:rPr sz="2000" spc="-25" dirty="0">
                <a:solidFill>
                  <a:srgbClr val="231F20"/>
                </a:solidFill>
                <a:latin typeface="Avenir Book"/>
                <a:cs typeface="Avenir Book"/>
              </a:rPr>
              <a:t> </a:t>
            </a:r>
            <a:r>
              <a:rPr sz="2000" dirty="0">
                <a:solidFill>
                  <a:srgbClr val="231F20"/>
                </a:solidFill>
                <a:latin typeface="Avenir Book"/>
                <a:cs typeface="Avenir Book"/>
              </a:rPr>
              <a:t>you</a:t>
            </a:r>
            <a:r>
              <a:rPr sz="2000" spc="-25" dirty="0">
                <a:solidFill>
                  <a:srgbClr val="231F20"/>
                </a:solidFill>
                <a:latin typeface="Avenir Book"/>
                <a:cs typeface="Avenir Book"/>
              </a:rPr>
              <a:t> </a:t>
            </a:r>
            <a:r>
              <a:rPr sz="2000" dirty="0">
                <a:solidFill>
                  <a:srgbClr val="231F20"/>
                </a:solidFill>
                <a:latin typeface="Avenir Book"/>
                <a:cs typeface="Avenir Book"/>
              </a:rPr>
              <a:t>that</a:t>
            </a:r>
            <a:r>
              <a:rPr sz="2000" spc="-25" dirty="0">
                <a:solidFill>
                  <a:srgbClr val="231F20"/>
                </a:solidFill>
                <a:latin typeface="Avenir Book"/>
                <a:cs typeface="Avenir Book"/>
              </a:rPr>
              <a:t> </a:t>
            </a:r>
            <a:r>
              <a:rPr sz="2000" dirty="0">
                <a:solidFill>
                  <a:srgbClr val="231F20"/>
                </a:solidFill>
                <a:latin typeface="Avenir Book"/>
                <a:cs typeface="Avenir Book"/>
              </a:rPr>
              <a:t>the</a:t>
            </a:r>
            <a:r>
              <a:rPr sz="2000" spc="-25" dirty="0">
                <a:solidFill>
                  <a:srgbClr val="231F20"/>
                </a:solidFill>
                <a:latin typeface="Avenir Book"/>
                <a:cs typeface="Avenir Book"/>
              </a:rPr>
              <a:t> </a:t>
            </a:r>
            <a:r>
              <a:rPr sz="2000" dirty="0">
                <a:solidFill>
                  <a:srgbClr val="231F20"/>
                </a:solidFill>
                <a:latin typeface="Avenir Book"/>
                <a:cs typeface="Avenir Book"/>
              </a:rPr>
              <a:t>products</a:t>
            </a:r>
            <a:r>
              <a:rPr sz="2000" spc="-25" dirty="0">
                <a:solidFill>
                  <a:srgbClr val="231F20"/>
                </a:solidFill>
                <a:latin typeface="Avenir Book"/>
                <a:cs typeface="Avenir Book"/>
              </a:rPr>
              <a:t> </a:t>
            </a:r>
            <a:r>
              <a:rPr sz="2000" spc="-20" dirty="0">
                <a:solidFill>
                  <a:srgbClr val="231F20"/>
                </a:solidFill>
                <a:latin typeface="Avenir Book"/>
                <a:cs typeface="Avenir Book"/>
              </a:rPr>
              <a:t>have</a:t>
            </a:r>
            <a:r>
              <a:rPr sz="2000" spc="500" dirty="0">
                <a:solidFill>
                  <a:srgbClr val="231F20"/>
                </a:solidFill>
                <a:latin typeface="Avenir Book"/>
                <a:cs typeface="Avenir Book"/>
              </a:rPr>
              <a:t> </a:t>
            </a:r>
            <a:r>
              <a:rPr sz="2000" dirty="0">
                <a:solidFill>
                  <a:srgbClr val="231F20"/>
                </a:solidFill>
                <a:latin typeface="Avenir Book"/>
                <a:cs typeface="Avenir Book"/>
              </a:rPr>
              <a:t>been</a:t>
            </a:r>
            <a:r>
              <a:rPr sz="2000" spc="-15" dirty="0">
                <a:solidFill>
                  <a:srgbClr val="231F20"/>
                </a:solidFill>
                <a:latin typeface="Avenir Book"/>
                <a:cs typeface="Avenir Book"/>
              </a:rPr>
              <a:t> </a:t>
            </a:r>
            <a:r>
              <a:rPr sz="2000" dirty="0">
                <a:solidFill>
                  <a:srgbClr val="231F20"/>
                </a:solidFill>
                <a:latin typeface="Avenir Book"/>
                <a:cs typeface="Avenir Book"/>
              </a:rPr>
              <a:t>tested</a:t>
            </a:r>
            <a:r>
              <a:rPr sz="2000" spc="-15"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dirty="0">
                <a:solidFill>
                  <a:srgbClr val="231F20"/>
                </a:solidFill>
                <a:latin typeface="Avenir Book"/>
                <a:cs typeface="Avenir Book"/>
              </a:rPr>
              <a:t>effectiveness</a:t>
            </a:r>
            <a:r>
              <a:rPr sz="2000" spc="-15" dirty="0">
                <a:solidFill>
                  <a:srgbClr val="231F20"/>
                </a:solidFill>
                <a:latin typeface="Avenir Book"/>
                <a:cs typeface="Avenir Book"/>
              </a:rPr>
              <a:t> </a:t>
            </a:r>
            <a:r>
              <a:rPr sz="2000" dirty="0">
                <a:solidFill>
                  <a:srgbClr val="231F20"/>
                </a:solidFill>
                <a:latin typeface="Avenir Book"/>
                <a:cs typeface="Avenir Book"/>
              </a:rPr>
              <a:t>and</a:t>
            </a:r>
            <a:r>
              <a:rPr sz="2000" spc="-15" dirty="0">
                <a:solidFill>
                  <a:srgbClr val="231F20"/>
                </a:solidFill>
                <a:latin typeface="Avenir Book"/>
                <a:cs typeface="Avenir Book"/>
              </a:rPr>
              <a:t> </a:t>
            </a:r>
            <a:r>
              <a:rPr sz="2000" dirty="0">
                <a:solidFill>
                  <a:srgbClr val="231F20"/>
                </a:solidFill>
                <a:latin typeface="Avenir Book"/>
                <a:cs typeface="Avenir Book"/>
              </a:rPr>
              <a:t>safety</a:t>
            </a:r>
            <a:r>
              <a:rPr sz="2000" spc="-15" dirty="0">
                <a:solidFill>
                  <a:srgbClr val="231F20"/>
                </a:solidFill>
                <a:latin typeface="Avenir Book"/>
                <a:cs typeface="Avenir Book"/>
              </a:rPr>
              <a:t> </a:t>
            </a:r>
            <a:r>
              <a:rPr sz="2000" dirty="0">
                <a:solidFill>
                  <a:srgbClr val="231F20"/>
                </a:solidFill>
                <a:latin typeface="Avenir Book"/>
                <a:cs typeface="Avenir Book"/>
              </a:rPr>
              <a:t>for</a:t>
            </a:r>
            <a:r>
              <a:rPr sz="2000" spc="-15" dirty="0">
                <a:solidFill>
                  <a:srgbClr val="231F20"/>
                </a:solidFill>
                <a:latin typeface="Avenir Book"/>
                <a:cs typeface="Avenir Book"/>
              </a:rPr>
              <a:t> </a:t>
            </a:r>
            <a:r>
              <a:rPr sz="2000" dirty="0">
                <a:solidFill>
                  <a:srgbClr val="231F20"/>
                </a:solidFill>
                <a:latin typeface="Avenir Book"/>
                <a:cs typeface="Avenir Book"/>
              </a:rPr>
              <a:t>human</a:t>
            </a:r>
            <a:r>
              <a:rPr sz="2000" spc="-15" dirty="0">
                <a:solidFill>
                  <a:srgbClr val="231F20"/>
                </a:solidFill>
                <a:latin typeface="Avenir Book"/>
                <a:cs typeface="Avenir Book"/>
              </a:rPr>
              <a:t> </a:t>
            </a:r>
            <a:r>
              <a:rPr sz="2000" spc="-10" dirty="0">
                <a:solidFill>
                  <a:srgbClr val="231F20"/>
                </a:solidFill>
                <a:latin typeface="Avenir Book"/>
                <a:cs typeface="Avenir Book"/>
              </a:rPr>
              <a:t>health </a:t>
            </a:r>
            <a:r>
              <a:rPr sz="2000" dirty="0">
                <a:solidFill>
                  <a:srgbClr val="231F20"/>
                </a:solidFill>
                <a:latin typeface="Avenir Book"/>
                <a:cs typeface="Avenir Book"/>
              </a:rPr>
              <a:t>and</a:t>
            </a:r>
            <a:r>
              <a:rPr sz="2000" spc="-20"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spc="-10" dirty="0">
                <a:solidFill>
                  <a:srgbClr val="231F20"/>
                </a:solidFill>
                <a:latin typeface="Avenir Book"/>
                <a:cs typeface="Avenir Book"/>
              </a:rPr>
              <a:t>environment.</a:t>
            </a:r>
            <a:endParaRPr sz="2000">
              <a:latin typeface="Avenir Book"/>
              <a:cs typeface="Avenir Book"/>
            </a:endParaRPr>
          </a:p>
        </p:txBody>
      </p:sp>
      <p:pic>
        <p:nvPicPr>
          <p:cNvPr id="4" name="object 4"/>
          <p:cNvPicPr/>
          <p:nvPr/>
        </p:nvPicPr>
        <p:blipFill>
          <a:blip r:embed="rId2" cstate="print"/>
          <a:stretch>
            <a:fillRect/>
          </a:stretch>
        </p:blipFill>
        <p:spPr>
          <a:xfrm>
            <a:off x="1508760" y="710544"/>
            <a:ext cx="6440905" cy="2604156"/>
          </a:xfrm>
          <a:prstGeom prst="rect">
            <a:avLst/>
          </a:prstGeom>
        </p:spPr>
      </p:pic>
      <p:sp>
        <p:nvSpPr>
          <p:cNvPr id="5" name="object 5"/>
          <p:cNvSpPr txBox="1"/>
          <p:nvPr/>
        </p:nvSpPr>
        <p:spPr>
          <a:xfrm>
            <a:off x="331214" y="7315200"/>
            <a:ext cx="485038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6" name="object 6"/>
          <p:cNvSpPr txBox="1"/>
          <p:nvPr/>
        </p:nvSpPr>
        <p:spPr>
          <a:xfrm>
            <a:off x="8230616" y="7142480"/>
            <a:ext cx="1486535"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40" dirty="0">
                <a:solidFill>
                  <a:srgbClr val="004E71"/>
                </a:solidFill>
                <a:latin typeface="Avenir Next Medium"/>
                <a:cs typeface="Avenir Next Medium"/>
              </a:rPr>
              <a:t>  </a:t>
            </a:r>
            <a:r>
              <a:rPr sz="3000" spc="-70" dirty="0">
                <a:solidFill>
                  <a:srgbClr val="004E71"/>
                </a:solidFill>
                <a:latin typeface="Avenir Next Medium"/>
                <a:cs typeface="Avenir Next Medium"/>
              </a:rPr>
              <a:t>34</a:t>
            </a:r>
            <a:endParaRPr sz="3000">
              <a:latin typeface="Avenir Next Medium"/>
              <a:cs typeface="Avenir Next Medium"/>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7785" rIns="0" bIns="0" rtlCol="0">
            <a:spAutoFit/>
          </a:bodyPr>
          <a:lstStyle/>
          <a:p>
            <a:pPr marL="12700" marR="5080">
              <a:lnSpc>
                <a:spcPts val="2620"/>
              </a:lnSpc>
              <a:spcBef>
                <a:spcPts val="455"/>
              </a:spcBef>
            </a:pPr>
            <a:r>
              <a:rPr sz="2450" spc="130" dirty="0"/>
              <a:t>How</a:t>
            </a:r>
            <a:r>
              <a:rPr sz="2450" spc="45" dirty="0"/>
              <a:t> </a:t>
            </a:r>
            <a:r>
              <a:rPr sz="2450" dirty="0"/>
              <a:t>you</a:t>
            </a:r>
            <a:r>
              <a:rPr sz="2450" spc="50" dirty="0"/>
              <a:t> </a:t>
            </a:r>
            <a:r>
              <a:rPr sz="2450" spc="80" dirty="0"/>
              <a:t>can</a:t>
            </a:r>
            <a:r>
              <a:rPr sz="2450" spc="50" dirty="0"/>
              <a:t> </a:t>
            </a:r>
            <a:r>
              <a:rPr sz="2450" dirty="0"/>
              <a:t>lower</a:t>
            </a:r>
            <a:r>
              <a:rPr sz="2450" spc="50" dirty="0"/>
              <a:t> </a:t>
            </a:r>
            <a:r>
              <a:rPr sz="2450" spc="55" dirty="0"/>
              <a:t>your</a:t>
            </a:r>
            <a:r>
              <a:rPr sz="2450" spc="50" dirty="0"/>
              <a:t> exposure </a:t>
            </a:r>
            <a:r>
              <a:rPr sz="2450" spc="100" dirty="0"/>
              <a:t>to</a:t>
            </a:r>
            <a:r>
              <a:rPr sz="2450" spc="50" dirty="0"/>
              <a:t> </a:t>
            </a:r>
            <a:r>
              <a:rPr sz="2450" spc="90" dirty="0"/>
              <a:t>harmful</a:t>
            </a:r>
            <a:r>
              <a:rPr sz="2450" spc="50" dirty="0"/>
              <a:t> </a:t>
            </a:r>
            <a:r>
              <a:rPr sz="2450" spc="-10" dirty="0"/>
              <a:t>solvents/VOCs (continued)</a:t>
            </a:r>
            <a:endParaRPr sz="2450"/>
          </a:p>
        </p:txBody>
      </p:sp>
      <p:sp>
        <p:nvSpPr>
          <p:cNvPr id="3" name="object 3"/>
          <p:cNvSpPr txBox="1"/>
          <p:nvPr/>
        </p:nvSpPr>
        <p:spPr>
          <a:xfrm>
            <a:off x="748162" y="1155802"/>
            <a:ext cx="7866380" cy="1160574"/>
          </a:xfrm>
          <a:prstGeom prst="rect">
            <a:avLst/>
          </a:prstGeom>
        </p:spPr>
        <p:txBody>
          <a:bodyPr vert="horz" wrap="square" lIns="0" tIns="31750" rIns="0" bIns="0" rtlCol="0">
            <a:spAutoFit/>
          </a:bodyPr>
          <a:lstStyle/>
          <a:p>
            <a:pPr marL="12700" marR="5080">
              <a:lnSpc>
                <a:spcPts val="2160"/>
              </a:lnSpc>
              <a:spcBef>
                <a:spcPts val="250"/>
              </a:spcBef>
            </a:pPr>
            <a:r>
              <a:rPr sz="1850" dirty="0">
                <a:solidFill>
                  <a:srgbClr val="231F20"/>
                </a:solidFill>
                <a:latin typeface="Avenir Book"/>
                <a:cs typeface="Avenir Book"/>
              </a:rPr>
              <a:t>The</a:t>
            </a:r>
            <a:r>
              <a:rPr sz="1850" spc="45" dirty="0">
                <a:solidFill>
                  <a:srgbClr val="231F20"/>
                </a:solidFill>
                <a:latin typeface="Avenir Book"/>
                <a:cs typeface="Avenir Book"/>
              </a:rPr>
              <a:t> </a:t>
            </a:r>
            <a:r>
              <a:rPr sz="1850" dirty="0">
                <a:solidFill>
                  <a:srgbClr val="231F20"/>
                </a:solidFill>
                <a:latin typeface="Avenir Book"/>
                <a:cs typeface="Avenir Book"/>
              </a:rPr>
              <a:t>concentration</a:t>
            </a:r>
            <a:r>
              <a:rPr sz="1850" spc="45" dirty="0">
                <a:solidFill>
                  <a:srgbClr val="231F20"/>
                </a:solidFill>
                <a:latin typeface="Avenir Book"/>
                <a:cs typeface="Avenir Book"/>
              </a:rPr>
              <a:t> </a:t>
            </a:r>
            <a:r>
              <a:rPr sz="1850" dirty="0">
                <a:solidFill>
                  <a:srgbClr val="231F20"/>
                </a:solidFill>
                <a:latin typeface="Avenir Book"/>
                <a:cs typeface="Avenir Book"/>
              </a:rPr>
              <a:t>of</a:t>
            </a:r>
            <a:r>
              <a:rPr sz="1850" spc="50" dirty="0">
                <a:solidFill>
                  <a:srgbClr val="231F20"/>
                </a:solidFill>
                <a:latin typeface="Avenir Book"/>
                <a:cs typeface="Avenir Book"/>
              </a:rPr>
              <a:t> </a:t>
            </a:r>
            <a:r>
              <a:rPr sz="1850" dirty="0">
                <a:solidFill>
                  <a:srgbClr val="231F20"/>
                </a:solidFill>
                <a:latin typeface="Avenir Book"/>
                <a:cs typeface="Avenir Book"/>
              </a:rPr>
              <a:t>many</a:t>
            </a:r>
            <a:r>
              <a:rPr sz="1850" spc="45" dirty="0">
                <a:solidFill>
                  <a:srgbClr val="231F20"/>
                </a:solidFill>
                <a:latin typeface="Avenir Book"/>
                <a:cs typeface="Avenir Book"/>
              </a:rPr>
              <a:t> </a:t>
            </a:r>
            <a:r>
              <a:rPr sz="1850" dirty="0">
                <a:solidFill>
                  <a:srgbClr val="231F20"/>
                </a:solidFill>
                <a:latin typeface="Avenir Book"/>
                <a:cs typeface="Avenir Book"/>
              </a:rPr>
              <a:t>VOCs</a:t>
            </a:r>
            <a:r>
              <a:rPr sz="1850" spc="50" dirty="0">
                <a:solidFill>
                  <a:srgbClr val="231F20"/>
                </a:solidFill>
                <a:latin typeface="Avenir Book"/>
                <a:cs typeface="Avenir Book"/>
              </a:rPr>
              <a:t> </a:t>
            </a:r>
            <a:r>
              <a:rPr sz="1850" dirty="0">
                <a:solidFill>
                  <a:srgbClr val="231F20"/>
                </a:solidFill>
                <a:latin typeface="Avenir Book"/>
                <a:cs typeface="Avenir Book"/>
              </a:rPr>
              <a:t>can</a:t>
            </a:r>
            <a:r>
              <a:rPr sz="1850" spc="45" dirty="0">
                <a:solidFill>
                  <a:srgbClr val="231F20"/>
                </a:solidFill>
                <a:latin typeface="Avenir Book"/>
                <a:cs typeface="Avenir Book"/>
              </a:rPr>
              <a:t> </a:t>
            </a:r>
            <a:r>
              <a:rPr sz="1850" dirty="0">
                <a:solidFill>
                  <a:srgbClr val="231F20"/>
                </a:solidFill>
                <a:latin typeface="Avenir Book"/>
                <a:cs typeface="Avenir Book"/>
              </a:rPr>
              <a:t>be</a:t>
            </a:r>
            <a:r>
              <a:rPr sz="1850" spc="50" dirty="0">
                <a:solidFill>
                  <a:srgbClr val="231F20"/>
                </a:solidFill>
                <a:latin typeface="Avenir Book"/>
                <a:cs typeface="Avenir Book"/>
              </a:rPr>
              <a:t> </a:t>
            </a:r>
            <a:r>
              <a:rPr sz="1850" dirty="0">
                <a:solidFill>
                  <a:srgbClr val="231F20"/>
                </a:solidFill>
                <a:latin typeface="Avenir Book"/>
                <a:cs typeface="Avenir Book"/>
              </a:rPr>
              <a:t>much</a:t>
            </a:r>
            <a:r>
              <a:rPr sz="1850" spc="45" dirty="0">
                <a:solidFill>
                  <a:srgbClr val="231F20"/>
                </a:solidFill>
                <a:latin typeface="Avenir Book"/>
                <a:cs typeface="Avenir Book"/>
              </a:rPr>
              <a:t> </a:t>
            </a:r>
            <a:r>
              <a:rPr sz="1850" dirty="0">
                <a:solidFill>
                  <a:srgbClr val="231F20"/>
                </a:solidFill>
                <a:latin typeface="Avenir Book"/>
                <a:cs typeface="Avenir Book"/>
              </a:rPr>
              <a:t>higher</a:t>
            </a:r>
            <a:r>
              <a:rPr sz="1850" spc="50" dirty="0">
                <a:solidFill>
                  <a:srgbClr val="231F20"/>
                </a:solidFill>
                <a:latin typeface="Avenir Book"/>
                <a:cs typeface="Avenir Book"/>
              </a:rPr>
              <a:t> </a:t>
            </a:r>
            <a:r>
              <a:rPr sz="1850" dirty="0">
                <a:solidFill>
                  <a:srgbClr val="231F20"/>
                </a:solidFill>
                <a:latin typeface="Avenir Book"/>
                <a:cs typeface="Avenir Book"/>
              </a:rPr>
              <a:t>–</a:t>
            </a:r>
            <a:r>
              <a:rPr sz="1850" spc="45" dirty="0">
                <a:solidFill>
                  <a:srgbClr val="231F20"/>
                </a:solidFill>
                <a:latin typeface="Avenir Book"/>
                <a:cs typeface="Avenir Book"/>
              </a:rPr>
              <a:t> </a:t>
            </a:r>
            <a:r>
              <a:rPr sz="1850" dirty="0">
                <a:solidFill>
                  <a:srgbClr val="231F20"/>
                </a:solidFill>
                <a:latin typeface="Avenir Book"/>
                <a:cs typeface="Avenir Book"/>
              </a:rPr>
              <a:t>up</a:t>
            </a:r>
            <a:r>
              <a:rPr sz="1850" spc="50" dirty="0">
                <a:solidFill>
                  <a:srgbClr val="231F20"/>
                </a:solidFill>
                <a:latin typeface="Avenir Book"/>
                <a:cs typeface="Avenir Book"/>
              </a:rPr>
              <a:t> </a:t>
            </a:r>
            <a:r>
              <a:rPr sz="1850" dirty="0">
                <a:solidFill>
                  <a:srgbClr val="231F20"/>
                </a:solidFill>
                <a:latin typeface="Avenir Book"/>
                <a:cs typeface="Avenir Book"/>
              </a:rPr>
              <a:t>to</a:t>
            </a:r>
            <a:r>
              <a:rPr sz="1850" spc="45" dirty="0">
                <a:solidFill>
                  <a:srgbClr val="231F20"/>
                </a:solidFill>
                <a:latin typeface="Avenir Book"/>
                <a:cs typeface="Avenir Book"/>
              </a:rPr>
              <a:t> </a:t>
            </a:r>
            <a:r>
              <a:rPr sz="1850" dirty="0">
                <a:solidFill>
                  <a:srgbClr val="231F20"/>
                </a:solidFill>
                <a:latin typeface="Avenir Book"/>
                <a:cs typeface="Avenir Book"/>
              </a:rPr>
              <a:t>10x</a:t>
            </a:r>
            <a:r>
              <a:rPr sz="1850" spc="50" dirty="0">
                <a:solidFill>
                  <a:srgbClr val="231F20"/>
                </a:solidFill>
                <a:latin typeface="Avenir Book"/>
                <a:cs typeface="Avenir Book"/>
              </a:rPr>
              <a:t> </a:t>
            </a:r>
            <a:r>
              <a:rPr sz="1850" spc="-10" dirty="0">
                <a:solidFill>
                  <a:srgbClr val="231F20"/>
                </a:solidFill>
                <a:latin typeface="Avenir Book"/>
                <a:cs typeface="Avenir Book"/>
              </a:rPr>
              <a:t>higher</a:t>
            </a:r>
            <a:r>
              <a:rPr sz="1850" spc="500" dirty="0">
                <a:solidFill>
                  <a:srgbClr val="231F20"/>
                </a:solidFill>
                <a:latin typeface="Avenir Book"/>
                <a:cs typeface="Avenir Book"/>
              </a:rPr>
              <a:t> </a:t>
            </a:r>
            <a:r>
              <a:rPr sz="1850" dirty="0">
                <a:solidFill>
                  <a:srgbClr val="231F20"/>
                </a:solidFill>
                <a:latin typeface="Avenir Book"/>
                <a:cs typeface="Avenir Book"/>
              </a:rPr>
              <a:t>–</a:t>
            </a:r>
            <a:r>
              <a:rPr sz="1850" spc="55" dirty="0">
                <a:solidFill>
                  <a:srgbClr val="231F20"/>
                </a:solidFill>
                <a:latin typeface="Avenir Book"/>
                <a:cs typeface="Avenir Book"/>
              </a:rPr>
              <a:t> </a:t>
            </a:r>
            <a:r>
              <a:rPr sz="1850" dirty="0">
                <a:solidFill>
                  <a:srgbClr val="231F20"/>
                </a:solidFill>
                <a:latin typeface="Avenir Book"/>
                <a:cs typeface="Avenir Book"/>
              </a:rPr>
              <a:t>indoors</a:t>
            </a:r>
            <a:r>
              <a:rPr sz="1850" spc="55" dirty="0">
                <a:solidFill>
                  <a:srgbClr val="231F20"/>
                </a:solidFill>
                <a:latin typeface="Avenir Book"/>
                <a:cs typeface="Avenir Book"/>
              </a:rPr>
              <a:t> </a:t>
            </a:r>
            <a:r>
              <a:rPr sz="1850" dirty="0">
                <a:solidFill>
                  <a:srgbClr val="231F20"/>
                </a:solidFill>
                <a:latin typeface="Avenir Book"/>
                <a:cs typeface="Avenir Book"/>
              </a:rPr>
              <a:t>compared</a:t>
            </a:r>
            <a:r>
              <a:rPr sz="1850" spc="55" dirty="0">
                <a:solidFill>
                  <a:srgbClr val="231F20"/>
                </a:solidFill>
                <a:latin typeface="Avenir Book"/>
                <a:cs typeface="Avenir Book"/>
              </a:rPr>
              <a:t> </a:t>
            </a:r>
            <a:r>
              <a:rPr sz="1850" dirty="0">
                <a:solidFill>
                  <a:srgbClr val="231F20"/>
                </a:solidFill>
                <a:latin typeface="Avenir Book"/>
                <a:cs typeface="Avenir Book"/>
              </a:rPr>
              <a:t>to</a:t>
            </a:r>
            <a:r>
              <a:rPr sz="1850" spc="55" dirty="0">
                <a:solidFill>
                  <a:srgbClr val="231F20"/>
                </a:solidFill>
                <a:latin typeface="Avenir Book"/>
                <a:cs typeface="Avenir Book"/>
              </a:rPr>
              <a:t> </a:t>
            </a:r>
            <a:r>
              <a:rPr sz="1850" dirty="0">
                <a:solidFill>
                  <a:srgbClr val="231F20"/>
                </a:solidFill>
                <a:latin typeface="Avenir Book"/>
                <a:cs typeface="Avenir Book"/>
              </a:rPr>
              <a:t>outdoors.</a:t>
            </a:r>
            <a:r>
              <a:rPr sz="1850" spc="55" dirty="0">
                <a:solidFill>
                  <a:srgbClr val="231F20"/>
                </a:solidFill>
                <a:latin typeface="Avenir Book"/>
                <a:cs typeface="Avenir Book"/>
              </a:rPr>
              <a:t> </a:t>
            </a:r>
            <a:r>
              <a:rPr sz="1850" dirty="0">
                <a:solidFill>
                  <a:srgbClr val="231F20"/>
                </a:solidFill>
                <a:latin typeface="Avenir Book"/>
                <a:cs typeface="Avenir Book"/>
              </a:rPr>
              <a:t>People</a:t>
            </a:r>
            <a:r>
              <a:rPr sz="1850" spc="55" dirty="0">
                <a:solidFill>
                  <a:srgbClr val="231F20"/>
                </a:solidFill>
                <a:latin typeface="Avenir Book"/>
                <a:cs typeface="Avenir Book"/>
              </a:rPr>
              <a:t> </a:t>
            </a:r>
            <a:r>
              <a:rPr sz="1850" dirty="0">
                <a:solidFill>
                  <a:srgbClr val="231F20"/>
                </a:solidFill>
                <a:latin typeface="Avenir Book"/>
                <a:cs typeface="Avenir Book"/>
              </a:rPr>
              <a:t>also</a:t>
            </a:r>
            <a:r>
              <a:rPr sz="1850" spc="55" dirty="0">
                <a:solidFill>
                  <a:srgbClr val="231F20"/>
                </a:solidFill>
                <a:latin typeface="Avenir Book"/>
                <a:cs typeface="Avenir Book"/>
              </a:rPr>
              <a:t> </a:t>
            </a:r>
            <a:r>
              <a:rPr sz="1850" dirty="0">
                <a:solidFill>
                  <a:srgbClr val="231F20"/>
                </a:solidFill>
                <a:latin typeface="Avenir Book"/>
                <a:cs typeface="Avenir Book"/>
              </a:rPr>
              <a:t>spend</a:t>
            </a:r>
            <a:r>
              <a:rPr sz="1850" spc="55" dirty="0">
                <a:solidFill>
                  <a:srgbClr val="231F20"/>
                </a:solidFill>
                <a:latin typeface="Avenir Book"/>
                <a:cs typeface="Avenir Book"/>
              </a:rPr>
              <a:t> </a:t>
            </a:r>
            <a:r>
              <a:rPr lang="en-US" sz="1850" spc="55" dirty="0" smtClean="0">
                <a:solidFill>
                  <a:srgbClr val="231F20"/>
                </a:solidFill>
                <a:latin typeface="Avenir Book"/>
                <a:cs typeface="Avenir Book"/>
              </a:rPr>
              <a:t>a </a:t>
            </a:r>
            <a:r>
              <a:rPr sz="1850" dirty="0" smtClean="0">
                <a:solidFill>
                  <a:srgbClr val="231F20"/>
                </a:solidFill>
                <a:latin typeface="Avenir Book"/>
                <a:cs typeface="Avenir Book"/>
              </a:rPr>
              <a:t>majority</a:t>
            </a:r>
            <a:r>
              <a:rPr sz="1850" spc="55" dirty="0" smtClean="0">
                <a:solidFill>
                  <a:srgbClr val="231F20"/>
                </a:solidFill>
                <a:latin typeface="Avenir Book"/>
                <a:cs typeface="Avenir Book"/>
              </a:rPr>
              <a:t> </a:t>
            </a:r>
            <a:r>
              <a:rPr sz="1850" dirty="0">
                <a:solidFill>
                  <a:srgbClr val="231F20"/>
                </a:solidFill>
                <a:latin typeface="Avenir Book"/>
                <a:cs typeface="Avenir Book"/>
              </a:rPr>
              <a:t>of</a:t>
            </a:r>
            <a:r>
              <a:rPr sz="1850" spc="55" dirty="0">
                <a:solidFill>
                  <a:srgbClr val="231F20"/>
                </a:solidFill>
                <a:latin typeface="Avenir Book"/>
                <a:cs typeface="Avenir Book"/>
              </a:rPr>
              <a:t> </a:t>
            </a:r>
            <a:r>
              <a:rPr sz="1850" dirty="0">
                <a:solidFill>
                  <a:srgbClr val="231F20"/>
                </a:solidFill>
                <a:latin typeface="Avenir Book"/>
                <a:cs typeface="Avenir Book"/>
              </a:rPr>
              <a:t>their</a:t>
            </a:r>
            <a:r>
              <a:rPr sz="1850" spc="55" dirty="0">
                <a:solidFill>
                  <a:srgbClr val="231F20"/>
                </a:solidFill>
                <a:latin typeface="Avenir Book"/>
                <a:cs typeface="Avenir Book"/>
              </a:rPr>
              <a:t> </a:t>
            </a:r>
            <a:r>
              <a:rPr sz="1850" spc="-20" dirty="0">
                <a:solidFill>
                  <a:srgbClr val="231F20"/>
                </a:solidFill>
                <a:latin typeface="Avenir Book"/>
                <a:cs typeface="Avenir Book"/>
              </a:rPr>
              <a:t>time </a:t>
            </a:r>
            <a:r>
              <a:rPr sz="1850" dirty="0">
                <a:solidFill>
                  <a:srgbClr val="231F20"/>
                </a:solidFill>
                <a:latin typeface="Avenir Book"/>
                <a:cs typeface="Avenir Book"/>
              </a:rPr>
              <a:t>inside,</a:t>
            </a:r>
            <a:r>
              <a:rPr sz="1850" spc="25" dirty="0">
                <a:solidFill>
                  <a:srgbClr val="231F20"/>
                </a:solidFill>
                <a:latin typeface="Avenir Book"/>
                <a:cs typeface="Avenir Book"/>
              </a:rPr>
              <a:t> </a:t>
            </a:r>
            <a:r>
              <a:rPr sz="1850" dirty="0">
                <a:solidFill>
                  <a:srgbClr val="231F20"/>
                </a:solidFill>
                <a:latin typeface="Avenir Book"/>
                <a:cs typeface="Avenir Book"/>
              </a:rPr>
              <a:t>up</a:t>
            </a:r>
            <a:r>
              <a:rPr sz="1850" spc="30" dirty="0">
                <a:solidFill>
                  <a:srgbClr val="231F20"/>
                </a:solidFill>
                <a:latin typeface="Avenir Book"/>
                <a:cs typeface="Avenir Book"/>
              </a:rPr>
              <a:t> </a:t>
            </a:r>
            <a:r>
              <a:rPr sz="1850" dirty="0">
                <a:solidFill>
                  <a:srgbClr val="231F20"/>
                </a:solidFill>
                <a:latin typeface="Avenir Book"/>
                <a:cs typeface="Avenir Book"/>
              </a:rPr>
              <a:t>to</a:t>
            </a:r>
            <a:r>
              <a:rPr sz="1850" spc="30" dirty="0">
                <a:solidFill>
                  <a:srgbClr val="231F20"/>
                </a:solidFill>
                <a:latin typeface="Avenir Book"/>
                <a:cs typeface="Avenir Book"/>
              </a:rPr>
              <a:t> </a:t>
            </a:r>
            <a:r>
              <a:rPr sz="1850" dirty="0">
                <a:solidFill>
                  <a:srgbClr val="231F20"/>
                </a:solidFill>
                <a:latin typeface="Avenir Book"/>
                <a:cs typeface="Avenir Book"/>
              </a:rPr>
              <a:t>90%</a:t>
            </a:r>
            <a:r>
              <a:rPr sz="1850" spc="25" dirty="0">
                <a:solidFill>
                  <a:srgbClr val="231F20"/>
                </a:solidFill>
                <a:latin typeface="Avenir Book"/>
                <a:cs typeface="Avenir Book"/>
              </a:rPr>
              <a:t> </a:t>
            </a:r>
            <a:r>
              <a:rPr sz="1850" dirty="0">
                <a:solidFill>
                  <a:srgbClr val="231F20"/>
                </a:solidFill>
                <a:latin typeface="Avenir Book"/>
                <a:cs typeface="Avenir Book"/>
              </a:rPr>
              <a:t>–</a:t>
            </a:r>
            <a:r>
              <a:rPr sz="1850" spc="30" dirty="0">
                <a:solidFill>
                  <a:srgbClr val="231F20"/>
                </a:solidFill>
                <a:latin typeface="Avenir Book"/>
                <a:cs typeface="Avenir Book"/>
              </a:rPr>
              <a:t> </a:t>
            </a:r>
            <a:r>
              <a:rPr sz="1850" dirty="0">
                <a:solidFill>
                  <a:srgbClr val="231F20"/>
                </a:solidFill>
                <a:latin typeface="Avenir Book"/>
                <a:cs typeface="Avenir Book"/>
              </a:rPr>
              <a:t>so</a:t>
            </a:r>
            <a:r>
              <a:rPr sz="1850" spc="30" dirty="0">
                <a:solidFill>
                  <a:srgbClr val="231F20"/>
                </a:solidFill>
                <a:latin typeface="Avenir Book"/>
                <a:cs typeface="Avenir Book"/>
              </a:rPr>
              <a:t> </a:t>
            </a:r>
            <a:r>
              <a:rPr sz="1850" spc="-20" dirty="0">
                <a:solidFill>
                  <a:srgbClr val="231F20"/>
                </a:solidFill>
                <a:latin typeface="Avenir Book"/>
                <a:cs typeface="Avenir Book"/>
              </a:rPr>
              <a:t>it’s</a:t>
            </a:r>
            <a:r>
              <a:rPr sz="1850" spc="30" dirty="0">
                <a:solidFill>
                  <a:srgbClr val="231F20"/>
                </a:solidFill>
                <a:latin typeface="Avenir Book"/>
                <a:cs typeface="Avenir Book"/>
              </a:rPr>
              <a:t> </a:t>
            </a:r>
            <a:r>
              <a:rPr sz="1850" dirty="0">
                <a:solidFill>
                  <a:srgbClr val="231F20"/>
                </a:solidFill>
                <a:latin typeface="Avenir Book"/>
                <a:cs typeface="Avenir Book"/>
              </a:rPr>
              <a:t>important</a:t>
            </a:r>
            <a:r>
              <a:rPr sz="1850" spc="25" dirty="0">
                <a:solidFill>
                  <a:srgbClr val="231F20"/>
                </a:solidFill>
                <a:latin typeface="Avenir Book"/>
                <a:cs typeface="Avenir Book"/>
              </a:rPr>
              <a:t> </a:t>
            </a:r>
            <a:r>
              <a:rPr sz="1850" dirty="0">
                <a:solidFill>
                  <a:srgbClr val="231F20"/>
                </a:solidFill>
                <a:latin typeface="Avenir Book"/>
                <a:cs typeface="Avenir Book"/>
              </a:rPr>
              <a:t>to</a:t>
            </a:r>
            <a:r>
              <a:rPr sz="1850" spc="30" dirty="0">
                <a:solidFill>
                  <a:srgbClr val="231F20"/>
                </a:solidFill>
                <a:latin typeface="Avenir Book"/>
                <a:cs typeface="Avenir Book"/>
              </a:rPr>
              <a:t> </a:t>
            </a:r>
            <a:r>
              <a:rPr sz="1850" dirty="0">
                <a:solidFill>
                  <a:srgbClr val="231F20"/>
                </a:solidFill>
                <a:latin typeface="Avenir Book"/>
                <a:cs typeface="Avenir Book"/>
              </a:rPr>
              <a:t>focus</a:t>
            </a:r>
            <a:r>
              <a:rPr sz="1850" spc="30" dirty="0">
                <a:solidFill>
                  <a:srgbClr val="231F20"/>
                </a:solidFill>
                <a:latin typeface="Avenir Book"/>
                <a:cs typeface="Avenir Book"/>
              </a:rPr>
              <a:t> </a:t>
            </a:r>
            <a:r>
              <a:rPr sz="1850" dirty="0">
                <a:solidFill>
                  <a:srgbClr val="231F20"/>
                </a:solidFill>
                <a:latin typeface="Avenir Book"/>
                <a:cs typeface="Avenir Book"/>
              </a:rPr>
              <a:t>on</a:t>
            </a:r>
            <a:r>
              <a:rPr sz="1850" spc="30" dirty="0">
                <a:solidFill>
                  <a:srgbClr val="231F20"/>
                </a:solidFill>
                <a:latin typeface="Avenir Book"/>
                <a:cs typeface="Avenir Book"/>
              </a:rPr>
              <a:t> </a:t>
            </a:r>
            <a:r>
              <a:rPr sz="1850" dirty="0">
                <a:solidFill>
                  <a:srgbClr val="231F20"/>
                </a:solidFill>
                <a:latin typeface="Avenir Book"/>
                <a:cs typeface="Avenir Book"/>
              </a:rPr>
              <a:t>a</a:t>
            </a:r>
            <a:r>
              <a:rPr sz="1850" spc="25" dirty="0">
                <a:solidFill>
                  <a:srgbClr val="231F20"/>
                </a:solidFill>
                <a:latin typeface="Avenir Book"/>
                <a:cs typeface="Avenir Book"/>
              </a:rPr>
              <a:t> </a:t>
            </a:r>
            <a:r>
              <a:rPr sz="1850" dirty="0">
                <a:solidFill>
                  <a:srgbClr val="231F20"/>
                </a:solidFill>
                <a:latin typeface="Avenir Book"/>
                <a:cs typeface="Avenir Book"/>
              </a:rPr>
              <a:t>simple</a:t>
            </a:r>
            <a:r>
              <a:rPr sz="1850" spc="30" dirty="0">
                <a:solidFill>
                  <a:srgbClr val="231F20"/>
                </a:solidFill>
                <a:latin typeface="Avenir Book"/>
                <a:cs typeface="Avenir Book"/>
              </a:rPr>
              <a:t> </a:t>
            </a:r>
            <a:r>
              <a:rPr sz="1850" dirty="0">
                <a:solidFill>
                  <a:srgbClr val="231F20"/>
                </a:solidFill>
                <a:latin typeface="Avenir Book"/>
                <a:cs typeface="Avenir Book"/>
              </a:rPr>
              <a:t>step</a:t>
            </a:r>
            <a:r>
              <a:rPr sz="1850" spc="30" dirty="0">
                <a:solidFill>
                  <a:srgbClr val="231F20"/>
                </a:solidFill>
                <a:latin typeface="Avenir Book"/>
                <a:cs typeface="Avenir Book"/>
              </a:rPr>
              <a:t> </a:t>
            </a:r>
            <a:r>
              <a:rPr sz="1850" dirty="0">
                <a:solidFill>
                  <a:srgbClr val="231F20"/>
                </a:solidFill>
                <a:latin typeface="Avenir Book"/>
                <a:cs typeface="Avenir Book"/>
              </a:rPr>
              <a:t>to</a:t>
            </a:r>
            <a:r>
              <a:rPr sz="1850" spc="25" dirty="0">
                <a:solidFill>
                  <a:srgbClr val="231F20"/>
                </a:solidFill>
                <a:latin typeface="Avenir Book"/>
                <a:cs typeface="Avenir Book"/>
              </a:rPr>
              <a:t> </a:t>
            </a:r>
            <a:r>
              <a:rPr sz="1850" spc="-10" dirty="0">
                <a:solidFill>
                  <a:srgbClr val="231F20"/>
                </a:solidFill>
                <a:latin typeface="Avenir Book"/>
                <a:cs typeface="Avenir Book"/>
              </a:rPr>
              <a:t>improve </a:t>
            </a:r>
            <a:r>
              <a:rPr sz="1850" dirty="0">
                <a:solidFill>
                  <a:srgbClr val="231F20"/>
                </a:solidFill>
                <a:latin typeface="Avenir Book"/>
                <a:cs typeface="Avenir Book"/>
              </a:rPr>
              <a:t>indoor</a:t>
            </a:r>
            <a:r>
              <a:rPr sz="1850" spc="35" dirty="0">
                <a:solidFill>
                  <a:srgbClr val="231F20"/>
                </a:solidFill>
                <a:latin typeface="Avenir Book"/>
                <a:cs typeface="Avenir Book"/>
              </a:rPr>
              <a:t> </a:t>
            </a:r>
            <a:r>
              <a:rPr sz="1850" dirty="0">
                <a:solidFill>
                  <a:srgbClr val="231F20"/>
                </a:solidFill>
                <a:latin typeface="Avenir Book"/>
                <a:cs typeface="Avenir Book"/>
              </a:rPr>
              <a:t>air</a:t>
            </a:r>
            <a:r>
              <a:rPr sz="1850" spc="35" dirty="0">
                <a:solidFill>
                  <a:srgbClr val="231F20"/>
                </a:solidFill>
                <a:latin typeface="Avenir Book"/>
                <a:cs typeface="Avenir Book"/>
              </a:rPr>
              <a:t> </a:t>
            </a:r>
            <a:r>
              <a:rPr sz="1850" dirty="0">
                <a:solidFill>
                  <a:srgbClr val="231F20"/>
                </a:solidFill>
                <a:latin typeface="Avenir Book"/>
                <a:cs typeface="Avenir Book"/>
              </a:rPr>
              <a:t>quality</a:t>
            </a:r>
            <a:r>
              <a:rPr sz="1850" spc="35" dirty="0">
                <a:solidFill>
                  <a:srgbClr val="231F20"/>
                </a:solidFill>
                <a:latin typeface="Avenir Book"/>
                <a:cs typeface="Avenir Book"/>
              </a:rPr>
              <a:t> </a:t>
            </a:r>
            <a:r>
              <a:rPr sz="1850" dirty="0">
                <a:solidFill>
                  <a:srgbClr val="231F20"/>
                </a:solidFill>
                <a:latin typeface="Avenir Book"/>
                <a:cs typeface="Avenir Book"/>
              </a:rPr>
              <a:t>–</a:t>
            </a:r>
            <a:r>
              <a:rPr sz="1850" spc="35" dirty="0">
                <a:solidFill>
                  <a:srgbClr val="231F20"/>
                </a:solidFill>
                <a:latin typeface="Avenir Book"/>
                <a:cs typeface="Avenir Book"/>
              </a:rPr>
              <a:t> </a:t>
            </a:r>
            <a:r>
              <a:rPr sz="1850" dirty="0">
                <a:solidFill>
                  <a:srgbClr val="231F20"/>
                </a:solidFill>
                <a:latin typeface="Avenir Book"/>
                <a:cs typeface="Avenir Book"/>
              </a:rPr>
              <a:t>letting</a:t>
            </a:r>
            <a:r>
              <a:rPr sz="1850" spc="35" dirty="0">
                <a:solidFill>
                  <a:srgbClr val="231F20"/>
                </a:solidFill>
                <a:latin typeface="Avenir Book"/>
                <a:cs typeface="Avenir Book"/>
              </a:rPr>
              <a:t> </a:t>
            </a:r>
            <a:r>
              <a:rPr sz="1850" dirty="0">
                <a:solidFill>
                  <a:srgbClr val="231F20"/>
                </a:solidFill>
                <a:latin typeface="Avenir Book"/>
                <a:cs typeface="Avenir Book"/>
              </a:rPr>
              <a:t>the</a:t>
            </a:r>
            <a:r>
              <a:rPr sz="1850" spc="35" dirty="0">
                <a:solidFill>
                  <a:srgbClr val="231F20"/>
                </a:solidFill>
                <a:latin typeface="Avenir Book"/>
                <a:cs typeface="Avenir Book"/>
              </a:rPr>
              <a:t> </a:t>
            </a:r>
            <a:r>
              <a:rPr sz="1850" dirty="0">
                <a:solidFill>
                  <a:srgbClr val="231F20"/>
                </a:solidFill>
                <a:latin typeface="Avenir Book"/>
                <a:cs typeface="Avenir Book"/>
              </a:rPr>
              <a:t>fresh</a:t>
            </a:r>
            <a:r>
              <a:rPr sz="1850" spc="35" dirty="0">
                <a:solidFill>
                  <a:srgbClr val="231F20"/>
                </a:solidFill>
                <a:latin typeface="Avenir Book"/>
                <a:cs typeface="Avenir Book"/>
              </a:rPr>
              <a:t> </a:t>
            </a:r>
            <a:r>
              <a:rPr sz="1850" dirty="0">
                <a:solidFill>
                  <a:srgbClr val="231F20"/>
                </a:solidFill>
                <a:latin typeface="Avenir Book"/>
                <a:cs typeface="Avenir Book"/>
              </a:rPr>
              <a:t>air</a:t>
            </a:r>
            <a:r>
              <a:rPr sz="1850" spc="35" dirty="0">
                <a:solidFill>
                  <a:srgbClr val="231F20"/>
                </a:solidFill>
                <a:latin typeface="Avenir Book"/>
                <a:cs typeface="Avenir Book"/>
              </a:rPr>
              <a:t> </a:t>
            </a:r>
            <a:r>
              <a:rPr sz="1850" spc="-25" dirty="0">
                <a:solidFill>
                  <a:srgbClr val="231F20"/>
                </a:solidFill>
                <a:latin typeface="Avenir Book"/>
                <a:cs typeface="Avenir Book"/>
              </a:rPr>
              <a:t>in!</a:t>
            </a:r>
            <a:endParaRPr sz="1850" dirty="0">
              <a:latin typeface="Avenir Book"/>
              <a:cs typeface="Avenir Book"/>
            </a:endParaRPr>
          </a:p>
        </p:txBody>
      </p:sp>
      <p:sp>
        <p:nvSpPr>
          <p:cNvPr id="4" name="object 4"/>
          <p:cNvSpPr txBox="1"/>
          <p:nvPr/>
        </p:nvSpPr>
        <p:spPr>
          <a:xfrm>
            <a:off x="818857" y="2359298"/>
            <a:ext cx="2135505" cy="312420"/>
          </a:xfrm>
          <a:prstGeom prst="rect">
            <a:avLst/>
          </a:prstGeom>
        </p:spPr>
        <p:txBody>
          <a:bodyPr vert="horz" wrap="square" lIns="0" tIns="16510" rIns="0" bIns="0" rtlCol="0">
            <a:spAutoFit/>
          </a:bodyPr>
          <a:lstStyle/>
          <a:p>
            <a:pPr marL="12700">
              <a:lnSpc>
                <a:spcPct val="100000"/>
              </a:lnSpc>
              <a:spcBef>
                <a:spcPts val="130"/>
              </a:spcBef>
            </a:pPr>
            <a:r>
              <a:rPr sz="1850" b="1" dirty="0">
                <a:solidFill>
                  <a:srgbClr val="231F20"/>
                </a:solidFill>
                <a:latin typeface="Avenir Heavy"/>
                <a:cs typeface="Avenir Heavy"/>
              </a:rPr>
              <a:t>Let</a:t>
            </a:r>
            <a:r>
              <a:rPr sz="1850" b="1" spc="20" dirty="0">
                <a:solidFill>
                  <a:srgbClr val="231F20"/>
                </a:solidFill>
                <a:latin typeface="Avenir Heavy"/>
                <a:cs typeface="Avenir Heavy"/>
              </a:rPr>
              <a:t> </a:t>
            </a:r>
            <a:r>
              <a:rPr sz="1850" b="1" dirty="0">
                <a:solidFill>
                  <a:srgbClr val="231F20"/>
                </a:solidFill>
                <a:latin typeface="Avenir Heavy"/>
                <a:cs typeface="Avenir Heavy"/>
              </a:rPr>
              <a:t>the</a:t>
            </a:r>
            <a:r>
              <a:rPr sz="1850" b="1" spc="25" dirty="0">
                <a:solidFill>
                  <a:srgbClr val="231F20"/>
                </a:solidFill>
                <a:latin typeface="Avenir Heavy"/>
                <a:cs typeface="Avenir Heavy"/>
              </a:rPr>
              <a:t> </a:t>
            </a:r>
            <a:r>
              <a:rPr sz="1850" b="1" dirty="0">
                <a:solidFill>
                  <a:srgbClr val="231F20"/>
                </a:solidFill>
                <a:latin typeface="Avenir Heavy"/>
                <a:cs typeface="Avenir Heavy"/>
              </a:rPr>
              <a:t>fresh</a:t>
            </a:r>
            <a:r>
              <a:rPr sz="1850" b="1" spc="25" dirty="0">
                <a:solidFill>
                  <a:srgbClr val="231F20"/>
                </a:solidFill>
                <a:latin typeface="Avenir Heavy"/>
                <a:cs typeface="Avenir Heavy"/>
              </a:rPr>
              <a:t> </a:t>
            </a:r>
            <a:r>
              <a:rPr sz="1850" b="1" dirty="0">
                <a:solidFill>
                  <a:srgbClr val="231F20"/>
                </a:solidFill>
                <a:latin typeface="Avenir Heavy"/>
                <a:cs typeface="Avenir Heavy"/>
              </a:rPr>
              <a:t>air</a:t>
            </a:r>
            <a:r>
              <a:rPr sz="1850" b="1" spc="25" dirty="0">
                <a:solidFill>
                  <a:srgbClr val="231F20"/>
                </a:solidFill>
                <a:latin typeface="Avenir Heavy"/>
                <a:cs typeface="Avenir Heavy"/>
              </a:rPr>
              <a:t> </a:t>
            </a:r>
            <a:r>
              <a:rPr sz="1850" b="1" spc="-25" dirty="0">
                <a:solidFill>
                  <a:srgbClr val="231F20"/>
                </a:solidFill>
                <a:latin typeface="Avenir Heavy"/>
                <a:cs typeface="Avenir Heavy"/>
              </a:rPr>
              <a:t>in!</a:t>
            </a:r>
            <a:endParaRPr sz="1850">
              <a:latin typeface="Avenir Heavy"/>
              <a:cs typeface="Avenir Heavy"/>
            </a:endParaRPr>
          </a:p>
        </p:txBody>
      </p:sp>
      <p:sp>
        <p:nvSpPr>
          <p:cNvPr id="5" name="object 5"/>
          <p:cNvSpPr txBox="1"/>
          <p:nvPr/>
        </p:nvSpPr>
        <p:spPr>
          <a:xfrm>
            <a:off x="748131" y="2822326"/>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949357" y="2729539"/>
            <a:ext cx="3677920" cy="1515745"/>
          </a:xfrm>
          <a:prstGeom prst="rect">
            <a:avLst/>
          </a:prstGeom>
        </p:spPr>
        <p:txBody>
          <a:bodyPr vert="horz" wrap="square" lIns="0" tIns="31750" rIns="0" bIns="0" rtlCol="0">
            <a:spAutoFit/>
          </a:bodyPr>
          <a:lstStyle/>
          <a:p>
            <a:pPr marL="20955" marR="86995">
              <a:lnSpc>
                <a:spcPts val="2160"/>
              </a:lnSpc>
              <a:spcBef>
                <a:spcPts val="250"/>
              </a:spcBef>
            </a:pPr>
            <a:r>
              <a:rPr sz="1850" dirty="0">
                <a:solidFill>
                  <a:srgbClr val="231F20"/>
                </a:solidFill>
                <a:latin typeface="Avenir Book"/>
                <a:cs typeface="Avenir Book"/>
              </a:rPr>
              <a:t>Increase</a:t>
            </a:r>
            <a:r>
              <a:rPr sz="1850" spc="75" dirty="0">
                <a:solidFill>
                  <a:srgbClr val="231F20"/>
                </a:solidFill>
                <a:latin typeface="Avenir Book"/>
                <a:cs typeface="Avenir Book"/>
              </a:rPr>
              <a:t> </a:t>
            </a:r>
            <a:r>
              <a:rPr sz="1850" dirty="0">
                <a:solidFill>
                  <a:srgbClr val="231F20"/>
                </a:solidFill>
                <a:latin typeface="Avenir Book"/>
                <a:cs typeface="Avenir Book"/>
              </a:rPr>
              <a:t>ventilation</a:t>
            </a:r>
            <a:r>
              <a:rPr sz="1850" spc="75" dirty="0">
                <a:solidFill>
                  <a:srgbClr val="231F20"/>
                </a:solidFill>
                <a:latin typeface="Avenir Book"/>
                <a:cs typeface="Avenir Book"/>
              </a:rPr>
              <a:t> </a:t>
            </a:r>
            <a:r>
              <a:rPr sz="1850" dirty="0">
                <a:solidFill>
                  <a:srgbClr val="231F20"/>
                </a:solidFill>
                <a:latin typeface="Avenir Book"/>
                <a:cs typeface="Avenir Book"/>
              </a:rPr>
              <a:t>indoors</a:t>
            </a:r>
            <a:r>
              <a:rPr sz="1850" spc="75" dirty="0">
                <a:solidFill>
                  <a:srgbClr val="231F20"/>
                </a:solidFill>
                <a:latin typeface="Avenir Book"/>
                <a:cs typeface="Avenir Book"/>
              </a:rPr>
              <a:t> </a:t>
            </a:r>
            <a:r>
              <a:rPr sz="1850" spc="-35" dirty="0">
                <a:solidFill>
                  <a:srgbClr val="231F20"/>
                </a:solidFill>
                <a:latin typeface="Avenir Book"/>
                <a:cs typeface="Avenir Book"/>
              </a:rPr>
              <a:t>by </a:t>
            </a:r>
            <a:r>
              <a:rPr sz="1850" dirty="0">
                <a:solidFill>
                  <a:srgbClr val="231F20"/>
                </a:solidFill>
                <a:latin typeface="Avenir Book"/>
                <a:cs typeface="Avenir Book"/>
              </a:rPr>
              <a:t>opening</a:t>
            </a:r>
            <a:r>
              <a:rPr sz="1850" spc="60" dirty="0">
                <a:solidFill>
                  <a:srgbClr val="231F20"/>
                </a:solidFill>
                <a:latin typeface="Avenir Book"/>
                <a:cs typeface="Avenir Book"/>
              </a:rPr>
              <a:t> </a:t>
            </a:r>
            <a:r>
              <a:rPr sz="1850" dirty="0">
                <a:solidFill>
                  <a:srgbClr val="231F20"/>
                </a:solidFill>
                <a:latin typeface="Avenir Book"/>
                <a:cs typeface="Avenir Book"/>
              </a:rPr>
              <a:t>windows</a:t>
            </a:r>
            <a:r>
              <a:rPr sz="1850" spc="60" dirty="0">
                <a:solidFill>
                  <a:srgbClr val="231F20"/>
                </a:solidFill>
                <a:latin typeface="Avenir Book"/>
                <a:cs typeface="Avenir Book"/>
              </a:rPr>
              <a:t> </a:t>
            </a:r>
            <a:r>
              <a:rPr sz="1850" dirty="0">
                <a:solidFill>
                  <a:srgbClr val="231F20"/>
                </a:solidFill>
                <a:latin typeface="Avenir Book"/>
                <a:cs typeface="Avenir Book"/>
              </a:rPr>
              <a:t>and</a:t>
            </a:r>
            <a:r>
              <a:rPr sz="1850" spc="60" dirty="0">
                <a:solidFill>
                  <a:srgbClr val="231F20"/>
                </a:solidFill>
                <a:latin typeface="Avenir Book"/>
                <a:cs typeface="Avenir Book"/>
              </a:rPr>
              <a:t> </a:t>
            </a:r>
            <a:r>
              <a:rPr sz="1850" dirty="0">
                <a:solidFill>
                  <a:srgbClr val="231F20"/>
                </a:solidFill>
                <a:latin typeface="Avenir Book"/>
                <a:cs typeface="Avenir Book"/>
              </a:rPr>
              <a:t>doors,</a:t>
            </a:r>
            <a:r>
              <a:rPr sz="1850" spc="60" dirty="0">
                <a:solidFill>
                  <a:srgbClr val="231F20"/>
                </a:solidFill>
                <a:latin typeface="Avenir Book"/>
                <a:cs typeface="Avenir Book"/>
              </a:rPr>
              <a:t> </a:t>
            </a:r>
            <a:r>
              <a:rPr sz="1850" spc="-25" dirty="0">
                <a:solidFill>
                  <a:srgbClr val="231F20"/>
                </a:solidFill>
                <a:latin typeface="Avenir Book"/>
                <a:cs typeface="Avenir Book"/>
              </a:rPr>
              <a:t>and </a:t>
            </a:r>
            <a:r>
              <a:rPr sz="1850" dirty="0">
                <a:solidFill>
                  <a:srgbClr val="231F20"/>
                </a:solidFill>
                <a:latin typeface="Avenir Book"/>
                <a:cs typeface="Avenir Book"/>
              </a:rPr>
              <a:t>using</a:t>
            </a:r>
            <a:r>
              <a:rPr sz="1850" spc="55" dirty="0">
                <a:solidFill>
                  <a:srgbClr val="231F20"/>
                </a:solidFill>
                <a:latin typeface="Avenir Book"/>
                <a:cs typeface="Avenir Book"/>
              </a:rPr>
              <a:t> </a:t>
            </a:r>
            <a:r>
              <a:rPr sz="1850" dirty="0">
                <a:solidFill>
                  <a:srgbClr val="231F20"/>
                </a:solidFill>
                <a:latin typeface="Avenir Book"/>
                <a:cs typeface="Avenir Book"/>
              </a:rPr>
              <a:t>exhaust</a:t>
            </a:r>
            <a:r>
              <a:rPr sz="1850" spc="60" dirty="0">
                <a:solidFill>
                  <a:srgbClr val="231F20"/>
                </a:solidFill>
                <a:latin typeface="Avenir Book"/>
                <a:cs typeface="Avenir Book"/>
              </a:rPr>
              <a:t> </a:t>
            </a:r>
            <a:r>
              <a:rPr sz="1850" spc="-10" dirty="0">
                <a:solidFill>
                  <a:srgbClr val="231F20"/>
                </a:solidFill>
                <a:latin typeface="Avenir Book"/>
                <a:cs typeface="Avenir Book"/>
              </a:rPr>
              <a:t>fans.</a:t>
            </a:r>
            <a:endParaRPr sz="1850">
              <a:latin typeface="Avenir Book"/>
              <a:cs typeface="Avenir Book"/>
            </a:endParaRPr>
          </a:p>
          <a:p>
            <a:pPr marL="12700" marR="5080">
              <a:lnSpc>
                <a:spcPts val="2160"/>
              </a:lnSpc>
              <a:spcBef>
                <a:spcPts val="835"/>
              </a:spcBef>
            </a:pPr>
            <a:r>
              <a:rPr sz="1850" dirty="0">
                <a:solidFill>
                  <a:srgbClr val="231F20"/>
                </a:solidFill>
                <a:latin typeface="Avenir Book"/>
                <a:cs typeface="Avenir Book"/>
              </a:rPr>
              <a:t>Examples</a:t>
            </a:r>
            <a:r>
              <a:rPr sz="1850" spc="60" dirty="0">
                <a:solidFill>
                  <a:srgbClr val="231F20"/>
                </a:solidFill>
                <a:latin typeface="Avenir Book"/>
                <a:cs typeface="Avenir Book"/>
              </a:rPr>
              <a:t> </a:t>
            </a:r>
            <a:r>
              <a:rPr sz="1850" dirty="0">
                <a:solidFill>
                  <a:srgbClr val="231F20"/>
                </a:solidFill>
                <a:latin typeface="Avenir Book"/>
                <a:cs typeface="Avenir Book"/>
              </a:rPr>
              <a:t>of</a:t>
            </a:r>
            <a:r>
              <a:rPr sz="1850" spc="65" dirty="0">
                <a:solidFill>
                  <a:srgbClr val="231F20"/>
                </a:solidFill>
                <a:latin typeface="Avenir Book"/>
                <a:cs typeface="Avenir Book"/>
              </a:rPr>
              <a:t> </a:t>
            </a:r>
            <a:r>
              <a:rPr sz="1850" dirty="0">
                <a:solidFill>
                  <a:srgbClr val="231F20"/>
                </a:solidFill>
                <a:latin typeface="Avenir Book"/>
                <a:cs typeface="Avenir Book"/>
              </a:rPr>
              <a:t>situations</a:t>
            </a:r>
            <a:r>
              <a:rPr sz="1850" spc="60" dirty="0">
                <a:solidFill>
                  <a:srgbClr val="231F20"/>
                </a:solidFill>
                <a:latin typeface="Avenir Book"/>
                <a:cs typeface="Avenir Book"/>
              </a:rPr>
              <a:t> </a:t>
            </a:r>
            <a:r>
              <a:rPr sz="1850" spc="-20" dirty="0">
                <a:solidFill>
                  <a:srgbClr val="231F20"/>
                </a:solidFill>
                <a:latin typeface="Avenir Book"/>
                <a:cs typeface="Avenir Book"/>
              </a:rPr>
              <a:t>when </a:t>
            </a:r>
            <a:r>
              <a:rPr sz="1850" dirty="0">
                <a:solidFill>
                  <a:srgbClr val="231F20"/>
                </a:solidFill>
                <a:latin typeface="Avenir Book"/>
                <a:cs typeface="Avenir Book"/>
              </a:rPr>
              <a:t>increasing</a:t>
            </a:r>
            <a:r>
              <a:rPr sz="1850" spc="50" dirty="0">
                <a:solidFill>
                  <a:srgbClr val="231F20"/>
                </a:solidFill>
                <a:latin typeface="Avenir Book"/>
                <a:cs typeface="Avenir Book"/>
              </a:rPr>
              <a:t> </a:t>
            </a:r>
            <a:r>
              <a:rPr sz="1850" dirty="0">
                <a:solidFill>
                  <a:srgbClr val="231F20"/>
                </a:solidFill>
                <a:latin typeface="Avenir Book"/>
                <a:cs typeface="Avenir Book"/>
              </a:rPr>
              <a:t>ventilation</a:t>
            </a:r>
            <a:r>
              <a:rPr sz="1850" spc="55" dirty="0">
                <a:solidFill>
                  <a:srgbClr val="231F20"/>
                </a:solidFill>
                <a:latin typeface="Avenir Book"/>
                <a:cs typeface="Avenir Book"/>
              </a:rPr>
              <a:t> </a:t>
            </a:r>
            <a:r>
              <a:rPr sz="1850" dirty="0">
                <a:solidFill>
                  <a:srgbClr val="231F20"/>
                </a:solidFill>
                <a:latin typeface="Avenir Book"/>
                <a:cs typeface="Avenir Book"/>
              </a:rPr>
              <a:t>is</a:t>
            </a:r>
            <a:r>
              <a:rPr sz="1850" spc="55" dirty="0">
                <a:solidFill>
                  <a:srgbClr val="231F20"/>
                </a:solidFill>
                <a:latin typeface="Avenir Book"/>
                <a:cs typeface="Avenir Book"/>
              </a:rPr>
              <a:t> </a:t>
            </a:r>
            <a:r>
              <a:rPr sz="1850" spc="-10" dirty="0">
                <a:solidFill>
                  <a:srgbClr val="231F20"/>
                </a:solidFill>
                <a:latin typeface="Avenir Book"/>
                <a:cs typeface="Avenir Book"/>
              </a:rPr>
              <a:t>important:</a:t>
            </a:r>
            <a:endParaRPr sz="1850">
              <a:latin typeface="Avenir Book"/>
              <a:cs typeface="Avenir Book"/>
            </a:endParaRPr>
          </a:p>
        </p:txBody>
      </p:sp>
      <p:sp>
        <p:nvSpPr>
          <p:cNvPr id="7" name="object 7"/>
          <p:cNvSpPr txBox="1"/>
          <p:nvPr/>
        </p:nvSpPr>
        <p:spPr>
          <a:xfrm>
            <a:off x="932420" y="4396063"/>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8" name="object 8"/>
          <p:cNvSpPr txBox="1"/>
          <p:nvPr/>
        </p:nvSpPr>
        <p:spPr>
          <a:xfrm>
            <a:off x="1142241" y="4303276"/>
            <a:ext cx="3644265" cy="2879725"/>
          </a:xfrm>
          <a:prstGeom prst="rect">
            <a:avLst/>
          </a:prstGeom>
        </p:spPr>
        <p:txBody>
          <a:bodyPr vert="horz" wrap="square" lIns="0" tIns="31750" rIns="0" bIns="0" rtlCol="0">
            <a:spAutoFit/>
          </a:bodyPr>
          <a:lstStyle/>
          <a:p>
            <a:pPr marL="12700" marR="5080">
              <a:lnSpc>
                <a:spcPts val="2160"/>
              </a:lnSpc>
              <a:spcBef>
                <a:spcPts val="250"/>
              </a:spcBef>
            </a:pPr>
            <a:r>
              <a:rPr sz="1850" dirty="0">
                <a:solidFill>
                  <a:srgbClr val="231F20"/>
                </a:solidFill>
                <a:latin typeface="Avenir Book"/>
                <a:cs typeface="Avenir Book"/>
              </a:rPr>
              <a:t>When</a:t>
            </a:r>
            <a:r>
              <a:rPr sz="1850" spc="70" dirty="0">
                <a:solidFill>
                  <a:srgbClr val="231F20"/>
                </a:solidFill>
                <a:latin typeface="Avenir Book"/>
                <a:cs typeface="Avenir Book"/>
              </a:rPr>
              <a:t> </a:t>
            </a:r>
            <a:r>
              <a:rPr sz="1850" dirty="0">
                <a:solidFill>
                  <a:srgbClr val="231F20"/>
                </a:solidFill>
                <a:latin typeface="Avenir Book"/>
                <a:cs typeface="Avenir Book"/>
              </a:rPr>
              <a:t>using</a:t>
            </a:r>
            <a:r>
              <a:rPr sz="1850" spc="70" dirty="0">
                <a:solidFill>
                  <a:srgbClr val="231F20"/>
                </a:solidFill>
                <a:latin typeface="Avenir Book"/>
                <a:cs typeface="Avenir Book"/>
              </a:rPr>
              <a:t> </a:t>
            </a:r>
            <a:r>
              <a:rPr sz="1850" dirty="0">
                <a:solidFill>
                  <a:srgbClr val="231F20"/>
                </a:solidFill>
                <a:latin typeface="Avenir Book"/>
                <a:cs typeface="Avenir Book"/>
              </a:rPr>
              <a:t>solvent/VOC</a:t>
            </a:r>
            <a:r>
              <a:rPr sz="1850" spc="70" dirty="0">
                <a:solidFill>
                  <a:srgbClr val="231F20"/>
                </a:solidFill>
                <a:latin typeface="Avenir Book"/>
                <a:cs typeface="Avenir Book"/>
              </a:rPr>
              <a:t> </a:t>
            </a:r>
            <a:r>
              <a:rPr sz="1850" spc="-10" dirty="0">
                <a:solidFill>
                  <a:srgbClr val="231F20"/>
                </a:solidFill>
                <a:latin typeface="Avenir Book"/>
                <a:cs typeface="Avenir Book"/>
              </a:rPr>
              <a:t>contain- </a:t>
            </a:r>
            <a:r>
              <a:rPr sz="1850" dirty="0">
                <a:solidFill>
                  <a:srgbClr val="231F20"/>
                </a:solidFill>
                <a:latin typeface="Avenir Book"/>
                <a:cs typeface="Avenir Book"/>
              </a:rPr>
              <a:t>ing</a:t>
            </a:r>
            <a:r>
              <a:rPr sz="1850" spc="45" dirty="0">
                <a:solidFill>
                  <a:srgbClr val="231F20"/>
                </a:solidFill>
                <a:latin typeface="Avenir Book"/>
                <a:cs typeface="Avenir Book"/>
              </a:rPr>
              <a:t> </a:t>
            </a:r>
            <a:r>
              <a:rPr sz="1850" dirty="0">
                <a:solidFill>
                  <a:srgbClr val="231F20"/>
                </a:solidFill>
                <a:latin typeface="Avenir Book"/>
                <a:cs typeface="Avenir Book"/>
              </a:rPr>
              <a:t>products</a:t>
            </a:r>
            <a:r>
              <a:rPr sz="1850" spc="50" dirty="0">
                <a:solidFill>
                  <a:srgbClr val="231F20"/>
                </a:solidFill>
                <a:latin typeface="Avenir Book"/>
                <a:cs typeface="Avenir Book"/>
              </a:rPr>
              <a:t> </a:t>
            </a:r>
            <a:r>
              <a:rPr sz="1850" dirty="0">
                <a:solidFill>
                  <a:srgbClr val="231F20"/>
                </a:solidFill>
                <a:latin typeface="Avenir Book"/>
                <a:cs typeface="Avenir Book"/>
              </a:rPr>
              <a:t>indoors,</a:t>
            </a:r>
            <a:r>
              <a:rPr sz="1850" spc="50" dirty="0">
                <a:solidFill>
                  <a:srgbClr val="231F20"/>
                </a:solidFill>
                <a:latin typeface="Avenir Book"/>
                <a:cs typeface="Avenir Book"/>
              </a:rPr>
              <a:t> </a:t>
            </a:r>
            <a:r>
              <a:rPr sz="1850" dirty="0">
                <a:solidFill>
                  <a:srgbClr val="231F20"/>
                </a:solidFill>
                <a:latin typeface="Avenir Book"/>
                <a:cs typeface="Avenir Book"/>
              </a:rPr>
              <a:t>like</a:t>
            </a:r>
            <a:r>
              <a:rPr sz="1850" spc="50" dirty="0">
                <a:solidFill>
                  <a:srgbClr val="231F20"/>
                </a:solidFill>
                <a:latin typeface="Avenir Book"/>
                <a:cs typeface="Avenir Book"/>
              </a:rPr>
              <a:t> </a:t>
            </a:r>
            <a:r>
              <a:rPr sz="1850" spc="-20" dirty="0">
                <a:solidFill>
                  <a:srgbClr val="231F20"/>
                </a:solidFill>
                <a:latin typeface="Avenir Book"/>
                <a:cs typeface="Avenir Book"/>
              </a:rPr>
              <a:t>when </a:t>
            </a:r>
            <a:r>
              <a:rPr sz="1850" dirty="0">
                <a:solidFill>
                  <a:srgbClr val="231F20"/>
                </a:solidFill>
                <a:latin typeface="Avenir Book"/>
                <a:cs typeface="Avenir Book"/>
              </a:rPr>
              <a:t>cleaning</a:t>
            </a:r>
            <a:r>
              <a:rPr sz="1850" spc="45" dirty="0">
                <a:solidFill>
                  <a:srgbClr val="231F20"/>
                </a:solidFill>
                <a:latin typeface="Avenir Book"/>
                <a:cs typeface="Avenir Book"/>
              </a:rPr>
              <a:t> </a:t>
            </a:r>
            <a:r>
              <a:rPr sz="1850" dirty="0">
                <a:solidFill>
                  <a:srgbClr val="231F20"/>
                </a:solidFill>
                <a:latin typeface="Avenir Book"/>
                <a:cs typeface="Avenir Book"/>
              </a:rPr>
              <a:t>or</a:t>
            </a:r>
            <a:r>
              <a:rPr sz="1850" spc="50" dirty="0">
                <a:solidFill>
                  <a:srgbClr val="231F20"/>
                </a:solidFill>
                <a:latin typeface="Avenir Book"/>
                <a:cs typeface="Avenir Book"/>
              </a:rPr>
              <a:t> </a:t>
            </a:r>
            <a:r>
              <a:rPr sz="1850" spc="-10" dirty="0">
                <a:solidFill>
                  <a:srgbClr val="231F20"/>
                </a:solidFill>
                <a:latin typeface="Avenir Book"/>
                <a:cs typeface="Avenir Book"/>
              </a:rPr>
              <a:t>painting.</a:t>
            </a:r>
            <a:endParaRPr sz="1850">
              <a:latin typeface="Avenir Book"/>
              <a:cs typeface="Avenir Book"/>
            </a:endParaRPr>
          </a:p>
          <a:p>
            <a:pPr marL="12700" marR="33020">
              <a:lnSpc>
                <a:spcPts val="2160"/>
              </a:lnSpc>
              <a:spcBef>
                <a:spcPts val="760"/>
              </a:spcBef>
            </a:pPr>
            <a:r>
              <a:rPr sz="1850" dirty="0">
                <a:solidFill>
                  <a:srgbClr val="231F20"/>
                </a:solidFill>
                <a:latin typeface="Avenir Book"/>
                <a:cs typeface="Avenir Book"/>
              </a:rPr>
              <a:t>After</a:t>
            </a:r>
            <a:r>
              <a:rPr sz="1850" spc="60" dirty="0">
                <a:solidFill>
                  <a:srgbClr val="231F20"/>
                </a:solidFill>
                <a:latin typeface="Avenir Book"/>
                <a:cs typeface="Avenir Book"/>
              </a:rPr>
              <a:t> </a:t>
            </a:r>
            <a:r>
              <a:rPr sz="1850" dirty="0">
                <a:solidFill>
                  <a:srgbClr val="231F20"/>
                </a:solidFill>
                <a:latin typeface="Avenir Book"/>
                <a:cs typeface="Avenir Book"/>
              </a:rPr>
              <a:t>installing</a:t>
            </a:r>
            <a:r>
              <a:rPr sz="1850" spc="65" dirty="0">
                <a:solidFill>
                  <a:srgbClr val="231F20"/>
                </a:solidFill>
                <a:latin typeface="Avenir Book"/>
                <a:cs typeface="Avenir Book"/>
              </a:rPr>
              <a:t> </a:t>
            </a:r>
            <a:r>
              <a:rPr sz="1850" dirty="0">
                <a:solidFill>
                  <a:srgbClr val="231F20"/>
                </a:solidFill>
                <a:latin typeface="Avenir Book"/>
                <a:cs typeface="Avenir Book"/>
              </a:rPr>
              <a:t>new</a:t>
            </a:r>
            <a:r>
              <a:rPr sz="1850" spc="60" dirty="0">
                <a:solidFill>
                  <a:srgbClr val="231F20"/>
                </a:solidFill>
                <a:latin typeface="Avenir Book"/>
                <a:cs typeface="Avenir Book"/>
              </a:rPr>
              <a:t> </a:t>
            </a:r>
            <a:r>
              <a:rPr sz="1850" dirty="0">
                <a:solidFill>
                  <a:srgbClr val="231F20"/>
                </a:solidFill>
                <a:latin typeface="Avenir Book"/>
                <a:cs typeface="Avenir Book"/>
              </a:rPr>
              <a:t>furniture,</a:t>
            </a:r>
            <a:r>
              <a:rPr sz="1850" spc="65" dirty="0">
                <a:solidFill>
                  <a:srgbClr val="231F20"/>
                </a:solidFill>
                <a:latin typeface="Avenir Book"/>
                <a:cs typeface="Avenir Book"/>
              </a:rPr>
              <a:t> </a:t>
            </a:r>
            <a:r>
              <a:rPr sz="1850" spc="-25" dirty="0">
                <a:solidFill>
                  <a:srgbClr val="231F20"/>
                </a:solidFill>
                <a:latin typeface="Avenir Book"/>
                <a:cs typeface="Avenir Book"/>
              </a:rPr>
              <a:t>new </a:t>
            </a:r>
            <a:r>
              <a:rPr sz="1850" dirty="0">
                <a:solidFill>
                  <a:srgbClr val="231F20"/>
                </a:solidFill>
                <a:latin typeface="Avenir Book"/>
                <a:cs typeface="Avenir Book"/>
              </a:rPr>
              <a:t>carpeting,</a:t>
            </a:r>
            <a:r>
              <a:rPr sz="1850" spc="45" dirty="0">
                <a:solidFill>
                  <a:srgbClr val="231F20"/>
                </a:solidFill>
                <a:latin typeface="Avenir Book"/>
                <a:cs typeface="Avenir Book"/>
              </a:rPr>
              <a:t> </a:t>
            </a:r>
            <a:r>
              <a:rPr sz="1850" dirty="0">
                <a:solidFill>
                  <a:srgbClr val="231F20"/>
                </a:solidFill>
                <a:latin typeface="Avenir Book"/>
                <a:cs typeface="Avenir Book"/>
              </a:rPr>
              <a:t>rugs</a:t>
            </a:r>
            <a:r>
              <a:rPr sz="1850" spc="50" dirty="0">
                <a:solidFill>
                  <a:srgbClr val="231F20"/>
                </a:solidFill>
                <a:latin typeface="Avenir Book"/>
                <a:cs typeface="Avenir Book"/>
              </a:rPr>
              <a:t> </a:t>
            </a:r>
            <a:r>
              <a:rPr sz="1850" dirty="0">
                <a:solidFill>
                  <a:srgbClr val="231F20"/>
                </a:solidFill>
                <a:latin typeface="Avenir Book"/>
                <a:cs typeface="Avenir Book"/>
              </a:rPr>
              <a:t>or</a:t>
            </a:r>
            <a:r>
              <a:rPr sz="1850" spc="50" dirty="0">
                <a:solidFill>
                  <a:srgbClr val="231F20"/>
                </a:solidFill>
                <a:latin typeface="Avenir Book"/>
                <a:cs typeface="Avenir Book"/>
              </a:rPr>
              <a:t> </a:t>
            </a:r>
            <a:r>
              <a:rPr sz="1850" dirty="0">
                <a:solidFill>
                  <a:srgbClr val="231F20"/>
                </a:solidFill>
                <a:latin typeface="Avenir Book"/>
                <a:cs typeface="Avenir Book"/>
              </a:rPr>
              <a:t>other</a:t>
            </a:r>
            <a:r>
              <a:rPr sz="1850" spc="50" dirty="0">
                <a:solidFill>
                  <a:srgbClr val="231F20"/>
                </a:solidFill>
                <a:latin typeface="Avenir Book"/>
                <a:cs typeface="Avenir Book"/>
              </a:rPr>
              <a:t> </a:t>
            </a:r>
            <a:r>
              <a:rPr sz="1850" spc="-10" dirty="0">
                <a:solidFill>
                  <a:srgbClr val="231F20"/>
                </a:solidFill>
                <a:latin typeface="Avenir Book"/>
                <a:cs typeface="Avenir Book"/>
              </a:rPr>
              <a:t>textiles</a:t>
            </a:r>
            <a:r>
              <a:rPr sz="1850" spc="500" dirty="0">
                <a:solidFill>
                  <a:srgbClr val="231F20"/>
                </a:solidFill>
                <a:latin typeface="Avenir Book"/>
                <a:cs typeface="Avenir Book"/>
              </a:rPr>
              <a:t> </a:t>
            </a:r>
            <a:r>
              <a:rPr sz="1850" dirty="0">
                <a:solidFill>
                  <a:srgbClr val="231F20"/>
                </a:solidFill>
                <a:latin typeface="Avenir Book"/>
                <a:cs typeface="Avenir Book"/>
              </a:rPr>
              <a:t>or</a:t>
            </a:r>
            <a:r>
              <a:rPr sz="1850" spc="45" dirty="0">
                <a:solidFill>
                  <a:srgbClr val="231F20"/>
                </a:solidFill>
                <a:latin typeface="Avenir Book"/>
                <a:cs typeface="Avenir Book"/>
              </a:rPr>
              <a:t> </a:t>
            </a:r>
            <a:r>
              <a:rPr sz="1850" dirty="0">
                <a:solidFill>
                  <a:srgbClr val="231F20"/>
                </a:solidFill>
                <a:latin typeface="Avenir Book"/>
                <a:cs typeface="Avenir Book"/>
              </a:rPr>
              <a:t>products</a:t>
            </a:r>
            <a:r>
              <a:rPr sz="1850" spc="45" dirty="0">
                <a:solidFill>
                  <a:srgbClr val="231F20"/>
                </a:solidFill>
                <a:latin typeface="Avenir Book"/>
                <a:cs typeface="Avenir Book"/>
              </a:rPr>
              <a:t> </a:t>
            </a:r>
            <a:r>
              <a:rPr sz="1850" dirty="0">
                <a:solidFill>
                  <a:srgbClr val="231F20"/>
                </a:solidFill>
                <a:latin typeface="Avenir Book"/>
                <a:cs typeface="Avenir Book"/>
              </a:rPr>
              <a:t>that</a:t>
            </a:r>
            <a:r>
              <a:rPr sz="1850" spc="45" dirty="0">
                <a:solidFill>
                  <a:srgbClr val="231F20"/>
                </a:solidFill>
                <a:latin typeface="Avenir Book"/>
                <a:cs typeface="Avenir Book"/>
              </a:rPr>
              <a:t> </a:t>
            </a:r>
            <a:r>
              <a:rPr sz="1850" dirty="0">
                <a:solidFill>
                  <a:srgbClr val="231F20"/>
                </a:solidFill>
                <a:latin typeface="Avenir Book"/>
                <a:cs typeface="Avenir Book"/>
              </a:rPr>
              <a:t>contain</a:t>
            </a:r>
            <a:r>
              <a:rPr sz="1850" spc="50" dirty="0">
                <a:solidFill>
                  <a:srgbClr val="231F20"/>
                </a:solidFill>
                <a:latin typeface="Avenir Book"/>
                <a:cs typeface="Avenir Book"/>
              </a:rPr>
              <a:t> </a:t>
            </a:r>
            <a:r>
              <a:rPr sz="1850" spc="-20" dirty="0">
                <a:solidFill>
                  <a:srgbClr val="231F20"/>
                </a:solidFill>
                <a:latin typeface="Avenir Book"/>
                <a:cs typeface="Avenir Book"/>
              </a:rPr>
              <a:t>VOCs </a:t>
            </a:r>
            <a:r>
              <a:rPr sz="1850" dirty="0">
                <a:solidFill>
                  <a:srgbClr val="231F20"/>
                </a:solidFill>
                <a:latin typeface="Avenir Book"/>
                <a:cs typeface="Avenir Book"/>
              </a:rPr>
              <a:t>such</a:t>
            </a:r>
            <a:r>
              <a:rPr sz="1850" spc="55" dirty="0">
                <a:solidFill>
                  <a:srgbClr val="231F20"/>
                </a:solidFill>
                <a:latin typeface="Avenir Book"/>
                <a:cs typeface="Avenir Book"/>
              </a:rPr>
              <a:t> </a:t>
            </a:r>
            <a:r>
              <a:rPr sz="1850" dirty="0">
                <a:solidFill>
                  <a:srgbClr val="231F20"/>
                </a:solidFill>
                <a:latin typeface="Avenir Book"/>
                <a:cs typeface="Avenir Book"/>
              </a:rPr>
              <a:t>as</a:t>
            </a:r>
            <a:r>
              <a:rPr sz="1850" spc="55" dirty="0">
                <a:solidFill>
                  <a:srgbClr val="231F20"/>
                </a:solidFill>
                <a:latin typeface="Avenir Book"/>
                <a:cs typeface="Avenir Book"/>
              </a:rPr>
              <a:t> </a:t>
            </a:r>
            <a:r>
              <a:rPr sz="1850" dirty="0">
                <a:solidFill>
                  <a:srgbClr val="231F20"/>
                </a:solidFill>
                <a:latin typeface="Avenir Book"/>
                <a:cs typeface="Avenir Book"/>
              </a:rPr>
              <a:t>manufactured</a:t>
            </a:r>
            <a:r>
              <a:rPr sz="1850" spc="60" dirty="0">
                <a:solidFill>
                  <a:srgbClr val="231F20"/>
                </a:solidFill>
                <a:latin typeface="Avenir Book"/>
                <a:cs typeface="Avenir Book"/>
              </a:rPr>
              <a:t> </a:t>
            </a:r>
            <a:r>
              <a:rPr sz="1850" spc="-10" dirty="0">
                <a:solidFill>
                  <a:srgbClr val="231F20"/>
                </a:solidFill>
                <a:latin typeface="Avenir Book"/>
                <a:cs typeface="Avenir Book"/>
              </a:rPr>
              <a:t>pressed </a:t>
            </a:r>
            <a:r>
              <a:rPr sz="1850" dirty="0">
                <a:solidFill>
                  <a:srgbClr val="231F20"/>
                </a:solidFill>
                <a:latin typeface="Avenir Book"/>
                <a:cs typeface="Avenir Book"/>
              </a:rPr>
              <a:t>wood</a:t>
            </a:r>
            <a:r>
              <a:rPr sz="1850" spc="50" dirty="0">
                <a:solidFill>
                  <a:srgbClr val="231F20"/>
                </a:solidFill>
                <a:latin typeface="Avenir Book"/>
                <a:cs typeface="Avenir Book"/>
              </a:rPr>
              <a:t> </a:t>
            </a:r>
            <a:r>
              <a:rPr sz="1850" dirty="0">
                <a:solidFill>
                  <a:srgbClr val="231F20"/>
                </a:solidFill>
                <a:latin typeface="Avenir Book"/>
                <a:cs typeface="Avenir Book"/>
              </a:rPr>
              <a:t>products</a:t>
            </a:r>
            <a:r>
              <a:rPr sz="1850" spc="55" dirty="0">
                <a:solidFill>
                  <a:srgbClr val="231F20"/>
                </a:solidFill>
                <a:latin typeface="Avenir Book"/>
                <a:cs typeface="Avenir Book"/>
              </a:rPr>
              <a:t> </a:t>
            </a:r>
            <a:r>
              <a:rPr sz="1850" dirty="0">
                <a:solidFill>
                  <a:srgbClr val="231F20"/>
                </a:solidFill>
                <a:latin typeface="Avenir Book"/>
                <a:cs typeface="Avenir Book"/>
              </a:rPr>
              <a:t>(ex.</a:t>
            </a:r>
            <a:r>
              <a:rPr sz="1850" spc="55" dirty="0">
                <a:solidFill>
                  <a:srgbClr val="231F20"/>
                </a:solidFill>
                <a:latin typeface="Avenir Book"/>
                <a:cs typeface="Avenir Book"/>
              </a:rPr>
              <a:t> </a:t>
            </a:r>
            <a:r>
              <a:rPr sz="1850" dirty="0">
                <a:solidFill>
                  <a:srgbClr val="231F20"/>
                </a:solidFill>
                <a:latin typeface="Avenir Book"/>
                <a:cs typeface="Avenir Book"/>
              </a:rPr>
              <a:t>new</a:t>
            </a:r>
            <a:r>
              <a:rPr sz="1850" spc="50" dirty="0">
                <a:solidFill>
                  <a:srgbClr val="231F20"/>
                </a:solidFill>
                <a:latin typeface="Avenir Book"/>
                <a:cs typeface="Avenir Book"/>
              </a:rPr>
              <a:t> </a:t>
            </a:r>
            <a:r>
              <a:rPr sz="1850" spc="-10" dirty="0">
                <a:solidFill>
                  <a:srgbClr val="231F20"/>
                </a:solidFill>
                <a:latin typeface="Avenir Book"/>
                <a:cs typeface="Avenir Book"/>
              </a:rPr>
              <a:t>compos- </a:t>
            </a:r>
            <a:r>
              <a:rPr sz="1850" dirty="0">
                <a:solidFill>
                  <a:srgbClr val="231F20"/>
                </a:solidFill>
                <a:latin typeface="Avenir Book"/>
                <a:cs typeface="Avenir Book"/>
              </a:rPr>
              <a:t>ite</a:t>
            </a:r>
            <a:r>
              <a:rPr sz="1850" spc="45" dirty="0">
                <a:solidFill>
                  <a:srgbClr val="231F20"/>
                </a:solidFill>
                <a:latin typeface="Avenir Book"/>
                <a:cs typeface="Avenir Book"/>
              </a:rPr>
              <a:t> </a:t>
            </a:r>
            <a:r>
              <a:rPr sz="1850" dirty="0">
                <a:solidFill>
                  <a:srgbClr val="231F20"/>
                </a:solidFill>
                <a:latin typeface="Avenir Book"/>
                <a:cs typeface="Avenir Book"/>
              </a:rPr>
              <a:t>wood</a:t>
            </a:r>
            <a:r>
              <a:rPr sz="1850" spc="50" dirty="0">
                <a:solidFill>
                  <a:srgbClr val="231F20"/>
                </a:solidFill>
                <a:latin typeface="Avenir Book"/>
                <a:cs typeface="Avenir Book"/>
              </a:rPr>
              <a:t> </a:t>
            </a:r>
            <a:r>
              <a:rPr sz="1850" dirty="0">
                <a:solidFill>
                  <a:srgbClr val="231F20"/>
                </a:solidFill>
                <a:latin typeface="Avenir Book"/>
                <a:cs typeface="Avenir Book"/>
              </a:rPr>
              <a:t>flooring</a:t>
            </a:r>
            <a:r>
              <a:rPr sz="1850" spc="50" dirty="0">
                <a:solidFill>
                  <a:srgbClr val="231F20"/>
                </a:solidFill>
                <a:latin typeface="Avenir Book"/>
                <a:cs typeface="Avenir Book"/>
              </a:rPr>
              <a:t> </a:t>
            </a:r>
            <a:r>
              <a:rPr sz="1850" dirty="0">
                <a:solidFill>
                  <a:srgbClr val="231F20"/>
                </a:solidFill>
                <a:latin typeface="Avenir Book"/>
                <a:cs typeface="Avenir Book"/>
              </a:rPr>
              <a:t>or</a:t>
            </a:r>
            <a:r>
              <a:rPr sz="1850" spc="50" dirty="0">
                <a:solidFill>
                  <a:srgbClr val="231F20"/>
                </a:solidFill>
                <a:latin typeface="Avenir Book"/>
                <a:cs typeface="Avenir Book"/>
              </a:rPr>
              <a:t> </a:t>
            </a:r>
            <a:r>
              <a:rPr sz="1850" dirty="0">
                <a:solidFill>
                  <a:srgbClr val="231F20"/>
                </a:solidFill>
                <a:latin typeface="Avenir Book"/>
                <a:cs typeface="Avenir Book"/>
              </a:rPr>
              <a:t>furniture</a:t>
            </a:r>
            <a:r>
              <a:rPr sz="1850" spc="50" dirty="0">
                <a:solidFill>
                  <a:srgbClr val="231F20"/>
                </a:solidFill>
                <a:latin typeface="Avenir Book"/>
                <a:cs typeface="Avenir Book"/>
              </a:rPr>
              <a:t> </a:t>
            </a:r>
            <a:r>
              <a:rPr sz="1850" spc="-25" dirty="0">
                <a:solidFill>
                  <a:srgbClr val="231F20"/>
                </a:solidFill>
                <a:latin typeface="Avenir Book"/>
                <a:cs typeface="Avenir Book"/>
              </a:rPr>
              <a:t>may </a:t>
            </a:r>
            <a:r>
              <a:rPr sz="1850" dirty="0">
                <a:solidFill>
                  <a:srgbClr val="231F20"/>
                </a:solidFill>
                <a:latin typeface="Avenir Book"/>
                <a:cs typeface="Avenir Book"/>
              </a:rPr>
              <a:t>contain</a:t>
            </a:r>
            <a:r>
              <a:rPr sz="1850" spc="90" dirty="0">
                <a:solidFill>
                  <a:srgbClr val="231F20"/>
                </a:solidFill>
                <a:latin typeface="Avenir Book"/>
                <a:cs typeface="Avenir Book"/>
              </a:rPr>
              <a:t> </a:t>
            </a:r>
            <a:r>
              <a:rPr sz="1850" dirty="0">
                <a:solidFill>
                  <a:srgbClr val="231F20"/>
                </a:solidFill>
                <a:latin typeface="Avenir Book"/>
                <a:cs typeface="Avenir Book"/>
              </a:rPr>
              <a:t>formaldehyde),</a:t>
            </a:r>
            <a:r>
              <a:rPr sz="1850" spc="90" dirty="0">
                <a:solidFill>
                  <a:srgbClr val="231F20"/>
                </a:solidFill>
                <a:latin typeface="Avenir Book"/>
                <a:cs typeface="Avenir Book"/>
              </a:rPr>
              <a:t> </a:t>
            </a:r>
            <a:r>
              <a:rPr sz="1850" dirty="0">
                <a:solidFill>
                  <a:srgbClr val="231F20"/>
                </a:solidFill>
                <a:latin typeface="Avenir Book"/>
                <a:cs typeface="Avenir Book"/>
              </a:rPr>
              <a:t>allow</a:t>
            </a:r>
            <a:r>
              <a:rPr sz="1850" spc="90" dirty="0">
                <a:solidFill>
                  <a:srgbClr val="231F20"/>
                </a:solidFill>
                <a:latin typeface="Avenir Book"/>
                <a:cs typeface="Avenir Book"/>
              </a:rPr>
              <a:t> </a:t>
            </a:r>
            <a:r>
              <a:rPr sz="1850" spc="-25" dirty="0">
                <a:solidFill>
                  <a:srgbClr val="231F20"/>
                </a:solidFill>
                <a:latin typeface="Avenir Book"/>
                <a:cs typeface="Avenir Book"/>
              </a:rPr>
              <a:t>the</a:t>
            </a:r>
            <a:endParaRPr sz="1850">
              <a:latin typeface="Avenir Book"/>
              <a:cs typeface="Avenir Book"/>
            </a:endParaRPr>
          </a:p>
        </p:txBody>
      </p:sp>
      <p:sp>
        <p:nvSpPr>
          <p:cNvPr id="9" name="object 9"/>
          <p:cNvSpPr txBox="1"/>
          <p:nvPr/>
        </p:nvSpPr>
        <p:spPr>
          <a:xfrm>
            <a:off x="932420" y="5315580"/>
            <a:ext cx="93345"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rial"/>
                <a:cs typeface="Arial"/>
              </a:rPr>
              <a:t>&gt;</a:t>
            </a:r>
            <a:endParaRPr sz="1050">
              <a:latin typeface="Arial"/>
              <a:cs typeface="Arial"/>
            </a:endParaRPr>
          </a:p>
        </p:txBody>
      </p:sp>
      <p:sp>
        <p:nvSpPr>
          <p:cNvPr id="10" name="object 10"/>
          <p:cNvSpPr txBox="1"/>
          <p:nvPr/>
        </p:nvSpPr>
        <p:spPr>
          <a:xfrm>
            <a:off x="5219456" y="2359387"/>
            <a:ext cx="3834129" cy="4623435"/>
          </a:xfrm>
          <a:prstGeom prst="rect">
            <a:avLst/>
          </a:prstGeom>
        </p:spPr>
        <p:txBody>
          <a:bodyPr vert="horz" wrap="square" lIns="0" tIns="31750" rIns="0" bIns="0" rtlCol="0">
            <a:spAutoFit/>
          </a:bodyPr>
          <a:lstStyle/>
          <a:p>
            <a:pPr marL="196850" marR="68580" algn="just">
              <a:lnSpc>
                <a:spcPts val="2160"/>
              </a:lnSpc>
              <a:spcBef>
                <a:spcPts val="250"/>
              </a:spcBef>
            </a:pPr>
            <a:r>
              <a:rPr sz="1850" dirty="0">
                <a:solidFill>
                  <a:srgbClr val="231F20"/>
                </a:solidFill>
                <a:latin typeface="Avenir Book"/>
                <a:cs typeface="Avenir Book"/>
              </a:rPr>
              <a:t>space</a:t>
            </a:r>
            <a:r>
              <a:rPr sz="1850" spc="50" dirty="0">
                <a:solidFill>
                  <a:srgbClr val="231F20"/>
                </a:solidFill>
                <a:latin typeface="Avenir Book"/>
                <a:cs typeface="Avenir Book"/>
              </a:rPr>
              <a:t> </a:t>
            </a:r>
            <a:r>
              <a:rPr sz="1850" dirty="0">
                <a:solidFill>
                  <a:srgbClr val="231F20"/>
                </a:solidFill>
                <a:latin typeface="Avenir Book"/>
                <a:cs typeface="Avenir Book"/>
              </a:rPr>
              <a:t>to</a:t>
            </a:r>
            <a:r>
              <a:rPr sz="1850" spc="50" dirty="0">
                <a:solidFill>
                  <a:srgbClr val="231F20"/>
                </a:solidFill>
                <a:latin typeface="Avenir Book"/>
                <a:cs typeface="Avenir Book"/>
              </a:rPr>
              <a:t> </a:t>
            </a:r>
            <a:r>
              <a:rPr sz="1850" dirty="0">
                <a:solidFill>
                  <a:srgbClr val="231F20"/>
                </a:solidFill>
                <a:latin typeface="Avenir Book"/>
                <a:cs typeface="Avenir Book"/>
              </a:rPr>
              <a:t>sit</a:t>
            </a:r>
            <a:r>
              <a:rPr sz="1850" spc="50" dirty="0">
                <a:solidFill>
                  <a:srgbClr val="231F20"/>
                </a:solidFill>
                <a:latin typeface="Avenir Book"/>
                <a:cs typeface="Avenir Book"/>
              </a:rPr>
              <a:t> </a:t>
            </a:r>
            <a:r>
              <a:rPr sz="1850" dirty="0">
                <a:solidFill>
                  <a:srgbClr val="231F20"/>
                </a:solidFill>
                <a:latin typeface="Avenir Book"/>
                <a:cs typeface="Avenir Book"/>
              </a:rPr>
              <a:t>unoccupied</a:t>
            </a:r>
            <a:r>
              <a:rPr sz="1850" spc="50" dirty="0">
                <a:solidFill>
                  <a:srgbClr val="231F20"/>
                </a:solidFill>
                <a:latin typeface="Avenir Book"/>
                <a:cs typeface="Avenir Book"/>
              </a:rPr>
              <a:t> </a:t>
            </a:r>
            <a:r>
              <a:rPr sz="1850" spc="-25" dirty="0">
                <a:solidFill>
                  <a:srgbClr val="231F20"/>
                </a:solidFill>
                <a:latin typeface="Avenir Book"/>
                <a:cs typeface="Avenir Book"/>
              </a:rPr>
              <a:t>and </a:t>
            </a:r>
            <a:r>
              <a:rPr sz="1850" dirty="0">
                <a:solidFill>
                  <a:srgbClr val="231F20"/>
                </a:solidFill>
                <a:latin typeface="Avenir Book"/>
                <a:cs typeface="Avenir Book"/>
              </a:rPr>
              <a:t>ventilated</a:t>
            </a:r>
            <a:r>
              <a:rPr sz="1850" spc="40" dirty="0">
                <a:solidFill>
                  <a:srgbClr val="231F20"/>
                </a:solidFill>
                <a:latin typeface="Avenir Book"/>
                <a:cs typeface="Avenir Book"/>
              </a:rPr>
              <a:t> </a:t>
            </a:r>
            <a:r>
              <a:rPr sz="1850" dirty="0">
                <a:solidFill>
                  <a:srgbClr val="231F20"/>
                </a:solidFill>
                <a:latin typeface="Avenir Book"/>
                <a:cs typeface="Avenir Book"/>
              </a:rPr>
              <a:t>for</a:t>
            </a:r>
            <a:r>
              <a:rPr sz="1850" spc="40" dirty="0">
                <a:solidFill>
                  <a:srgbClr val="231F20"/>
                </a:solidFill>
                <a:latin typeface="Avenir Book"/>
                <a:cs typeface="Avenir Book"/>
              </a:rPr>
              <a:t> </a:t>
            </a:r>
            <a:r>
              <a:rPr sz="1850" dirty="0">
                <a:solidFill>
                  <a:srgbClr val="231F20"/>
                </a:solidFill>
                <a:latin typeface="Avenir Book"/>
                <a:cs typeface="Avenir Book"/>
              </a:rPr>
              <a:t>as</a:t>
            </a:r>
            <a:r>
              <a:rPr sz="1850" spc="40" dirty="0">
                <a:solidFill>
                  <a:srgbClr val="231F20"/>
                </a:solidFill>
                <a:latin typeface="Avenir Book"/>
                <a:cs typeface="Avenir Book"/>
              </a:rPr>
              <a:t> </a:t>
            </a:r>
            <a:r>
              <a:rPr sz="1850" dirty="0">
                <a:solidFill>
                  <a:srgbClr val="231F20"/>
                </a:solidFill>
                <a:latin typeface="Avenir Book"/>
                <a:cs typeface="Avenir Book"/>
              </a:rPr>
              <a:t>long</a:t>
            </a:r>
            <a:r>
              <a:rPr sz="1850" spc="40" dirty="0">
                <a:solidFill>
                  <a:srgbClr val="231F20"/>
                </a:solidFill>
                <a:latin typeface="Avenir Book"/>
                <a:cs typeface="Avenir Book"/>
              </a:rPr>
              <a:t> </a:t>
            </a:r>
            <a:r>
              <a:rPr sz="1850" dirty="0">
                <a:solidFill>
                  <a:srgbClr val="231F20"/>
                </a:solidFill>
                <a:latin typeface="Avenir Book"/>
                <a:cs typeface="Avenir Book"/>
              </a:rPr>
              <a:t>as</a:t>
            </a:r>
            <a:r>
              <a:rPr sz="1850" spc="40" dirty="0">
                <a:solidFill>
                  <a:srgbClr val="231F20"/>
                </a:solidFill>
                <a:latin typeface="Avenir Book"/>
                <a:cs typeface="Avenir Book"/>
              </a:rPr>
              <a:t> </a:t>
            </a:r>
            <a:r>
              <a:rPr sz="1850" spc="-10" dirty="0">
                <a:solidFill>
                  <a:srgbClr val="231F20"/>
                </a:solidFill>
                <a:latin typeface="Avenir Book"/>
                <a:cs typeface="Avenir Book"/>
              </a:rPr>
              <a:t>possible.</a:t>
            </a:r>
            <a:endParaRPr sz="1850">
              <a:latin typeface="Avenir Book"/>
              <a:cs typeface="Avenir Book"/>
            </a:endParaRPr>
          </a:p>
          <a:p>
            <a:pPr marL="12700" marR="186690" algn="just">
              <a:lnSpc>
                <a:spcPts val="2160"/>
              </a:lnSpc>
              <a:spcBef>
                <a:spcPts val="760"/>
              </a:spcBef>
            </a:pPr>
            <a:r>
              <a:rPr sz="1850" dirty="0">
                <a:solidFill>
                  <a:srgbClr val="231F20"/>
                </a:solidFill>
                <a:latin typeface="Avenir Book"/>
                <a:cs typeface="Avenir Book"/>
              </a:rPr>
              <a:t>Ventilation</a:t>
            </a:r>
            <a:r>
              <a:rPr sz="1850" spc="40" dirty="0">
                <a:solidFill>
                  <a:srgbClr val="231F20"/>
                </a:solidFill>
                <a:latin typeface="Avenir Book"/>
                <a:cs typeface="Avenir Book"/>
              </a:rPr>
              <a:t> </a:t>
            </a:r>
            <a:r>
              <a:rPr sz="1850" dirty="0">
                <a:solidFill>
                  <a:srgbClr val="231F20"/>
                </a:solidFill>
                <a:latin typeface="Avenir Book"/>
                <a:cs typeface="Avenir Book"/>
              </a:rPr>
              <a:t>can</a:t>
            </a:r>
            <a:r>
              <a:rPr sz="1850" spc="45" dirty="0">
                <a:solidFill>
                  <a:srgbClr val="231F20"/>
                </a:solidFill>
                <a:latin typeface="Avenir Book"/>
                <a:cs typeface="Avenir Book"/>
              </a:rPr>
              <a:t> </a:t>
            </a:r>
            <a:r>
              <a:rPr sz="1850" dirty="0">
                <a:solidFill>
                  <a:srgbClr val="231F20"/>
                </a:solidFill>
                <a:latin typeface="Avenir Book"/>
                <a:cs typeface="Avenir Book"/>
              </a:rPr>
              <a:t>help</a:t>
            </a:r>
            <a:r>
              <a:rPr sz="1850" spc="40" dirty="0">
                <a:solidFill>
                  <a:srgbClr val="231F20"/>
                </a:solidFill>
                <a:latin typeface="Avenir Book"/>
                <a:cs typeface="Avenir Book"/>
              </a:rPr>
              <a:t> </a:t>
            </a:r>
            <a:r>
              <a:rPr sz="1850" dirty="0">
                <a:solidFill>
                  <a:srgbClr val="231F20"/>
                </a:solidFill>
                <a:latin typeface="Avenir Book"/>
                <a:cs typeface="Avenir Book"/>
              </a:rPr>
              <a:t>prevent</a:t>
            </a:r>
            <a:r>
              <a:rPr sz="1850" spc="45" dirty="0">
                <a:solidFill>
                  <a:srgbClr val="231F20"/>
                </a:solidFill>
                <a:latin typeface="Avenir Book"/>
                <a:cs typeface="Avenir Book"/>
              </a:rPr>
              <a:t> </a:t>
            </a:r>
            <a:r>
              <a:rPr sz="1850" spc="-10" dirty="0">
                <a:solidFill>
                  <a:srgbClr val="231F20"/>
                </a:solidFill>
                <a:latin typeface="Avenir Book"/>
                <a:cs typeface="Avenir Book"/>
              </a:rPr>
              <a:t>these </a:t>
            </a:r>
            <a:r>
              <a:rPr sz="1850" dirty="0">
                <a:solidFill>
                  <a:srgbClr val="231F20"/>
                </a:solidFill>
                <a:latin typeface="Avenir Book"/>
                <a:cs typeface="Avenir Book"/>
              </a:rPr>
              <a:t>harmful</a:t>
            </a:r>
            <a:r>
              <a:rPr sz="1850" spc="55" dirty="0">
                <a:solidFill>
                  <a:srgbClr val="231F20"/>
                </a:solidFill>
                <a:latin typeface="Avenir Book"/>
                <a:cs typeface="Avenir Book"/>
              </a:rPr>
              <a:t> </a:t>
            </a:r>
            <a:r>
              <a:rPr sz="1850" dirty="0">
                <a:solidFill>
                  <a:srgbClr val="231F20"/>
                </a:solidFill>
                <a:latin typeface="Avenir Book"/>
                <a:cs typeface="Avenir Book"/>
              </a:rPr>
              <a:t>gases</a:t>
            </a:r>
            <a:r>
              <a:rPr sz="1850" spc="55" dirty="0">
                <a:solidFill>
                  <a:srgbClr val="231F20"/>
                </a:solidFill>
                <a:latin typeface="Avenir Book"/>
                <a:cs typeface="Avenir Book"/>
              </a:rPr>
              <a:t> </a:t>
            </a:r>
            <a:r>
              <a:rPr sz="1850" dirty="0">
                <a:solidFill>
                  <a:srgbClr val="231F20"/>
                </a:solidFill>
                <a:latin typeface="Avenir Book"/>
                <a:cs typeface="Avenir Book"/>
              </a:rPr>
              <a:t>from</a:t>
            </a:r>
            <a:r>
              <a:rPr sz="1850" spc="55" dirty="0">
                <a:solidFill>
                  <a:srgbClr val="231F20"/>
                </a:solidFill>
                <a:latin typeface="Avenir Book"/>
                <a:cs typeface="Avenir Book"/>
              </a:rPr>
              <a:t> </a:t>
            </a:r>
            <a:r>
              <a:rPr sz="1850" dirty="0">
                <a:solidFill>
                  <a:srgbClr val="231F20"/>
                </a:solidFill>
                <a:latin typeface="Avenir Book"/>
                <a:cs typeface="Avenir Book"/>
              </a:rPr>
              <a:t>building</a:t>
            </a:r>
            <a:r>
              <a:rPr sz="1850" spc="55" dirty="0">
                <a:solidFill>
                  <a:srgbClr val="231F20"/>
                </a:solidFill>
                <a:latin typeface="Avenir Book"/>
                <a:cs typeface="Avenir Book"/>
              </a:rPr>
              <a:t> </a:t>
            </a:r>
            <a:r>
              <a:rPr sz="1850" dirty="0">
                <a:solidFill>
                  <a:srgbClr val="231F20"/>
                </a:solidFill>
                <a:latin typeface="Avenir Book"/>
                <a:cs typeface="Avenir Book"/>
              </a:rPr>
              <a:t>up</a:t>
            </a:r>
            <a:r>
              <a:rPr sz="1850" spc="55" dirty="0">
                <a:solidFill>
                  <a:srgbClr val="231F20"/>
                </a:solidFill>
                <a:latin typeface="Avenir Book"/>
                <a:cs typeface="Avenir Book"/>
              </a:rPr>
              <a:t> </a:t>
            </a:r>
            <a:r>
              <a:rPr sz="1850" spc="-25" dirty="0">
                <a:solidFill>
                  <a:srgbClr val="231F20"/>
                </a:solidFill>
                <a:latin typeface="Avenir Book"/>
                <a:cs typeface="Avenir Book"/>
              </a:rPr>
              <a:t>in </a:t>
            </a:r>
            <a:r>
              <a:rPr sz="1850" dirty="0">
                <a:solidFill>
                  <a:srgbClr val="231F20"/>
                </a:solidFill>
                <a:latin typeface="Avenir Book"/>
                <a:cs typeface="Avenir Book"/>
              </a:rPr>
              <a:t>the</a:t>
            </a:r>
            <a:r>
              <a:rPr sz="1850" spc="45" dirty="0">
                <a:solidFill>
                  <a:srgbClr val="231F20"/>
                </a:solidFill>
                <a:latin typeface="Avenir Book"/>
                <a:cs typeface="Avenir Book"/>
              </a:rPr>
              <a:t> </a:t>
            </a:r>
            <a:r>
              <a:rPr sz="1850" dirty="0">
                <a:solidFill>
                  <a:srgbClr val="231F20"/>
                </a:solidFill>
                <a:latin typeface="Avenir Book"/>
                <a:cs typeface="Avenir Book"/>
              </a:rPr>
              <a:t>indoor</a:t>
            </a:r>
            <a:r>
              <a:rPr sz="1850" spc="45" dirty="0">
                <a:solidFill>
                  <a:srgbClr val="231F20"/>
                </a:solidFill>
                <a:latin typeface="Avenir Book"/>
                <a:cs typeface="Avenir Book"/>
              </a:rPr>
              <a:t> </a:t>
            </a:r>
            <a:r>
              <a:rPr sz="1850" spc="-20" dirty="0">
                <a:solidFill>
                  <a:srgbClr val="231F20"/>
                </a:solidFill>
                <a:latin typeface="Avenir Book"/>
                <a:cs typeface="Avenir Book"/>
              </a:rPr>
              <a:t>air.</a:t>
            </a:r>
            <a:endParaRPr sz="1850">
              <a:latin typeface="Avenir Book"/>
              <a:cs typeface="Avenir Book"/>
            </a:endParaRPr>
          </a:p>
          <a:p>
            <a:pPr marL="12700" marR="5080">
              <a:lnSpc>
                <a:spcPts val="2160"/>
              </a:lnSpc>
              <a:spcBef>
                <a:spcPts val="760"/>
              </a:spcBef>
            </a:pPr>
            <a:r>
              <a:rPr sz="1850" dirty="0">
                <a:solidFill>
                  <a:srgbClr val="231F20"/>
                </a:solidFill>
                <a:latin typeface="Avenir Book"/>
                <a:cs typeface="Avenir Book"/>
              </a:rPr>
              <a:t>There</a:t>
            </a:r>
            <a:r>
              <a:rPr sz="1850" spc="40" dirty="0">
                <a:solidFill>
                  <a:srgbClr val="231F20"/>
                </a:solidFill>
                <a:latin typeface="Avenir Book"/>
                <a:cs typeface="Avenir Book"/>
              </a:rPr>
              <a:t> </a:t>
            </a:r>
            <a:r>
              <a:rPr sz="1850" dirty="0">
                <a:solidFill>
                  <a:srgbClr val="231F20"/>
                </a:solidFill>
                <a:latin typeface="Avenir Book"/>
                <a:cs typeface="Avenir Book"/>
              </a:rPr>
              <a:t>are</a:t>
            </a:r>
            <a:r>
              <a:rPr sz="1850" spc="40" dirty="0">
                <a:solidFill>
                  <a:srgbClr val="231F20"/>
                </a:solidFill>
                <a:latin typeface="Avenir Book"/>
                <a:cs typeface="Avenir Book"/>
              </a:rPr>
              <a:t> </a:t>
            </a:r>
            <a:r>
              <a:rPr sz="1850" dirty="0">
                <a:solidFill>
                  <a:srgbClr val="231F20"/>
                </a:solidFill>
                <a:latin typeface="Avenir Book"/>
                <a:cs typeface="Avenir Book"/>
              </a:rPr>
              <a:t>some</a:t>
            </a:r>
            <a:r>
              <a:rPr sz="1850" spc="45" dirty="0">
                <a:solidFill>
                  <a:srgbClr val="231F20"/>
                </a:solidFill>
                <a:latin typeface="Avenir Book"/>
                <a:cs typeface="Avenir Book"/>
              </a:rPr>
              <a:t> </a:t>
            </a:r>
            <a:r>
              <a:rPr sz="1850" dirty="0">
                <a:solidFill>
                  <a:srgbClr val="231F20"/>
                </a:solidFill>
                <a:latin typeface="Avenir Book"/>
                <a:cs typeface="Avenir Book"/>
              </a:rPr>
              <a:t>circumstances</a:t>
            </a:r>
            <a:r>
              <a:rPr sz="1850" spc="40" dirty="0">
                <a:solidFill>
                  <a:srgbClr val="231F20"/>
                </a:solidFill>
                <a:latin typeface="Avenir Book"/>
                <a:cs typeface="Avenir Book"/>
              </a:rPr>
              <a:t> </a:t>
            </a:r>
            <a:r>
              <a:rPr sz="1850" spc="-25" dirty="0">
                <a:solidFill>
                  <a:srgbClr val="231F20"/>
                </a:solidFill>
                <a:latin typeface="Avenir Book"/>
                <a:cs typeface="Avenir Book"/>
              </a:rPr>
              <a:t>in </a:t>
            </a:r>
            <a:r>
              <a:rPr sz="1850" dirty="0">
                <a:solidFill>
                  <a:srgbClr val="231F20"/>
                </a:solidFill>
                <a:latin typeface="Avenir Book"/>
                <a:cs typeface="Avenir Book"/>
              </a:rPr>
              <a:t>which</a:t>
            </a:r>
            <a:r>
              <a:rPr sz="1850" spc="40" dirty="0">
                <a:solidFill>
                  <a:srgbClr val="231F20"/>
                </a:solidFill>
                <a:latin typeface="Avenir Book"/>
                <a:cs typeface="Avenir Book"/>
              </a:rPr>
              <a:t> </a:t>
            </a:r>
            <a:r>
              <a:rPr sz="1850" dirty="0">
                <a:solidFill>
                  <a:srgbClr val="231F20"/>
                </a:solidFill>
                <a:latin typeface="Avenir Book"/>
                <a:cs typeface="Avenir Book"/>
              </a:rPr>
              <a:t>the</a:t>
            </a:r>
            <a:r>
              <a:rPr sz="1850" spc="45" dirty="0">
                <a:solidFill>
                  <a:srgbClr val="231F20"/>
                </a:solidFill>
                <a:latin typeface="Avenir Book"/>
                <a:cs typeface="Avenir Book"/>
              </a:rPr>
              <a:t> </a:t>
            </a:r>
            <a:r>
              <a:rPr sz="1850" dirty="0">
                <a:solidFill>
                  <a:srgbClr val="231F20"/>
                </a:solidFill>
                <a:latin typeface="Avenir Book"/>
                <a:cs typeface="Avenir Book"/>
              </a:rPr>
              <a:t>outdoor</a:t>
            </a:r>
            <a:r>
              <a:rPr sz="1850" spc="45" dirty="0">
                <a:solidFill>
                  <a:srgbClr val="231F20"/>
                </a:solidFill>
                <a:latin typeface="Avenir Book"/>
                <a:cs typeface="Avenir Book"/>
              </a:rPr>
              <a:t> </a:t>
            </a:r>
            <a:r>
              <a:rPr sz="1850" dirty="0">
                <a:solidFill>
                  <a:srgbClr val="231F20"/>
                </a:solidFill>
                <a:latin typeface="Avenir Book"/>
                <a:cs typeface="Avenir Book"/>
              </a:rPr>
              <a:t>air</a:t>
            </a:r>
            <a:r>
              <a:rPr sz="1850" spc="45" dirty="0">
                <a:solidFill>
                  <a:srgbClr val="231F20"/>
                </a:solidFill>
                <a:latin typeface="Avenir Book"/>
                <a:cs typeface="Avenir Book"/>
              </a:rPr>
              <a:t> </a:t>
            </a:r>
            <a:r>
              <a:rPr sz="1850" dirty="0">
                <a:solidFill>
                  <a:srgbClr val="231F20"/>
                </a:solidFill>
                <a:latin typeface="Avenir Book"/>
                <a:cs typeface="Avenir Book"/>
              </a:rPr>
              <a:t>can</a:t>
            </a:r>
            <a:r>
              <a:rPr sz="1850" spc="40" dirty="0">
                <a:solidFill>
                  <a:srgbClr val="231F20"/>
                </a:solidFill>
                <a:latin typeface="Avenir Book"/>
                <a:cs typeface="Avenir Book"/>
              </a:rPr>
              <a:t> </a:t>
            </a:r>
            <a:r>
              <a:rPr sz="1850" dirty="0">
                <a:solidFill>
                  <a:srgbClr val="231F20"/>
                </a:solidFill>
                <a:latin typeface="Avenir Book"/>
                <a:cs typeface="Avenir Book"/>
              </a:rPr>
              <a:t>be</a:t>
            </a:r>
            <a:r>
              <a:rPr sz="1850" spc="45" dirty="0">
                <a:solidFill>
                  <a:srgbClr val="231F20"/>
                </a:solidFill>
                <a:latin typeface="Avenir Book"/>
                <a:cs typeface="Avenir Book"/>
              </a:rPr>
              <a:t> </a:t>
            </a:r>
            <a:r>
              <a:rPr sz="1850" spc="-20" dirty="0">
                <a:solidFill>
                  <a:srgbClr val="231F20"/>
                </a:solidFill>
                <a:latin typeface="Avenir Book"/>
                <a:cs typeface="Avenir Book"/>
              </a:rPr>
              <a:t>more </a:t>
            </a:r>
            <a:r>
              <a:rPr sz="1850" dirty="0">
                <a:solidFill>
                  <a:srgbClr val="231F20"/>
                </a:solidFill>
                <a:latin typeface="Avenir Book"/>
                <a:cs typeface="Avenir Book"/>
              </a:rPr>
              <a:t>harmful</a:t>
            </a:r>
            <a:r>
              <a:rPr sz="1850" spc="20" dirty="0">
                <a:solidFill>
                  <a:srgbClr val="231F20"/>
                </a:solidFill>
                <a:latin typeface="Avenir Book"/>
                <a:cs typeface="Avenir Book"/>
              </a:rPr>
              <a:t> </a:t>
            </a:r>
            <a:r>
              <a:rPr sz="1850" dirty="0">
                <a:solidFill>
                  <a:srgbClr val="231F20"/>
                </a:solidFill>
                <a:latin typeface="Avenir Book"/>
                <a:cs typeface="Avenir Book"/>
              </a:rPr>
              <a:t>than</a:t>
            </a:r>
            <a:r>
              <a:rPr sz="1850" spc="25" dirty="0">
                <a:solidFill>
                  <a:srgbClr val="231F20"/>
                </a:solidFill>
                <a:latin typeface="Avenir Book"/>
                <a:cs typeface="Avenir Book"/>
              </a:rPr>
              <a:t> </a:t>
            </a:r>
            <a:r>
              <a:rPr sz="1850" dirty="0">
                <a:solidFill>
                  <a:srgbClr val="231F20"/>
                </a:solidFill>
                <a:latin typeface="Avenir Book"/>
                <a:cs typeface="Avenir Book"/>
              </a:rPr>
              <a:t>indoor</a:t>
            </a:r>
            <a:r>
              <a:rPr sz="1850" spc="20" dirty="0">
                <a:solidFill>
                  <a:srgbClr val="231F20"/>
                </a:solidFill>
                <a:latin typeface="Avenir Book"/>
                <a:cs typeface="Avenir Book"/>
              </a:rPr>
              <a:t> </a:t>
            </a:r>
            <a:r>
              <a:rPr sz="1850" spc="-10" dirty="0">
                <a:solidFill>
                  <a:srgbClr val="231F20"/>
                </a:solidFill>
                <a:latin typeface="Avenir Book"/>
                <a:cs typeface="Avenir Book"/>
              </a:rPr>
              <a:t>air,</a:t>
            </a:r>
            <a:r>
              <a:rPr sz="1850" spc="25" dirty="0">
                <a:solidFill>
                  <a:srgbClr val="231F20"/>
                </a:solidFill>
                <a:latin typeface="Avenir Book"/>
                <a:cs typeface="Avenir Book"/>
              </a:rPr>
              <a:t> </a:t>
            </a:r>
            <a:r>
              <a:rPr sz="1850" dirty="0">
                <a:solidFill>
                  <a:srgbClr val="231F20"/>
                </a:solidFill>
                <a:latin typeface="Avenir Book"/>
                <a:cs typeface="Avenir Book"/>
              </a:rPr>
              <a:t>like</a:t>
            </a:r>
            <a:r>
              <a:rPr sz="1850" spc="20" dirty="0">
                <a:solidFill>
                  <a:srgbClr val="231F20"/>
                </a:solidFill>
                <a:latin typeface="Avenir Book"/>
                <a:cs typeface="Avenir Book"/>
              </a:rPr>
              <a:t> </a:t>
            </a:r>
            <a:r>
              <a:rPr sz="1850" dirty="0">
                <a:solidFill>
                  <a:srgbClr val="231F20"/>
                </a:solidFill>
                <a:latin typeface="Avenir Book"/>
                <a:cs typeface="Avenir Book"/>
              </a:rPr>
              <a:t>if</a:t>
            </a:r>
            <a:r>
              <a:rPr sz="1850" spc="25" dirty="0">
                <a:solidFill>
                  <a:srgbClr val="231F20"/>
                </a:solidFill>
                <a:latin typeface="Avenir Book"/>
                <a:cs typeface="Avenir Book"/>
              </a:rPr>
              <a:t> </a:t>
            </a:r>
            <a:r>
              <a:rPr sz="1850" spc="-10" dirty="0">
                <a:solidFill>
                  <a:srgbClr val="231F20"/>
                </a:solidFill>
                <a:latin typeface="Avenir Book"/>
                <a:cs typeface="Avenir Book"/>
              </a:rPr>
              <a:t>there </a:t>
            </a:r>
            <a:r>
              <a:rPr sz="1850" dirty="0">
                <a:solidFill>
                  <a:srgbClr val="231F20"/>
                </a:solidFill>
                <a:latin typeface="Avenir Book"/>
                <a:cs typeface="Avenir Book"/>
              </a:rPr>
              <a:t>is</a:t>
            </a:r>
            <a:r>
              <a:rPr sz="1850" spc="40" dirty="0">
                <a:solidFill>
                  <a:srgbClr val="231F20"/>
                </a:solidFill>
                <a:latin typeface="Avenir Book"/>
                <a:cs typeface="Avenir Book"/>
              </a:rPr>
              <a:t> </a:t>
            </a:r>
            <a:r>
              <a:rPr sz="1850" dirty="0">
                <a:solidFill>
                  <a:srgbClr val="231F20"/>
                </a:solidFill>
                <a:latin typeface="Avenir Book"/>
                <a:cs typeface="Avenir Book"/>
              </a:rPr>
              <a:t>wildfire</a:t>
            </a:r>
            <a:r>
              <a:rPr sz="1850" spc="40" dirty="0">
                <a:solidFill>
                  <a:srgbClr val="231F20"/>
                </a:solidFill>
                <a:latin typeface="Avenir Book"/>
                <a:cs typeface="Avenir Book"/>
              </a:rPr>
              <a:t> </a:t>
            </a:r>
            <a:r>
              <a:rPr sz="1850" dirty="0">
                <a:solidFill>
                  <a:srgbClr val="231F20"/>
                </a:solidFill>
                <a:latin typeface="Avenir Book"/>
                <a:cs typeface="Avenir Book"/>
              </a:rPr>
              <a:t>smoke</a:t>
            </a:r>
            <a:r>
              <a:rPr sz="1850" spc="40" dirty="0">
                <a:solidFill>
                  <a:srgbClr val="231F20"/>
                </a:solidFill>
                <a:latin typeface="Avenir Book"/>
                <a:cs typeface="Avenir Book"/>
              </a:rPr>
              <a:t> </a:t>
            </a:r>
            <a:r>
              <a:rPr sz="1850" dirty="0">
                <a:solidFill>
                  <a:srgbClr val="231F20"/>
                </a:solidFill>
                <a:latin typeface="Avenir Book"/>
                <a:cs typeface="Avenir Book"/>
              </a:rPr>
              <a:t>outside.</a:t>
            </a:r>
            <a:r>
              <a:rPr sz="1850" spc="45" dirty="0">
                <a:solidFill>
                  <a:srgbClr val="231F20"/>
                </a:solidFill>
                <a:latin typeface="Avenir Book"/>
                <a:cs typeface="Avenir Book"/>
              </a:rPr>
              <a:t> </a:t>
            </a:r>
            <a:r>
              <a:rPr sz="1850" dirty="0">
                <a:solidFill>
                  <a:srgbClr val="231F20"/>
                </a:solidFill>
                <a:latin typeface="Avenir Book"/>
                <a:cs typeface="Avenir Book"/>
              </a:rPr>
              <a:t>In</a:t>
            </a:r>
            <a:r>
              <a:rPr sz="1850" spc="40" dirty="0">
                <a:solidFill>
                  <a:srgbClr val="231F20"/>
                </a:solidFill>
                <a:latin typeface="Avenir Book"/>
                <a:cs typeface="Avenir Book"/>
              </a:rPr>
              <a:t> </a:t>
            </a:r>
            <a:r>
              <a:rPr sz="1850" spc="-20" dirty="0">
                <a:solidFill>
                  <a:srgbClr val="231F20"/>
                </a:solidFill>
                <a:latin typeface="Avenir Book"/>
                <a:cs typeface="Avenir Book"/>
              </a:rPr>
              <a:t>this </a:t>
            </a:r>
            <a:r>
              <a:rPr sz="1850" dirty="0">
                <a:solidFill>
                  <a:srgbClr val="231F20"/>
                </a:solidFill>
                <a:latin typeface="Avenir Book"/>
                <a:cs typeface="Avenir Book"/>
              </a:rPr>
              <a:t>case</a:t>
            </a:r>
            <a:r>
              <a:rPr sz="1850" spc="40" dirty="0">
                <a:solidFill>
                  <a:srgbClr val="231F20"/>
                </a:solidFill>
                <a:latin typeface="Avenir Book"/>
                <a:cs typeface="Avenir Book"/>
              </a:rPr>
              <a:t> </a:t>
            </a:r>
            <a:r>
              <a:rPr sz="1850" dirty="0">
                <a:solidFill>
                  <a:srgbClr val="231F20"/>
                </a:solidFill>
                <a:latin typeface="Avenir Book"/>
                <a:cs typeface="Avenir Book"/>
              </a:rPr>
              <a:t>if</a:t>
            </a:r>
            <a:r>
              <a:rPr sz="1850" spc="45" dirty="0">
                <a:solidFill>
                  <a:srgbClr val="231F20"/>
                </a:solidFill>
                <a:latin typeface="Avenir Book"/>
                <a:cs typeface="Avenir Book"/>
              </a:rPr>
              <a:t> </a:t>
            </a:r>
            <a:r>
              <a:rPr sz="1850" dirty="0">
                <a:solidFill>
                  <a:srgbClr val="231F20"/>
                </a:solidFill>
                <a:latin typeface="Avenir Book"/>
                <a:cs typeface="Avenir Book"/>
              </a:rPr>
              <a:t>you</a:t>
            </a:r>
            <a:r>
              <a:rPr sz="1850" spc="45" dirty="0">
                <a:solidFill>
                  <a:srgbClr val="231F20"/>
                </a:solidFill>
                <a:latin typeface="Avenir Book"/>
                <a:cs typeface="Avenir Book"/>
              </a:rPr>
              <a:t> </a:t>
            </a:r>
            <a:r>
              <a:rPr sz="1850" dirty="0">
                <a:solidFill>
                  <a:srgbClr val="231F20"/>
                </a:solidFill>
                <a:latin typeface="Avenir Book"/>
                <a:cs typeface="Avenir Book"/>
              </a:rPr>
              <a:t>cannot</a:t>
            </a:r>
            <a:r>
              <a:rPr sz="1850" spc="40" dirty="0">
                <a:solidFill>
                  <a:srgbClr val="231F20"/>
                </a:solidFill>
                <a:latin typeface="Avenir Book"/>
                <a:cs typeface="Avenir Book"/>
              </a:rPr>
              <a:t> </a:t>
            </a:r>
            <a:r>
              <a:rPr sz="1850" dirty="0">
                <a:solidFill>
                  <a:srgbClr val="231F20"/>
                </a:solidFill>
                <a:latin typeface="Avenir Book"/>
                <a:cs typeface="Avenir Book"/>
              </a:rPr>
              <a:t>ventilate</a:t>
            </a:r>
            <a:r>
              <a:rPr sz="1850" spc="45" dirty="0">
                <a:solidFill>
                  <a:srgbClr val="231F20"/>
                </a:solidFill>
                <a:latin typeface="Avenir Book"/>
                <a:cs typeface="Avenir Book"/>
              </a:rPr>
              <a:t> </a:t>
            </a:r>
            <a:r>
              <a:rPr sz="1850" spc="-20" dirty="0">
                <a:solidFill>
                  <a:srgbClr val="231F20"/>
                </a:solidFill>
                <a:latin typeface="Avenir Book"/>
                <a:cs typeface="Avenir Book"/>
              </a:rPr>
              <a:t>your </a:t>
            </a:r>
            <a:r>
              <a:rPr sz="1850" dirty="0">
                <a:solidFill>
                  <a:srgbClr val="231F20"/>
                </a:solidFill>
                <a:latin typeface="Avenir Book"/>
                <a:cs typeface="Avenir Book"/>
              </a:rPr>
              <a:t>home</a:t>
            </a:r>
            <a:r>
              <a:rPr sz="1850" spc="20" dirty="0">
                <a:solidFill>
                  <a:srgbClr val="231F20"/>
                </a:solidFill>
                <a:latin typeface="Avenir Book"/>
                <a:cs typeface="Avenir Book"/>
              </a:rPr>
              <a:t> </a:t>
            </a:r>
            <a:r>
              <a:rPr sz="1850" dirty="0">
                <a:solidFill>
                  <a:srgbClr val="231F20"/>
                </a:solidFill>
                <a:latin typeface="Avenir Book"/>
                <a:cs typeface="Avenir Book"/>
              </a:rPr>
              <a:t>safely,</a:t>
            </a:r>
            <a:r>
              <a:rPr sz="1850" spc="25" dirty="0">
                <a:solidFill>
                  <a:srgbClr val="231F20"/>
                </a:solidFill>
                <a:latin typeface="Avenir Book"/>
                <a:cs typeface="Avenir Book"/>
              </a:rPr>
              <a:t> </a:t>
            </a:r>
            <a:r>
              <a:rPr sz="1850" dirty="0">
                <a:solidFill>
                  <a:srgbClr val="231F20"/>
                </a:solidFill>
                <a:latin typeface="Avenir Book"/>
                <a:cs typeface="Avenir Book"/>
              </a:rPr>
              <a:t>consider</a:t>
            </a:r>
            <a:r>
              <a:rPr sz="1850" spc="20" dirty="0">
                <a:solidFill>
                  <a:srgbClr val="231F20"/>
                </a:solidFill>
                <a:latin typeface="Avenir Book"/>
                <a:cs typeface="Avenir Book"/>
              </a:rPr>
              <a:t> </a:t>
            </a:r>
            <a:r>
              <a:rPr sz="1850" dirty="0">
                <a:solidFill>
                  <a:srgbClr val="231F20"/>
                </a:solidFill>
                <a:latin typeface="Avenir Book"/>
                <a:cs typeface="Avenir Book"/>
              </a:rPr>
              <a:t>holding</a:t>
            </a:r>
            <a:r>
              <a:rPr sz="1850" spc="25" dirty="0">
                <a:solidFill>
                  <a:srgbClr val="231F20"/>
                </a:solidFill>
                <a:latin typeface="Avenir Book"/>
                <a:cs typeface="Avenir Book"/>
              </a:rPr>
              <a:t> </a:t>
            </a:r>
            <a:r>
              <a:rPr sz="1850" spc="-25" dirty="0">
                <a:solidFill>
                  <a:srgbClr val="231F20"/>
                </a:solidFill>
                <a:latin typeface="Avenir Book"/>
                <a:cs typeface="Avenir Book"/>
              </a:rPr>
              <a:t>off</a:t>
            </a:r>
            <a:r>
              <a:rPr sz="1850" spc="500" dirty="0">
                <a:solidFill>
                  <a:srgbClr val="231F20"/>
                </a:solidFill>
                <a:latin typeface="Avenir Book"/>
                <a:cs typeface="Avenir Book"/>
              </a:rPr>
              <a:t> </a:t>
            </a:r>
            <a:r>
              <a:rPr sz="1850" dirty="0">
                <a:solidFill>
                  <a:srgbClr val="231F20"/>
                </a:solidFill>
                <a:latin typeface="Avenir Book"/>
                <a:cs typeface="Avenir Book"/>
              </a:rPr>
              <a:t>on</a:t>
            </a:r>
            <a:r>
              <a:rPr sz="1850" spc="40" dirty="0">
                <a:solidFill>
                  <a:srgbClr val="231F20"/>
                </a:solidFill>
                <a:latin typeface="Avenir Book"/>
                <a:cs typeface="Avenir Book"/>
              </a:rPr>
              <a:t> </a:t>
            </a:r>
            <a:r>
              <a:rPr sz="1850" dirty="0">
                <a:solidFill>
                  <a:srgbClr val="231F20"/>
                </a:solidFill>
                <a:latin typeface="Avenir Book"/>
                <a:cs typeface="Avenir Book"/>
              </a:rPr>
              <a:t>activities</a:t>
            </a:r>
            <a:r>
              <a:rPr sz="1850" spc="45" dirty="0">
                <a:solidFill>
                  <a:srgbClr val="231F20"/>
                </a:solidFill>
                <a:latin typeface="Avenir Book"/>
                <a:cs typeface="Avenir Book"/>
              </a:rPr>
              <a:t> </a:t>
            </a:r>
            <a:r>
              <a:rPr sz="1850" dirty="0">
                <a:solidFill>
                  <a:srgbClr val="231F20"/>
                </a:solidFill>
                <a:latin typeface="Avenir Book"/>
                <a:cs typeface="Avenir Book"/>
              </a:rPr>
              <a:t>where</a:t>
            </a:r>
            <a:r>
              <a:rPr sz="1850" spc="45" dirty="0">
                <a:solidFill>
                  <a:srgbClr val="231F20"/>
                </a:solidFill>
                <a:latin typeface="Avenir Book"/>
                <a:cs typeface="Avenir Book"/>
              </a:rPr>
              <a:t> </a:t>
            </a:r>
            <a:r>
              <a:rPr sz="1850" dirty="0">
                <a:solidFill>
                  <a:srgbClr val="231F20"/>
                </a:solidFill>
                <a:latin typeface="Avenir Book"/>
                <a:cs typeface="Avenir Book"/>
              </a:rPr>
              <a:t>you</a:t>
            </a:r>
            <a:r>
              <a:rPr sz="1850" spc="45" dirty="0">
                <a:solidFill>
                  <a:srgbClr val="231F20"/>
                </a:solidFill>
                <a:latin typeface="Avenir Book"/>
                <a:cs typeface="Avenir Book"/>
              </a:rPr>
              <a:t> </a:t>
            </a:r>
            <a:r>
              <a:rPr sz="1850" dirty="0">
                <a:solidFill>
                  <a:srgbClr val="231F20"/>
                </a:solidFill>
                <a:latin typeface="Avenir Book"/>
                <a:cs typeface="Avenir Book"/>
              </a:rPr>
              <a:t>would</a:t>
            </a:r>
            <a:r>
              <a:rPr sz="1850" spc="45" dirty="0">
                <a:solidFill>
                  <a:srgbClr val="231F20"/>
                </a:solidFill>
                <a:latin typeface="Avenir Book"/>
                <a:cs typeface="Avenir Book"/>
              </a:rPr>
              <a:t> </a:t>
            </a:r>
            <a:r>
              <a:rPr sz="1850" spc="-25" dirty="0">
                <a:solidFill>
                  <a:srgbClr val="231F20"/>
                </a:solidFill>
                <a:latin typeface="Avenir Book"/>
                <a:cs typeface="Avenir Book"/>
              </a:rPr>
              <a:t>use </a:t>
            </a:r>
            <a:r>
              <a:rPr sz="1850" dirty="0">
                <a:solidFill>
                  <a:srgbClr val="231F20"/>
                </a:solidFill>
                <a:latin typeface="Avenir Book"/>
                <a:cs typeface="Avenir Book"/>
              </a:rPr>
              <a:t>VOC-containing</a:t>
            </a:r>
            <a:r>
              <a:rPr sz="1850" spc="95" dirty="0">
                <a:solidFill>
                  <a:srgbClr val="231F20"/>
                </a:solidFill>
                <a:latin typeface="Avenir Book"/>
                <a:cs typeface="Avenir Book"/>
              </a:rPr>
              <a:t> </a:t>
            </a:r>
            <a:r>
              <a:rPr sz="1850" dirty="0">
                <a:solidFill>
                  <a:srgbClr val="231F20"/>
                </a:solidFill>
                <a:latin typeface="Avenir Book"/>
                <a:cs typeface="Avenir Book"/>
              </a:rPr>
              <a:t>products</a:t>
            </a:r>
            <a:r>
              <a:rPr sz="1850" spc="100" dirty="0">
                <a:solidFill>
                  <a:srgbClr val="231F20"/>
                </a:solidFill>
                <a:latin typeface="Avenir Book"/>
                <a:cs typeface="Avenir Book"/>
              </a:rPr>
              <a:t> </a:t>
            </a:r>
            <a:r>
              <a:rPr sz="1850" spc="-10" dirty="0">
                <a:solidFill>
                  <a:srgbClr val="231F20"/>
                </a:solidFill>
                <a:latin typeface="Avenir Book"/>
                <a:cs typeface="Avenir Book"/>
              </a:rPr>
              <a:t>(cleaning, </a:t>
            </a:r>
            <a:r>
              <a:rPr sz="1850" dirty="0">
                <a:solidFill>
                  <a:srgbClr val="231F20"/>
                </a:solidFill>
                <a:latin typeface="Avenir Book"/>
                <a:cs typeface="Avenir Book"/>
              </a:rPr>
              <a:t>painting,</a:t>
            </a:r>
            <a:r>
              <a:rPr sz="1850" spc="55" dirty="0">
                <a:solidFill>
                  <a:srgbClr val="231F20"/>
                </a:solidFill>
                <a:latin typeface="Avenir Book"/>
                <a:cs typeface="Avenir Book"/>
              </a:rPr>
              <a:t> </a:t>
            </a:r>
            <a:r>
              <a:rPr sz="1850" dirty="0">
                <a:solidFill>
                  <a:srgbClr val="231F20"/>
                </a:solidFill>
                <a:latin typeface="Avenir Book"/>
                <a:cs typeface="Avenir Book"/>
              </a:rPr>
              <a:t>etc.)</a:t>
            </a:r>
            <a:r>
              <a:rPr sz="1850" spc="60" dirty="0">
                <a:solidFill>
                  <a:srgbClr val="231F20"/>
                </a:solidFill>
                <a:latin typeface="Avenir Book"/>
                <a:cs typeface="Avenir Book"/>
              </a:rPr>
              <a:t> </a:t>
            </a:r>
            <a:r>
              <a:rPr sz="1850" dirty="0">
                <a:solidFill>
                  <a:srgbClr val="231F20"/>
                </a:solidFill>
                <a:latin typeface="Avenir Book"/>
                <a:cs typeface="Avenir Book"/>
              </a:rPr>
              <a:t>until</a:t>
            </a:r>
            <a:r>
              <a:rPr sz="1850" spc="60" dirty="0">
                <a:solidFill>
                  <a:srgbClr val="231F20"/>
                </a:solidFill>
                <a:latin typeface="Avenir Book"/>
                <a:cs typeface="Avenir Book"/>
              </a:rPr>
              <a:t> </a:t>
            </a:r>
            <a:r>
              <a:rPr sz="1850" dirty="0">
                <a:solidFill>
                  <a:srgbClr val="231F20"/>
                </a:solidFill>
                <a:latin typeface="Avenir Book"/>
                <a:cs typeface="Avenir Book"/>
              </a:rPr>
              <a:t>the</a:t>
            </a:r>
            <a:r>
              <a:rPr sz="1850" spc="60" dirty="0">
                <a:solidFill>
                  <a:srgbClr val="231F20"/>
                </a:solidFill>
                <a:latin typeface="Avenir Book"/>
                <a:cs typeface="Avenir Book"/>
              </a:rPr>
              <a:t> </a:t>
            </a:r>
            <a:r>
              <a:rPr sz="1850" dirty="0">
                <a:solidFill>
                  <a:srgbClr val="231F20"/>
                </a:solidFill>
                <a:latin typeface="Avenir Book"/>
                <a:cs typeface="Avenir Book"/>
              </a:rPr>
              <a:t>outdoor</a:t>
            </a:r>
            <a:r>
              <a:rPr sz="1850" spc="60" dirty="0">
                <a:solidFill>
                  <a:srgbClr val="231F20"/>
                </a:solidFill>
                <a:latin typeface="Avenir Book"/>
                <a:cs typeface="Avenir Book"/>
              </a:rPr>
              <a:t> </a:t>
            </a:r>
            <a:r>
              <a:rPr sz="1850" spc="-25" dirty="0">
                <a:solidFill>
                  <a:srgbClr val="231F20"/>
                </a:solidFill>
                <a:latin typeface="Avenir Book"/>
                <a:cs typeface="Avenir Book"/>
              </a:rPr>
              <a:t>air </a:t>
            </a:r>
            <a:r>
              <a:rPr sz="1850" dirty="0">
                <a:solidFill>
                  <a:srgbClr val="231F20"/>
                </a:solidFill>
                <a:latin typeface="Avenir Book"/>
                <a:cs typeface="Avenir Book"/>
              </a:rPr>
              <a:t>is</a:t>
            </a:r>
            <a:r>
              <a:rPr sz="1850" spc="40" dirty="0">
                <a:solidFill>
                  <a:srgbClr val="231F20"/>
                </a:solidFill>
                <a:latin typeface="Avenir Book"/>
                <a:cs typeface="Avenir Book"/>
              </a:rPr>
              <a:t> </a:t>
            </a:r>
            <a:r>
              <a:rPr sz="1850" dirty="0">
                <a:solidFill>
                  <a:srgbClr val="231F20"/>
                </a:solidFill>
                <a:latin typeface="Avenir Book"/>
                <a:cs typeface="Avenir Book"/>
              </a:rPr>
              <a:t>safer</a:t>
            </a:r>
            <a:r>
              <a:rPr sz="1850" spc="40" dirty="0">
                <a:solidFill>
                  <a:srgbClr val="231F20"/>
                </a:solidFill>
                <a:latin typeface="Avenir Book"/>
                <a:cs typeface="Avenir Book"/>
              </a:rPr>
              <a:t> </a:t>
            </a:r>
            <a:r>
              <a:rPr sz="1850" dirty="0">
                <a:solidFill>
                  <a:srgbClr val="231F20"/>
                </a:solidFill>
                <a:latin typeface="Avenir Book"/>
                <a:cs typeface="Avenir Book"/>
              </a:rPr>
              <a:t>and</a:t>
            </a:r>
            <a:r>
              <a:rPr sz="1850" spc="40" dirty="0">
                <a:solidFill>
                  <a:srgbClr val="231F20"/>
                </a:solidFill>
                <a:latin typeface="Avenir Book"/>
                <a:cs typeface="Avenir Book"/>
              </a:rPr>
              <a:t> </a:t>
            </a:r>
            <a:r>
              <a:rPr sz="1850" dirty="0">
                <a:solidFill>
                  <a:srgbClr val="231F20"/>
                </a:solidFill>
                <a:latin typeface="Avenir Book"/>
                <a:cs typeface="Avenir Book"/>
              </a:rPr>
              <a:t>you</a:t>
            </a:r>
            <a:r>
              <a:rPr sz="1850" spc="40" dirty="0">
                <a:solidFill>
                  <a:srgbClr val="231F20"/>
                </a:solidFill>
                <a:latin typeface="Avenir Book"/>
                <a:cs typeface="Avenir Book"/>
              </a:rPr>
              <a:t> </a:t>
            </a:r>
            <a:r>
              <a:rPr sz="1850" dirty="0">
                <a:solidFill>
                  <a:srgbClr val="231F20"/>
                </a:solidFill>
                <a:latin typeface="Avenir Book"/>
                <a:cs typeface="Avenir Book"/>
              </a:rPr>
              <a:t>can</a:t>
            </a:r>
            <a:r>
              <a:rPr sz="1850" spc="40" dirty="0">
                <a:solidFill>
                  <a:srgbClr val="231F20"/>
                </a:solidFill>
                <a:latin typeface="Avenir Book"/>
                <a:cs typeface="Avenir Book"/>
              </a:rPr>
              <a:t> </a:t>
            </a:r>
            <a:r>
              <a:rPr sz="1850" dirty="0">
                <a:solidFill>
                  <a:srgbClr val="231F20"/>
                </a:solidFill>
                <a:latin typeface="Avenir Book"/>
                <a:cs typeface="Avenir Book"/>
              </a:rPr>
              <a:t>ventilate</a:t>
            </a:r>
            <a:r>
              <a:rPr sz="1850" spc="40" dirty="0">
                <a:solidFill>
                  <a:srgbClr val="231F20"/>
                </a:solidFill>
                <a:latin typeface="Avenir Book"/>
                <a:cs typeface="Avenir Book"/>
              </a:rPr>
              <a:t> </a:t>
            </a:r>
            <a:r>
              <a:rPr sz="1850" spc="-20" dirty="0">
                <a:solidFill>
                  <a:srgbClr val="231F20"/>
                </a:solidFill>
                <a:latin typeface="Avenir Book"/>
                <a:cs typeface="Avenir Book"/>
              </a:rPr>
              <a:t>your </a:t>
            </a:r>
            <a:r>
              <a:rPr sz="1850" dirty="0">
                <a:solidFill>
                  <a:srgbClr val="231F20"/>
                </a:solidFill>
                <a:latin typeface="Avenir Book"/>
                <a:cs typeface="Avenir Book"/>
              </a:rPr>
              <a:t>home</a:t>
            </a:r>
            <a:r>
              <a:rPr sz="1850" spc="50" dirty="0">
                <a:solidFill>
                  <a:srgbClr val="231F20"/>
                </a:solidFill>
                <a:latin typeface="Avenir Book"/>
                <a:cs typeface="Avenir Book"/>
              </a:rPr>
              <a:t> </a:t>
            </a:r>
            <a:r>
              <a:rPr sz="1850" spc="-10" dirty="0">
                <a:solidFill>
                  <a:srgbClr val="231F20"/>
                </a:solidFill>
                <a:latin typeface="Avenir Book"/>
                <a:cs typeface="Avenir Book"/>
              </a:rPr>
              <a:t>appropriately.</a:t>
            </a:r>
            <a:endParaRPr sz="1850">
              <a:latin typeface="Avenir Book"/>
              <a:cs typeface="Avenir Book"/>
            </a:endParaRPr>
          </a:p>
        </p:txBody>
      </p:sp>
      <p:sp>
        <p:nvSpPr>
          <p:cNvPr id="11" name="object 11"/>
          <p:cNvSpPr txBox="1"/>
          <p:nvPr/>
        </p:nvSpPr>
        <p:spPr>
          <a:xfrm>
            <a:off x="5009631" y="3096987"/>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2" name="object 12"/>
          <p:cNvSpPr txBox="1"/>
          <p:nvPr/>
        </p:nvSpPr>
        <p:spPr>
          <a:xfrm>
            <a:off x="5009631" y="4016505"/>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13" name="object 13"/>
          <p:cNvSpPr txBox="1"/>
          <p:nvPr/>
        </p:nvSpPr>
        <p:spPr>
          <a:xfrm>
            <a:off x="292100" y="7395985"/>
            <a:ext cx="5270500" cy="18439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14" name="object 14"/>
          <p:cNvSpPr txBox="1"/>
          <p:nvPr/>
        </p:nvSpPr>
        <p:spPr>
          <a:xfrm>
            <a:off x="7975600" y="7146035"/>
            <a:ext cx="1790700" cy="482600"/>
          </a:xfrm>
          <a:prstGeom prst="rect">
            <a:avLst/>
          </a:prstGeom>
        </p:spPr>
        <p:txBody>
          <a:bodyPr vert="horz" wrap="square" lIns="0" tIns="12700" rIns="0" bIns="0" rtlCol="0">
            <a:spAutoFit/>
          </a:bodyPr>
          <a:lstStyle/>
          <a:p>
            <a:pPr marL="12700">
              <a:lnSpc>
                <a:spcPct val="100000"/>
              </a:lnSpc>
              <a:spcBef>
                <a:spcPts val="100"/>
              </a:spcBef>
              <a:tabLst>
                <a:tab pos="1360805"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120" dirty="0">
                <a:solidFill>
                  <a:srgbClr val="004E71"/>
                </a:solidFill>
                <a:latin typeface="Avenir Next Medium"/>
                <a:cs typeface="Avenir Next Medium"/>
              </a:rPr>
              <a:t>35</a:t>
            </a:r>
            <a:endParaRPr sz="3000">
              <a:latin typeface="Avenir Next Medium"/>
              <a:cs typeface="Avenir Next Medium"/>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4299" y="114300"/>
            <a:ext cx="9829800" cy="7543800"/>
            <a:chOff x="114299" y="114300"/>
            <a:chExt cx="9829800" cy="7543800"/>
          </a:xfrm>
        </p:grpSpPr>
        <p:sp>
          <p:nvSpPr>
            <p:cNvPr id="3" name="object 3"/>
            <p:cNvSpPr/>
            <p:nvPr/>
          </p:nvSpPr>
          <p:spPr>
            <a:xfrm>
              <a:off x="114299" y="685800"/>
              <a:ext cx="9829800" cy="2423160"/>
            </a:xfrm>
            <a:custGeom>
              <a:avLst/>
              <a:gdLst/>
              <a:ahLst/>
              <a:cxnLst/>
              <a:rect l="l" t="t" r="r" b="b"/>
              <a:pathLst>
                <a:path w="9829800" h="2423160">
                  <a:moveTo>
                    <a:pt x="9829800" y="0"/>
                  </a:moveTo>
                  <a:lnTo>
                    <a:pt x="0" y="0"/>
                  </a:lnTo>
                  <a:lnTo>
                    <a:pt x="0" y="2423160"/>
                  </a:lnTo>
                  <a:lnTo>
                    <a:pt x="9829800" y="2423160"/>
                  </a:lnTo>
                  <a:lnTo>
                    <a:pt x="9829800" y="0"/>
                  </a:lnTo>
                  <a:close/>
                </a:path>
              </a:pathLst>
            </a:custGeom>
            <a:solidFill>
              <a:srgbClr val="FFFFFF"/>
            </a:solidFill>
          </p:spPr>
          <p:txBody>
            <a:bodyPr wrap="square" lIns="0" tIns="0" rIns="0" bIns="0" rtlCol="0"/>
            <a:lstStyle/>
            <a:p>
              <a:endParaRPr/>
            </a:p>
          </p:txBody>
        </p:sp>
        <p:pic>
          <p:nvPicPr>
            <p:cNvPr id="4" name="object 4"/>
            <p:cNvPicPr/>
            <p:nvPr/>
          </p:nvPicPr>
          <p:blipFill>
            <a:blip r:embed="rId2" cstate="print"/>
            <a:stretch>
              <a:fillRect/>
            </a:stretch>
          </p:blipFill>
          <p:spPr>
            <a:xfrm>
              <a:off x="1623060" y="708659"/>
              <a:ext cx="3255251" cy="3990301"/>
            </a:xfrm>
            <a:prstGeom prst="rect">
              <a:avLst/>
            </a:prstGeom>
          </p:spPr>
        </p:pic>
        <p:pic>
          <p:nvPicPr>
            <p:cNvPr id="5" name="object 5"/>
            <p:cNvPicPr/>
            <p:nvPr/>
          </p:nvPicPr>
          <p:blipFill>
            <a:blip r:embed="rId3" cstate="print"/>
            <a:stretch>
              <a:fillRect/>
            </a:stretch>
          </p:blipFill>
          <p:spPr>
            <a:xfrm>
              <a:off x="4889982" y="861479"/>
              <a:ext cx="3255238" cy="3427514"/>
            </a:xfrm>
            <a:prstGeom prst="rect">
              <a:avLst/>
            </a:prstGeom>
          </p:spPr>
        </p:pic>
        <p:sp>
          <p:nvSpPr>
            <p:cNvPr id="6" name="object 6"/>
            <p:cNvSpPr/>
            <p:nvPr/>
          </p:nvSpPr>
          <p:spPr>
            <a:xfrm>
              <a:off x="1964728" y="932936"/>
              <a:ext cx="5679440" cy="3556000"/>
            </a:xfrm>
            <a:custGeom>
              <a:avLst/>
              <a:gdLst/>
              <a:ahLst/>
              <a:cxnLst/>
              <a:rect l="l" t="t" r="r" b="b"/>
              <a:pathLst>
                <a:path w="5679440" h="3556000">
                  <a:moveTo>
                    <a:pt x="5679084" y="134378"/>
                  </a:moveTo>
                  <a:lnTo>
                    <a:pt x="0" y="0"/>
                  </a:lnTo>
                  <a:lnTo>
                    <a:pt x="241300" y="3555466"/>
                  </a:lnTo>
                  <a:lnTo>
                    <a:pt x="5679084" y="3314915"/>
                  </a:lnTo>
                  <a:lnTo>
                    <a:pt x="5679084" y="134378"/>
                  </a:lnTo>
                  <a:close/>
                </a:path>
              </a:pathLst>
            </a:custGeom>
            <a:ln w="45186">
              <a:solidFill>
                <a:srgbClr val="000000"/>
              </a:solidFill>
            </a:ln>
          </p:spPr>
          <p:txBody>
            <a:bodyPr wrap="square" lIns="0" tIns="0" rIns="0" bIns="0" rtlCol="0"/>
            <a:lstStyle/>
            <a:p>
              <a:endParaRPr/>
            </a:p>
          </p:txBody>
        </p:sp>
      </p:grpSp>
      <p:sp>
        <p:nvSpPr>
          <p:cNvPr id="7" name="object 7"/>
          <p:cNvSpPr txBox="1"/>
          <p:nvPr/>
        </p:nvSpPr>
        <p:spPr>
          <a:xfrm>
            <a:off x="1747520" y="4856479"/>
            <a:ext cx="7406640" cy="2281394"/>
          </a:xfrm>
          <a:prstGeom prst="rect">
            <a:avLst/>
          </a:prstGeom>
        </p:spPr>
        <p:txBody>
          <a:bodyPr vert="horz" wrap="square" lIns="0" tIns="31750" rIns="0" bIns="0" rtlCol="0">
            <a:spAutoFit/>
          </a:bodyPr>
          <a:lstStyle/>
          <a:p>
            <a:pPr marL="12700" marR="638175">
              <a:lnSpc>
                <a:spcPts val="2160"/>
              </a:lnSpc>
              <a:spcBef>
                <a:spcPts val="250"/>
              </a:spcBef>
            </a:pPr>
            <a:r>
              <a:rPr sz="1850" b="1" dirty="0">
                <a:solidFill>
                  <a:srgbClr val="231F20"/>
                </a:solidFill>
                <a:latin typeface="Avenir Heavy"/>
                <a:cs typeface="Avenir Heavy"/>
              </a:rPr>
              <a:t>How</a:t>
            </a:r>
            <a:r>
              <a:rPr sz="1850" b="1" spc="45" dirty="0">
                <a:solidFill>
                  <a:srgbClr val="231F20"/>
                </a:solidFill>
                <a:latin typeface="Avenir Heavy"/>
                <a:cs typeface="Avenir Heavy"/>
              </a:rPr>
              <a:t> </a:t>
            </a:r>
            <a:r>
              <a:rPr sz="1850" b="1" dirty="0">
                <a:solidFill>
                  <a:srgbClr val="231F20"/>
                </a:solidFill>
                <a:latin typeface="Avenir Heavy"/>
                <a:cs typeface="Avenir Heavy"/>
              </a:rPr>
              <a:t>you</a:t>
            </a:r>
            <a:r>
              <a:rPr sz="1850" b="1" spc="50" dirty="0">
                <a:solidFill>
                  <a:srgbClr val="231F20"/>
                </a:solidFill>
                <a:latin typeface="Avenir Heavy"/>
                <a:cs typeface="Avenir Heavy"/>
              </a:rPr>
              <a:t> </a:t>
            </a:r>
            <a:r>
              <a:rPr sz="1850" b="1" dirty="0">
                <a:solidFill>
                  <a:srgbClr val="231F20"/>
                </a:solidFill>
                <a:latin typeface="Avenir Heavy"/>
                <a:cs typeface="Avenir Heavy"/>
              </a:rPr>
              <a:t>can</a:t>
            </a:r>
            <a:r>
              <a:rPr sz="1850" b="1" spc="50" dirty="0">
                <a:solidFill>
                  <a:srgbClr val="231F20"/>
                </a:solidFill>
                <a:latin typeface="Avenir Heavy"/>
                <a:cs typeface="Avenir Heavy"/>
              </a:rPr>
              <a:t> </a:t>
            </a:r>
            <a:r>
              <a:rPr sz="1850" b="1" dirty="0">
                <a:solidFill>
                  <a:srgbClr val="231F20"/>
                </a:solidFill>
                <a:latin typeface="Avenir Heavy"/>
                <a:cs typeface="Avenir Heavy"/>
              </a:rPr>
              <a:t>lower</a:t>
            </a:r>
            <a:r>
              <a:rPr sz="1850" b="1" spc="45" dirty="0">
                <a:solidFill>
                  <a:srgbClr val="231F20"/>
                </a:solidFill>
                <a:latin typeface="Avenir Heavy"/>
                <a:cs typeface="Avenir Heavy"/>
              </a:rPr>
              <a:t> </a:t>
            </a:r>
            <a:r>
              <a:rPr sz="1850" b="1" dirty="0">
                <a:solidFill>
                  <a:srgbClr val="231F20"/>
                </a:solidFill>
                <a:latin typeface="Avenir Heavy"/>
                <a:cs typeface="Avenir Heavy"/>
              </a:rPr>
              <a:t>your</a:t>
            </a:r>
            <a:r>
              <a:rPr sz="1850" b="1" spc="50" dirty="0">
                <a:solidFill>
                  <a:srgbClr val="231F20"/>
                </a:solidFill>
                <a:latin typeface="Avenir Heavy"/>
                <a:cs typeface="Avenir Heavy"/>
              </a:rPr>
              <a:t> </a:t>
            </a:r>
            <a:r>
              <a:rPr sz="1850" b="1" dirty="0">
                <a:solidFill>
                  <a:srgbClr val="231F20"/>
                </a:solidFill>
                <a:latin typeface="Avenir Heavy"/>
                <a:cs typeface="Avenir Heavy"/>
              </a:rPr>
              <a:t>exposure</a:t>
            </a:r>
            <a:r>
              <a:rPr sz="1850" b="1" spc="50" dirty="0">
                <a:solidFill>
                  <a:srgbClr val="231F20"/>
                </a:solidFill>
                <a:latin typeface="Avenir Heavy"/>
                <a:cs typeface="Avenir Heavy"/>
              </a:rPr>
              <a:t> </a:t>
            </a:r>
            <a:r>
              <a:rPr sz="1850" b="1" dirty="0">
                <a:solidFill>
                  <a:srgbClr val="231F20"/>
                </a:solidFill>
                <a:latin typeface="Avenir Heavy"/>
                <a:cs typeface="Avenir Heavy"/>
              </a:rPr>
              <a:t>to</a:t>
            </a:r>
            <a:r>
              <a:rPr sz="1850" b="1" spc="45" dirty="0">
                <a:solidFill>
                  <a:srgbClr val="231F20"/>
                </a:solidFill>
                <a:latin typeface="Avenir Heavy"/>
                <a:cs typeface="Avenir Heavy"/>
              </a:rPr>
              <a:t> </a:t>
            </a:r>
            <a:r>
              <a:rPr sz="1850" b="1" dirty="0">
                <a:solidFill>
                  <a:srgbClr val="231F20"/>
                </a:solidFill>
                <a:latin typeface="Avenir Heavy"/>
                <a:cs typeface="Avenir Heavy"/>
              </a:rPr>
              <a:t>harmful</a:t>
            </a:r>
            <a:r>
              <a:rPr sz="1850" b="1" spc="50" dirty="0">
                <a:solidFill>
                  <a:srgbClr val="231F20"/>
                </a:solidFill>
                <a:latin typeface="Avenir Heavy"/>
                <a:cs typeface="Avenir Heavy"/>
              </a:rPr>
              <a:t> </a:t>
            </a:r>
            <a:r>
              <a:rPr sz="1850" b="1" spc="-10" dirty="0">
                <a:solidFill>
                  <a:srgbClr val="231F20"/>
                </a:solidFill>
                <a:latin typeface="Avenir Heavy"/>
                <a:cs typeface="Avenir Heavy"/>
              </a:rPr>
              <a:t>solvents/VOCs (continued)</a:t>
            </a:r>
            <a:endParaRPr sz="1850" dirty="0">
              <a:latin typeface="Avenir Heavy"/>
              <a:cs typeface="Avenir Heavy"/>
            </a:endParaRPr>
          </a:p>
          <a:p>
            <a:pPr marL="12700">
              <a:lnSpc>
                <a:spcPct val="100000"/>
              </a:lnSpc>
              <a:spcBef>
                <a:spcPts val="565"/>
              </a:spcBef>
            </a:pPr>
            <a:r>
              <a:rPr sz="2450" dirty="0">
                <a:solidFill>
                  <a:srgbClr val="004A91"/>
                </a:solidFill>
                <a:latin typeface="Times New Roman"/>
                <a:cs typeface="Times New Roman"/>
              </a:rPr>
              <a:t>Let</a:t>
            </a:r>
            <a:r>
              <a:rPr sz="2450" spc="85" dirty="0">
                <a:solidFill>
                  <a:srgbClr val="004A91"/>
                </a:solidFill>
                <a:latin typeface="Times New Roman"/>
                <a:cs typeface="Times New Roman"/>
              </a:rPr>
              <a:t> </a:t>
            </a:r>
            <a:r>
              <a:rPr sz="2450" spc="65" dirty="0">
                <a:solidFill>
                  <a:srgbClr val="004A91"/>
                </a:solidFill>
                <a:latin typeface="Times New Roman"/>
                <a:cs typeface="Times New Roman"/>
              </a:rPr>
              <a:t>the</a:t>
            </a:r>
            <a:r>
              <a:rPr sz="2450" spc="85" dirty="0">
                <a:solidFill>
                  <a:srgbClr val="004A91"/>
                </a:solidFill>
                <a:latin typeface="Times New Roman"/>
                <a:cs typeface="Times New Roman"/>
              </a:rPr>
              <a:t> </a:t>
            </a:r>
            <a:r>
              <a:rPr sz="2450" dirty="0">
                <a:solidFill>
                  <a:srgbClr val="004A91"/>
                </a:solidFill>
                <a:latin typeface="Times New Roman"/>
                <a:cs typeface="Times New Roman"/>
              </a:rPr>
              <a:t>fresh</a:t>
            </a:r>
            <a:r>
              <a:rPr sz="2450" spc="80" dirty="0">
                <a:solidFill>
                  <a:srgbClr val="004A91"/>
                </a:solidFill>
                <a:latin typeface="Times New Roman"/>
                <a:cs typeface="Times New Roman"/>
              </a:rPr>
              <a:t> </a:t>
            </a:r>
            <a:r>
              <a:rPr sz="2450" spc="85" dirty="0">
                <a:solidFill>
                  <a:srgbClr val="004A91"/>
                </a:solidFill>
                <a:latin typeface="Times New Roman"/>
                <a:cs typeface="Times New Roman"/>
              </a:rPr>
              <a:t>air </a:t>
            </a:r>
            <a:r>
              <a:rPr sz="2450" spc="-25" dirty="0">
                <a:solidFill>
                  <a:srgbClr val="004A91"/>
                </a:solidFill>
                <a:latin typeface="Times New Roman"/>
                <a:cs typeface="Times New Roman"/>
              </a:rPr>
              <a:t>in!</a:t>
            </a:r>
            <a:endParaRPr sz="2450" dirty="0">
              <a:latin typeface="Times New Roman"/>
              <a:cs typeface="Times New Roman"/>
            </a:endParaRPr>
          </a:p>
          <a:p>
            <a:pPr marL="12700" marR="5080">
              <a:lnSpc>
                <a:spcPts val="2160"/>
              </a:lnSpc>
              <a:spcBef>
                <a:spcPts val="770"/>
              </a:spcBef>
            </a:pPr>
            <a:r>
              <a:rPr sz="1850" dirty="0">
                <a:solidFill>
                  <a:srgbClr val="231F20"/>
                </a:solidFill>
                <a:latin typeface="Avenir Book"/>
                <a:cs typeface="Avenir Book"/>
              </a:rPr>
              <a:t>The</a:t>
            </a:r>
            <a:r>
              <a:rPr sz="1850" spc="45" dirty="0">
                <a:solidFill>
                  <a:srgbClr val="231F20"/>
                </a:solidFill>
                <a:latin typeface="Avenir Book"/>
                <a:cs typeface="Avenir Book"/>
              </a:rPr>
              <a:t> </a:t>
            </a:r>
            <a:r>
              <a:rPr sz="1850" dirty="0">
                <a:solidFill>
                  <a:srgbClr val="231F20"/>
                </a:solidFill>
                <a:latin typeface="Avenir Book"/>
                <a:cs typeface="Avenir Book"/>
              </a:rPr>
              <a:t>concentration</a:t>
            </a:r>
            <a:r>
              <a:rPr sz="1850" spc="45" dirty="0">
                <a:solidFill>
                  <a:srgbClr val="231F20"/>
                </a:solidFill>
                <a:latin typeface="Avenir Book"/>
                <a:cs typeface="Avenir Book"/>
              </a:rPr>
              <a:t> </a:t>
            </a:r>
            <a:r>
              <a:rPr sz="1850" dirty="0">
                <a:solidFill>
                  <a:srgbClr val="231F20"/>
                </a:solidFill>
                <a:latin typeface="Avenir Book"/>
                <a:cs typeface="Avenir Book"/>
              </a:rPr>
              <a:t>of</a:t>
            </a:r>
            <a:r>
              <a:rPr sz="1850" spc="45" dirty="0">
                <a:solidFill>
                  <a:srgbClr val="231F20"/>
                </a:solidFill>
                <a:latin typeface="Avenir Book"/>
                <a:cs typeface="Avenir Book"/>
              </a:rPr>
              <a:t> </a:t>
            </a:r>
            <a:r>
              <a:rPr sz="1850" dirty="0">
                <a:solidFill>
                  <a:srgbClr val="231F20"/>
                </a:solidFill>
                <a:latin typeface="Avenir Book"/>
                <a:cs typeface="Avenir Book"/>
              </a:rPr>
              <a:t>many</a:t>
            </a:r>
            <a:r>
              <a:rPr sz="1850" spc="45" dirty="0">
                <a:solidFill>
                  <a:srgbClr val="231F20"/>
                </a:solidFill>
                <a:latin typeface="Avenir Book"/>
                <a:cs typeface="Avenir Book"/>
              </a:rPr>
              <a:t> </a:t>
            </a:r>
            <a:r>
              <a:rPr sz="1850" dirty="0">
                <a:solidFill>
                  <a:srgbClr val="231F20"/>
                </a:solidFill>
                <a:latin typeface="Avenir Book"/>
                <a:cs typeface="Avenir Book"/>
              </a:rPr>
              <a:t>VOCs</a:t>
            </a:r>
            <a:r>
              <a:rPr sz="1850" spc="45" dirty="0">
                <a:solidFill>
                  <a:srgbClr val="231F20"/>
                </a:solidFill>
                <a:latin typeface="Avenir Book"/>
                <a:cs typeface="Avenir Book"/>
              </a:rPr>
              <a:t> </a:t>
            </a:r>
            <a:r>
              <a:rPr sz="1850" dirty="0">
                <a:solidFill>
                  <a:srgbClr val="231F20"/>
                </a:solidFill>
                <a:latin typeface="Avenir Book"/>
                <a:cs typeface="Avenir Book"/>
              </a:rPr>
              <a:t>can</a:t>
            </a:r>
            <a:r>
              <a:rPr sz="1850" spc="50" dirty="0">
                <a:solidFill>
                  <a:srgbClr val="231F20"/>
                </a:solidFill>
                <a:latin typeface="Avenir Book"/>
                <a:cs typeface="Avenir Book"/>
              </a:rPr>
              <a:t> </a:t>
            </a:r>
            <a:r>
              <a:rPr sz="1850" dirty="0">
                <a:solidFill>
                  <a:srgbClr val="231F20"/>
                </a:solidFill>
                <a:latin typeface="Avenir Book"/>
                <a:cs typeface="Avenir Book"/>
              </a:rPr>
              <a:t>be</a:t>
            </a:r>
            <a:r>
              <a:rPr sz="1850" spc="45" dirty="0">
                <a:solidFill>
                  <a:srgbClr val="231F20"/>
                </a:solidFill>
                <a:latin typeface="Avenir Book"/>
                <a:cs typeface="Avenir Book"/>
              </a:rPr>
              <a:t> </a:t>
            </a:r>
            <a:r>
              <a:rPr sz="1850" dirty="0">
                <a:solidFill>
                  <a:srgbClr val="231F20"/>
                </a:solidFill>
                <a:latin typeface="Avenir Book"/>
                <a:cs typeface="Avenir Book"/>
              </a:rPr>
              <a:t>much</a:t>
            </a:r>
            <a:r>
              <a:rPr sz="1850" spc="45" dirty="0">
                <a:solidFill>
                  <a:srgbClr val="231F20"/>
                </a:solidFill>
                <a:latin typeface="Avenir Book"/>
                <a:cs typeface="Avenir Book"/>
              </a:rPr>
              <a:t> </a:t>
            </a:r>
            <a:r>
              <a:rPr sz="1850" dirty="0">
                <a:solidFill>
                  <a:srgbClr val="231F20"/>
                </a:solidFill>
                <a:latin typeface="Avenir Book"/>
                <a:cs typeface="Avenir Book"/>
              </a:rPr>
              <a:t>higher</a:t>
            </a:r>
            <a:r>
              <a:rPr sz="1850" spc="45" dirty="0">
                <a:solidFill>
                  <a:srgbClr val="231F20"/>
                </a:solidFill>
                <a:latin typeface="Avenir Book"/>
                <a:cs typeface="Avenir Book"/>
              </a:rPr>
              <a:t> </a:t>
            </a:r>
            <a:r>
              <a:rPr sz="1850" dirty="0">
                <a:solidFill>
                  <a:srgbClr val="231F20"/>
                </a:solidFill>
                <a:latin typeface="Avenir Book"/>
                <a:cs typeface="Avenir Book"/>
              </a:rPr>
              <a:t>–</a:t>
            </a:r>
            <a:r>
              <a:rPr sz="1850" spc="45" dirty="0">
                <a:solidFill>
                  <a:srgbClr val="231F20"/>
                </a:solidFill>
                <a:latin typeface="Avenir Book"/>
                <a:cs typeface="Avenir Book"/>
              </a:rPr>
              <a:t> </a:t>
            </a:r>
            <a:r>
              <a:rPr sz="1850" dirty="0">
                <a:solidFill>
                  <a:srgbClr val="231F20"/>
                </a:solidFill>
                <a:latin typeface="Avenir Book"/>
                <a:cs typeface="Avenir Book"/>
              </a:rPr>
              <a:t>up</a:t>
            </a:r>
            <a:r>
              <a:rPr sz="1850" spc="50" dirty="0">
                <a:solidFill>
                  <a:srgbClr val="231F20"/>
                </a:solidFill>
                <a:latin typeface="Avenir Book"/>
                <a:cs typeface="Avenir Book"/>
              </a:rPr>
              <a:t> </a:t>
            </a:r>
            <a:r>
              <a:rPr sz="1850" dirty="0">
                <a:solidFill>
                  <a:srgbClr val="231F20"/>
                </a:solidFill>
                <a:latin typeface="Avenir Book"/>
                <a:cs typeface="Avenir Book"/>
              </a:rPr>
              <a:t>to</a:t>
            </a:r>
            <a:r>
              <a:rPr sz="1850" spc="45" dirty="0">
                <a:solidFill>
                  <a:srgbClr val="231F20"/>
                </a:solidFill>
                <a:latin typeface="Avenir Book"/>
                <a:cs typeface="Avenir Book"/>
              </a:rPr>
              <a:t> </a:t>
            </a:r>
            <a:r>
              <a:rPr sz="1850" spc="-25" dirty="0">
                <a:solidFill>
                  <a:srgbClr val="231F20"/>
                </a:solidFill>
                <a:latin typeface="Avenir Book"/>
                <a:cs typeface="Avenir Book"/>
              </a:rPr>
              <a:t>10x </a:t>
            </a:r>
            <a:r>
              <a:rPr sz="1850" dirty="0">
                <a:solidFill>
                  <a:srgbClr val="231F20"/>
                </a:solidFill>
                <a:latin typeface="Avenir Book"/>
                <a:cs typeface="Avenir Book"/>
              </a:rPr>
              <a:t>higher</a:t>
            </a:r>
            <a:r>
              <a:rPr sz="1850" spc="55" dirty="0">
                <a:solidFill>
                  <a:srgbClr val="231F20"/>
                </a:solidFill>
                <a:latin typeface="Avenir Book"/>
                <a:cs typeface="Avenir Book"/>
              </a:rPr>
              <a:t> </a:t>
            </a:r>
            <a:r>
              <a:rPr sz="1850" dirty="0">
                <a:solidFill>
                  <a:srgbClr val="231F20"/>
                </a:solidFill>
                <a:latin typeface="Avenir Book"/>
                <a:cs typeface="Avenir Book"/>
              </a:rPr>
              <a:t>–</a:t>
            </a:r>
            <a:r>
              <a:rPr sz="1850" spc="60" dirty="0">
                <a:solidFill>
                  <a:srgbClr val="231F20"/>
                </a:solidFill>
                <a:latin typeface="Avenir Book"/>
                <a:cs typeface="Avenir Book"/>
              </a:rPr>
              <a:t> </a:t>
            </a:r>
            <a:r>
              <a:rPr sz="1850" dirty="0">
                <a:solidFill>
                  <a:srgbClr val="231F20"/>
                </a:solidFill>
                <a:latin typeface="Avenir Book"/>
                <a:cs typeface="Avenir Book"/>
              </a:rPr>
              <a:t>indoors</a:t>
            </a:r>
            <a:r>
              <a:rPr sz="1850" spc="60" dirty="0">
                <a:solidFill>
                  <a:srgbClr val="231F20"/>
                </a:solidFill>
                <a:latin typeface="Avenir Book"/>
                <a:cs typeface="Avenir Book"/>
              </a:rPr>
              <a:t> </a:t>
            </a:r>
            <a:r>
              <a:rPr sz="1850" dirty="0">
                <a:solidFill>
                  <a:srgbClr val="231F20"/>
                </a:solidFill>
                <a:latin typeface="Avenir Book"/>
                <a:cs typeface="Avenir Book"/>
              </a:rPr>
              <a:t>compared</a:t>
            </a:r>
            <a:r>
              <a:rPr sz="1850" spc="60" dirty="0">
                <a:solidFill>
                  <a:srgbClr val="231F20"/>
                </a:solidFill>
                <a:latin typeface="Avenir Book"/>
                <a:cs typeface="Avenir Book"/>
              </a:rPr>
              <a:t> </a:t>
            </a:r>
            <a:r>
              <a:rPr sz="1850" dirty="0">
                <a:solidFill>
                  <a:srgbClr val="231F20"/>
                </a:solidFill>
                <a:latin typeface="Avenir Book"/>
                <a:cs typeface="Avenir Book"/>
              </a:rPr>
              <a:t>to</a:t>
            </a:r>
            <a:r>
              <a:rPr sz="1850" spc="55" dirty="0">
                <a:solidFill>
                  <a:srgbClr val="231F20"/>
                </a:solidFill>
                <a:latin typeface="Avenir Book"/>
                <a:cs typeface="Avenir Book"/>
              </a:rPr>
              <a:t> </a:t>
            </a:r>
            <a:r>
              <a:rPr sz="1850" dirty="0">
                <a:solidFill>
                  <a:srgbClr val="231F20"/>
                </a:solidFill>
                <a:latin typeface="Avenir Book"/>
                <a:cs typeface="Avenir Book"/>
              </a:rPr>
              <a:t>outdoors.</a:t>
            </a:r>
            <a:r>
              <a:rPr sz="1850" spc="60" dirty="0">
                <a:solidFill>
                  <a:srgbClr val="231F20"/>
                </a:solidFill>
                <a:latin typeface="Avenir Book"/>
                <a:cs typeface="Avenir Book"/>
              </a:rPr>
              <a:t> </a:t>
            </a:r>
            <a:r>
              <a:rPr sz="1850" dirty="0">
                <a:solidFill>
                  <a:srgbClr val="231F20"/>
                </a:solidFill>
                <a:latin typeface="Avenir Book"/>
                <a:cs typeface="Avenir Book"/>
              </a:rPr>
              <a:t>People</a:t>
            </a:r>
            <a:r>
              <a:rPr sz="1850" spc="60" dirty="0">
                <a:solidFill>
                  <a:srgbClr val="231F20"/>
                </a:solidFill>
                <a:latin typeface="Avenir Book"/>
                <a:cs typeface="Avenir Book"/>
              </a:rPr>
              <a:t> </a:t>
            </a:r>
            <a:r>
              <a:rPr sz="1850" dirty="0">
                <a:solidFill>
                  <a:srgbClr val="231F20"/>
                </a:solidFill>
                <a:latin typeface="Avenir Book"/>
                <a:cs typeface="Avenir Book"/>
              </a:rPr>
              <a:t>also</a:t>
            </a:r>
            <a:r>
              <a:rPr sz="1850" spc="60" dirty="0">
                <a:solidFill>
                  <a:srgbClr val="231F20"/>
                </a:solidFill>
                <a:latin typeface="Avenir Book"/>
                <a:cs typeface="Avenir Book"/>
              </a:rPr>
              <a:t> </a:t>
            </a:r>
            <a:r>
              <a:rPr sz="1850" dirty="0">
                <a:solidFill>
                  <a:srgbClr val="231F20"/>
                </a:solidFill>
                <a:latin typeface="Avenir Book"/>
                <a:cs typeface="Avenir Book"/>
              </a:rPr>
              <a:t>spend</a:t>
            </a:r>
            <a:r>
              <a:rPr sz="1850" spc="55" dirty="0">
                <a:solidFill>
                  <a:srgbClr val="231F20"/>
                </a:solidFill>
                <a:latin typeface="Avenir Book"/>
                <a:cs typeface="Avenir Book"/>
              </a:rPr>
              <a:t> </a:t>
            </a:r>
            <a:r>
              <a:rPr lang="en-US" sz="1850" spc="55" dirty="0" smtClean="0">
                <a:solidFill>
                  <a:srgbClr val="231F20"/>
                </a:solidFill>
                <a:latin typeface="Avenir Book"/>
                <a:cs typeface="Avenir Book"/>
              </a:rPr>
              <a:t>a </a:t>
            </a:r>
            <a:r>
              <a:rPr sz="1850" spc="-10" dirty="0" smtClean="0">
                <a:solidFill>
                  <a:srgbClr val="231F20"/>
                </a:solidFill>
                <a:latin typeface="Avenir Book"/>
                <a:cs typeface="Avenir Book"/>
              </a:rPr>
              <a:t>majority </a:t>
            </a:r>
            <a:r>
              <a:rPr sz="1850" dirty="0">
                <a:solidFill>
                  <a:srgbClr val="231F20"/>
                </a:solidFill>
                <a:latin typeface="Avenir Book"/>
                <a:cs typeface="Avenir Book"/>
              </a:rPr>
              <a:t>of</a:t>
            </a:r>
            <a:r>
              <a:rPr sz="1850" spc="25" dirty="0">
                <a:solidFill>
                  <a:srgbClr val="231F20"/>
                </a:solidFill>
                <a:latin typeface="Avenir Book"/>
                <a:cs typeface="Avenir Book"/>
              </a:rPr>
              <a:t> </a:t>
            </a:r>
            <a:r>
              <a:rPr sz="1850" dirty="0">
                <a:solidFill>
                  <a:srgbClr val="231F20"/>
                </a:solidFill>
                <a:latin typeface="Avenir Book"/>
                <a:cs typeface="Avenir Book"/>
              </a:rPr>
              <a:t>their</a:t>
            </a:r>
            <a:r>
              <a:rPr sz="1850" spc="30" dirty="0">
                <a:solidFill>
                  <a:srgbClr val="231F20"/>
                </a:solidFill>
                <a:latin typeface="Avenir Book"/>
                <a:cs typeface="Avenir Book"/>
              </a:rPr>
              <a:t> </a:t>
            </a:r>
            <a:r>
              <a:rPr sz="1850" dirty="0">
                <a:solidFill>
                  <a:srgbClr val="231F20"/>
                </a:solidFill>
                <a:latin typeface="Avenir Book"/>
                <a:cs typeface="Avenir Book"/>
              </a:rPr>
              <a:t>time</a:t>
            </a:r>
            <a:r>
              <a:rPr sz="1850" spc="25" dirty="0">
                <a:solidFill>
                  <a:srgbClr val="231F20"/>
                </a:solidFill>
                <a:latin typeface="Avenir Book"/>
                <a:cs typeface="Avenir Book"/>
              </a:rPr>
              <a:t> </a:t>
            </a:r>
            <a:r>
              <a:rPr sz="1850" dirty="0">
                <a:solidFill>
                  <a:srgbClr val="231F20"/>
                </a:solidFill>
                <a:latin typeface="Avenir Book"/>
                <a:cs typeface="Avenir Book"/>
              </a:rPr>
              <a:t>inside,</a:t>
            </a:r>
            <a:r>
              <a:rPr sz="1850" spc="30" dirty="0">
                <a:solidFill>
                  <a:srgbClr val="231F20"/>
                </a:solidFill>
                <a:latin typeface="Avenir Book"/>
                <a:cs typeface="Avenir Book"/>
              </a:rPr>
              <a:t> </a:t>
            </a:r>
            <a:r>
              <a:rPr sz="1850" dirty="0">
                <a:solidFill>
                  <a:srgbClr val="231F20"/>
                </a:solidFill>
                <a:latin typeface="Avenir Book"/>
                <a:cs typeface="Avenir Book"/>
              </a:rPr>
              <a:t>up</a:t>
            </a:r>
            <a:r>
              <a:rPr sz="1850" spc="25" dirty="0">
                <a:solidFill>
                  <a:srgbClr val="231F20"/>
                </a:solidFill>
                <a:latin typeface="Avenir Book"/>
                <a:cs typeface="Avenir Book"/>
              </a:rPr>
              <a:t> </a:t>
            </a:r>
            <a:r>
              <a:rPr sz="1850" dirty="0">
                <a:solidFill>
                  <a:srgbClr val="231F20"/>
                </a:solidFill>
                <a:latin typeface="Avenir Book"/>
                <a:cs typeface="Avenir Book"/>
              </a:rPr>
              <a:t>to</a:t>
            </a:r>
            <a:r>
              <a:rPr sz="1850" spc="30" dirty="0">
                <a:solidFill>
                  <a:srgbClr val="231F20"/>
                </a:solidFill>
                <a:latin typeface="Avenir Book"/>
                <a:cs typeface="Avenir Book"/>
              </a:rPr>
              <a:t> </a:t>
            </a:r>
            <a:r>
              <a:rPr sz="1850" dirty="0">
                <a:solidFill>
                  <a:srgbClr val="231F20"/>
                </a:solidFill>
                <a:latin typeface="Avenir Book"/>
                <a:cs typeface="Avenir Book"/>
              </a:rPr>
              <a:t>90%</a:t>
            </a:r>
            <a:r>
              <a:rPr sz="1850" spc="25" dirty="0">
                <a:solidFill>
                  <a:srgbClr val="231F20"/>
                </a:solidFill>
                <a:latin typeface="Avenir Book"/>
                <a:cs typeface="Avenir Book"/>
              </a:rPr>
              <a:t> </a:t>
            </a:r>
            <a:r>
              <a:rPr sz="1850" dirty="0">
                <a:solidFill>
                  <a:srgbClr val="231F20"/>
                </a:solidFill>
                <a:latin typeface="Avenir Book"/>
                <a:cs typeface="Avenir Book"/>
              </a:rPr>
              <a:t>–</a:t>
            </a:r>
            <a:r>
              <a:rPr sz="1850" spc="30" dirty="0">
                <a:solidFill>
                  <a:srgbClr val="231F20"/>
                </a:solidFill>
                <a:latin typeface="Avenir Book"/>
                <a:cs typeface="Avenir Book"/>
              </a:rPr>
              <a:t> </a:t>
            </a:r>
            <a:r>
              <a:rPr sz="1850" dirty="0">
                <a:solidFill>
                  <a:srgbClr val="231F20"/>
                </a:solidFill>
                <a:latin typeface="Avenir Book"/>
                <a:cs typeface="Avenir Book"/>
              </a:rPr>
              <a:t>so</a:t>
            </a:r>
            <a:r>
              <a:rPr sz="1850" spc="25" dirty="0">
                <a:solidFill>
                  <a:srgbClr val="231F20"/>
                </a:solidFill>
                <a:latin typeface="Avenir Book"/>
                <a:cs typeface="Avenir Book"/>
              </a:rPr>
              <a:t> </a:t>
            </a:r>
            <a:r>
              <a:rPr sz="1850" spc="-20" dirty="0">
                <a:solidFill>
                  <a:srgbClr val="231F20"/>
                </a:solidFill>
                <a:latin typeface="Avenir Book"/>
                <a:cs typeface="Avenir Book"/>
              </a:rPr>
              <a:t>it’s</a:t>
            </a:r>
            <a:r>
              <a:rPr sz="1850" spc="30" dirty="0">
                <a:solidFill>
                  <a:srgbClr val="231F20"/>
                </a:solidFill>
                <a:latin typeface="Avenir Book"/>
                <a:cs typeface="Avenir Book"/>
              </a:rPr>
              <a:t> </a:t>
            </a:r>
            <a:r>
              <a:rPr sz="1850" dirty="0">
                <a:solidFill>
                  <a:srgbClr val="231F20"/>
                </a:solidFill>
                <a:latin typeface="Avenir Book"/>
                <a:cs typeface="Avenir Book"/>
              </a:rPr>
              <a:t>important</a:t>
            </a:r>
            <a:r>
              <a:rPr sz="1850" spc="25" dirty="0">
                <a:solidFill>
                  <a:srgbClr val="231F20"/>
                </a:solidFill>
                <a:latin typeface="Avenir Book"/>
                <a:cs typeface="Avenir Book"/>
              </a:rPr>
              <a:t> </a:t>
            </a:r>
            <a:r>
              <a:rPr sz="1850" dirty="0">
                <a:solidFill>
                  <a:srgbClr val="231F20"/>
                </a:solidFill>
                <a:latin typeface="Avenir Book"/>
                <a:cs typeface="Avenir Book"/>
              </a:rPr>
              <a:t>to</a:t>
            </a:r>
            <a:r>
              <a:rPr sz="1850" spc="30" dirty="0">
                <a:solidFill>
                  <a:srgbClr val="231F20"/>
                </a:solidFill>
                <a:latin typeface="Avenir Book"/>
                <a:cs typeface="Avenir Book"/>
              </a:rPr>
              <a:t> </a:t>
            </a:r>
            <a:r>
              <a:rPr sz="1850" dirty="0">
                <a:solidFill>
                  <a:srgbClr val="231F20"/>
                </a:solidFill>
                <a:latin typeface="Avenir Book"/>
                <a:cs typeface="Avenir Book"/>
              </a:rPr>
              <a:t>focus</a:t>
            </a:r>
            <a:r>
              <a:rPr sz="1850" spc="25" dirty="0">
                <a:solidFill>
                  <a:srgbClr val="231F20"/>
                </a:solidFill>
                <a:latin typeface="Avenir Book"/>
                <a:cs typeface="Avenir Book"/>
              </a:rPr>
              <a:t> </a:t>
            </a:r>
            <a:r>
              <a:rPr sz="1850" dirty="0">
                <a:solidFill>
                  <a:srgbClr val="231F20"/>
                </a:solidFill>
                <a:latin typeface="Avenir Book"/>
                <a:cs typeface="Avenir Book"/>
              </a:rPr>
              <a:t>on</a:t>
            </a:r>
            <a:r>
              <a:rPr sz="1850" spc="30" dirty="0">
                <a:solidFill>
                  <a:srgbClr val="231F20"/>
                </a:solidFill>
                <a:latin typeface="Avenir Book"/>
                <a:cs typeface="Avenir Book"/>
              </a:rPr>
              <a:t> </a:t>
            </a:r>
            <a:r>
              <a:rPr sz="1850" dirty="0">
                <a:solidFill>
                  <a:srgbClr val="231F20"/>
                </a:solidFill>
                <a:latin typeface="Avenir Book"/>
                <a:cs typeface="Avenir Book"/>
              </a:rPr>
              <a:t>a</a:t>
            </a:r>
            <a:r>
              <a:rPr sz="1850" spc="25" dirty="0">
                <a:solidFill>
                  <a:srgbClr val="231F20"/>
                </a:solidFill>
                <a:latin typeface="Avenir Book"/>
                <a:cs typeface="Avenir Book"/>
              </a:rPr>
              <a:t> </a:t>
            </a:r>
            <a:r>
              <a:rPr sz="1850" spc="-10" dirty="0">
                <a:solidFill>
                  <a:srgbClr val="231F20"/>
                </a:solidFill>
                <a:latin typeface="Avenir Book"/>
                <a:cs typeface="Avenir Book"/>
              </a:rPr>
              <a:t>simple </a:t>
            </a:r>
            <a:r>
              <a:rPr sz="1850" dirty="0">
                <a:solidFill>
                  <a:srgbClr val="231F20"/>
                </a:solidFill>
                <a:latin typeface="Avenir Book"/>
                <a:cs typeface="Avenir Book"/>
              </a:rPr>
              <a:t>step</a:t>
            </a:r>
            <a:r>
              <a:rPr sz="1850" spc="30" dirty="0">
                <a:solidFill>
                  <a:srgbClr val="231F20"/>
                </a:solidFill>
                <a:latin typeface="Avenir Book"/>
                <a:cs typeface="Avenir Book"/>
              </a:rPr>
              <a:t> </a:t>
            </a:r>
            <a:r>
              <a:rPr sz="1850" dirty="0">
                <a:solidFill>
                  <a:srgbClr val="231F20"/>
                </a:solidFill>
                <a:latin typeface="Avenir Book"/>
                <a:cs typeface="Avenir Book"/>
              </a:rPr>
              <a:t>to</a:t>
            </a:r>
            <a:r>
              <a:rPr sz="1850" spc="35" dirty="0">
                <a:solidFill>
                  <a:srgbClr val="231F20"/>
                </a:solidFill>
                <a:latin typeface="Avenir Book"/>
                <a:cs typeface="Avenir Book"/>
              </a:rPr>
              <a:t> </a:t>
            </a:r>
            <a:r>
              <a:rPr sz="1850" dirty="0">
                <a:solidFill>
                  <a:srgbClr val="231F20"/>
                </a:solidFill>
                <a:latin typeface="Avenir Book"/>
                <a:cs typeface="Avenir Book"/>
              </a:rPr>
              <a:t>improve</a:t>
            </a:r>
            <a:r>
              <a:rPr sz="1850" spc="35" dirty="0">
                <a:solidFill>
                  <a:srgbClr val="231F20"/>
                </a:solidFill>
                <a:latin typeface="Avenir Book"/>
                <a:cs typeface="Avenir Book"/>
              </a:rPr>
              <a:t> </a:t>
            </a:r>
            <a:r>
              <a:rPr sz="1850" dirty="0">
                <a:solidFill>
                  <a:srgbClr val="231F20"/>
                </a:solidFill>
                <a:latin typeface="Avenir Book"/>
                <a:cs typeface="Avenir Book"/>
              </a:rPr>
              <a:t>indoor</a:t>
            </a:r>
            <a:r>
              <a:rPr sz="1850" spc="35" dirty="0">
                <a:solidFill>
                  <a:srgbClr val="231F20"/>
                </a:solidFill>
                <a:latin typeface="Avenir Book"/>
                <a:cs typeface="Avenir Book"/>
              </a:rPr>
              <a:t> </a:t>
            </a:r>
            <a:r>
              <a:rPr sz="1850" dirty="0">
                <a:solidFill>
                  <a:srgbClr val="231F20"/>
                </a:solidFill>
                <a:latin typeface="Avenir Book"/>
                <a:cs typeface="Avenir Book"/>
              </a:rPr>
              <a:t>air</a:t>
            </a:r>
            <a:r>
              <a:rPr sz="1850" spc="35" dirty="0">
                <a:solidFill>
                  <a:srgbClr val="231F20"/>
                </a:solidFill>
                <a:latin typeface="Avenir Book"/>
                <a:cs typeface="Avenir Book"/>
              </a:rPr>
              <a:t> </a:t>
            </a:r>
            <a:r>
              <a:rPr sz="1850" dirty="0">
                <a:solidFill>
                  <a:srgbClr val="231F20"/>
                </a:solidFill>
                <a:latin typeface="Avenir Book"/>
                <a:cs typeface="Avenir Book"/>
              </a:rPr>
              <a:t>quality</a:t>
            </a:r>
            <a:r>
              <a:rPr sz="1850" spc="35" dirty="0">
                <a:solidFill>
                  <a:srgbClr val="231F20"/>
                </a:solidFill>
                <a:latin typeface="Avenir Book"/>
                <a:cs typeface="Avenir Book"/>
              </a:rPr>
              <a:t> </a:t>
            </a:r>
            <a:r>
              <a:rPr sz="1850" dirty="0">
                <a:solidFill>
                  <a:srgbClr val="231F20"/>
                </a:solidFill>
                <a:latin typeface="Avenir Book"/>
                <a:cs typeface="Avenir Book"/>
              </a:rPr>
              <a:t>–</a:t>
            </a:r>
            <a:r>
              <a:rPr sz="1850" spc="35" dirty="0">
                <a:solidFill>
                  <a:srgbClr val="231F20"/>
                </a:solidFill>
                <a:latin typeface="Avenir Book"/>
                <a:cs typeface="Avenir Book"/>
              </a:rPr>
              <a:t> </a:t>
            </a:r>
            <a:r>
              <a:rPr sz="1850" dirty="0">
                <a:solidFill>
                  <a:srgbClr val="231F20"/>
                </a:solidFill>
                <a:latin typeface="Avenir Book"/>
                <a:cs typeface="Avenir Book"/>
              </a:rPr>
              <a:t>letting</a:t>
            </a:r>
            <a:r>
              <a:rPr sz="1850" spc="35" dirty="0">
                <a:solidFill>
                  <a:srgbClr val="231F20"/>
                </a:solidFill>
                <a:latin typeface="Avenir Book"/>
                <a:cs typeface="Avenir Book"/>
              </a:rPr>
              <a:t> </a:t>
            </a:r>
            <a:r>
              <a:rPr sz="1850" dirty="0">
                <a:solidFill>
                  <a:srgbClr val="231F20"/>
                </a:solidFill>
                <a:latin typeface="Avenir Book"/>
                <a:cs typeface="Avenir Book"/>
              </a:rPr>
              <a:t>the</a:t>
            </a:r>
            <a:r>
              <a:rPr sz="1850" spc="35" dirty="0">
                <a:solidFill>
                  <a:srgbClr val="231F20"/>
                </a:solidFill>
                <a:latin typeface="Avenir Book"/>
                <a:cs typeface="Avenir Book"/>
              </a:rPr>
              <a:t> </a:t>
            </a:r>
            <a:r>
              <a:rPr sz="1850" dirty="0">
                <a:solidFill>
                  <a:srgbClr val="231F20"/>
                </a:solidFill>
                <a:latin typeface="Avenir Book"/>
                <a:cs typeface="Avenir Book"/>
              </a:rPr>
              <a:t>fresh</a:t>
            </a:r>
            <a:r>
              <a:rPr sz="1850" spc="35" dirty="0">
                <a:solidFill>
                  <a:srgbClr val="231F20"/>
                </a:solidFill>
                <a:latin typeface="Avenir Book"/>
                <a:cs typeface="Avenir Book"/>
              </a:rPr>
              <a:t> </a:t>
            </a:r>
            <a:r>
              <a:rPr sz="1850" dirty="0">
                <a:solidFill>
                  <a:srgbClr val="231F20"/>
                </a:solidFill>
                <a:latin typeface="Avenir Book"/>
                <a:cs typeface="Avenir Book"/>
              </a:rPr>
              <a:t>air</a:t>
            </a:r>
            <a:r>
              <a:rPr sz="1850" spc="35" dirty="0">
                <a:solidFill>
                  <a:srgbClr val="231F20"/>
                </a:solidFill>
                <a:latin typeface="Avenir Book"/>
                <a:cs typeface="Avenir Book"/>
              </a:rPr>
              <a:t> </a:t>
            </a:r>
            <a:r>
              <a:rPr sz="1850" spc="-25" dirty="0">
                <a:solidFill>
                  <a:srgbClr val="231F20"/>
                </a:solidFill>
                <a:latin typeface="Avenir Book"/>
                <a:cs typeface="Avenir Book"/>
              </a:rPr>
              <a:t>in!</a:t>
            </a:r>
            <a:endParaRPr sz="1850" dirty="0">
              <a:latin typeface="Avenir Book"/>
              <a:cs typeface="Avenir Book"/>
            </a:endParaRPr>
          </a:p>
        </p:txBody>
      </p:sp>
      <p:sp>
        <p:nvSpPr>
          <p:cNvPr id="8" name="object 8"/>
          <p:cNvSpPr txBox="1"/>
          <p:nvPr/>
        </p:nvSpPr>
        <p:spPr>
          <a:xfrm>
            <a:off x="331215" y="7295392"/>
            <a:ext cx="4547096"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9" name="object 9"/>
          <p:cNvSpPr txBox="1"/>
          <p:nvPr/>
        </p:nvSpPr>
        <p:spPr>
          <a:xfrm>
            <a:off x="8230616" y="7142480"/>
            <a:ext cx="1485900" cy="4826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4E71"/>
                </a:solidFill>
                <a:latin typeface="Avenir Next Medium"/>
                <a:cs typeface="Avenir Next Medium"/>
              </a:rPr>
              <a:t>Learner</a:t>
            </a:r>
            <a:r>
              <a:rPr sz="2000" spc="55" dirty="0">
                <a:solidFill>
                  <a:srgbClr val="004E71"/>
                </a:solidFill>
                <a:latin typeface="Avenir Next Medium"/>
                <a:cs typeface="Avenir Next Medium"/>
              </a:rPr>
              <a:t>  </a:t>
            </a:r>
            <a:r>
              <a:rPr sz="3000" spc="-90" dirty="0">
                <a:solidFill>
                  <a:srgbClr val="004E71"/>
                </a:solidFill>
                <a:latin typeface="Avenir Next Medium"/>
                <a:cs typeface="Avenir Next Medium"/>
              </a:rPr>
              <a:t>35</a:t>
            </a:r>
            <a:endParaRPr sz="3000">
              <a:latin typeface="Avenir Next Medium"/>
              <a:cs typeface="Avenir Next Medium"/>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bject 16"/>
          <p:cNvSpPr txBox="1"/>
          <p:nvPr/>
        </p:nvSpPr>
        <p:spPr>
          <a:xfrm>
            <a:off x="1210157" y="4951450"/>
            <a:ext cx="7353934" cy="2151380"/>
          </a:xfrm>
          <a:prstGeom prst="rect">
            <a:avLst/>
          </a:prstGeom>
        </p:spPr>
        <p:txBody>
          <a:bodyPr vert="horz" wrap="square" lIns="0" tIns="12700" rIns="0" bIns="0" rtlCol="0">
            <a:spAutoFit/>
          </a:bodyPr>
          <a:lstStyle/>
          <a:p>
            <a:pPr marL="12700" marR="5080" algn="just">
              <a:lnSpc>
                <a:spcPct val="110700"/>
              </a:lnSpc>
              <a:spcBef>
                <a:spcPts val="100"/>
              </a:spcBef>
            </a:pPr>
            <a:r>
              <a:rPr sz="1400" spc="-35" dirty="0">
                <a:solidFill>
                  <a:srgbClr val="67686A"/>
                </a:solidFill>
                <a:latin typeface="Avenir Book"/>
                <a:cs typeface="Avenir Book"/>
              </a:rPr>
              <a:t>This</a:t>
            </a:r>
            <a:r>
              <a:rPr sz="1400" spc="-65" dirty="0">
                <a:solidFill>
                  <a:srgbClr val="67686A"/>
                </a:solidFill>
                <a:latin typeface="Avenir Book"/>
                <a:cs typeface="Avenir Book"/>
              </a:rPr>
              <a:t> </a:t>
            </a:r>
            <a:r>
              <a:rPr sz="1400" spc="-40" dirty="0">
                <a:solidFill>
                  <a:srgbClr val="67686A"/>
                </a:solidFill>
                <a:latin typeface="Avenir Book"/>
                <a:cs typeface="Avenir Book"/>
              </a:rPr>
              <a:t>flip</a:t>
            </a:r>
            <a:r>
              <a:rPr sz="1400" spc="-45" dirty="0">
                <a:solidFill>
                  <a:srgbClr val="67686A"/>
                </a:solidFill>
                <a:latin typeface="Avenir Book"/>
                <a:cs typeface="Avenir Book"/>
              </a:rPr>
              <a:t> </a:t>
            </a:r>
            <a:r>
              <a:rPr sz="1400" spc="-35" dirty="0">
                <a:solidFill>
                  <a:srgbClr val="67686A"/>
                </a:solidFill>
                <a:latin typeface="Avenir Book"/>
                <a:cs typeface="Avenir Book"/>
              </a:rPr>
              <a:t>book </a:t>
            </a:r>
            <a:r>
              <a:rPr sz="1400" spc="-60" dirty="0">
                <a:solidFill>
                  <a:srgbClr val="67686A"/>
                </a:solidFill>
                <a:latin typeface="Avenir Book"/>
                <a:cs typeface="Avenir Book"/>
              </a:rPr>
              <a:t>was</a:t>
            </a:r>
            <a:r>
              <a:rPr sz="1400" spc="-35" dirty="0">
                <a:solidFill>
                  <a:srgbClr val="67686A"/>
                </a:solidFill>
                <a:latin typeface="Avenir Book"/>
                <a:cs typeface="Avenir Book"/>
              </a:rPr>
              <a:t> </a:t>
            </a:r>
            <a:r>
              <a:rPr sz="1400" spc="-10" dirty="0">
                <a:solidFill>
                  <a:srgbClr val="67686A"/>
                </a:solidFill>
                <a:latin typeface="Avenir Book"/>
                <a:cs typeface="Avenir Book"/>
              </a:rPr>
              <a:t>supported</a:t>
            </a:r>
            <a:r>
              <a:rPr sz="1400" spc="-35" dirty="0">
                <a:solidFill>
                  <a:srgbClr val="67686A"/>
                </a:solidFill>
                <a:latin typeface="Avenir Book"/>
                <a:cs typeface="Avenir Book"/>
              </a:rPr>
              <a:t> </a:t>
            </a:r>
            <a:r>
              <a:rPr sz="1400" spc="-95" dirty="0">
                <a:solidFill>
                  <a:srgbClr val="67686A"/>
                </a:solidFill>
                <a:latin typeface="Avenir Book"/>
                <a:cs typeface="Avenir Book"/>
              </a:rPr>
              <a:t>by</a:t>
            </a:r>
            <a:r>
              <a:rPr sz="1400" dirty="0">
                <a:solidFill>
                  <a:srgbClr val="67686A"/>
                </a:solidFill>
                <a:latin typeface="Avenir Book"/>
                <a:cs typeface="Avenir Book"/>
              </a:rPr>
              <a:t> </a:t>
            </a:r>
            <a:r>
              <a:rPr sz="1400" spc="-10" dirty="0">
                <a:solidFill>
                  <a:srgbClr val="67686A"/>
                </a:solidFill>
                <a:latin typeface="Avenir Book"/>
                <a:cs typeface="Avenir Book"/>
              </a:rPr>
              <a:t>cooperative</a:t>
            </a:r>
            <a:r>
              <a:rPr sz="1400" spc="-40" dirty="0">
                <a:solidFill>
                  <a:srgbClr val="67686A"/>
                </a:solidFill>
                <a:latin typeface="Avenir Book"/>
                <a:cs typeface="Avenir Book"/>
              </a:rPr>
              <a:t> </a:t>
            </a:r>
            <a:r>
              <a:rPr sz="1400" spc="-20" dirty="0">
                <a:solidFill>
                  <a:srgbClr val="67686A"/>
                </a:solidFill>
                <a:latin typeface="Avenir Book"/>
                <a:cs typeface="Avenir Book"/>
              </a:rPr>
              <a:t>agreement</a:t>
            </a:r>
            <a:r>
              <a:rPr sz="1400" spc="-35" dirty="0">
                <a:solidFill>
                  <a:srgbClr val="67686A"/>
                </a:solidFill>
                <a:latin typeface="Avenir Book"/>
                <a:cs typeface="Avenir Book"/>
              </a:rPr>
              <a:t> </a:t>
            </a:r>
            <a:r>
              <a:rPr sz="1400" spc="-55" dirty="0">
                <a:solidFill>
                  <a:srgbClr val="67686A"/>
                </a:solidFill>
                <a:latin typeface="Avenir Book"/>
                <a:cs typeface="Avenir Book"/>
              </a:rPr>
              <a:t>FAIN:</a:t>
            </a:r>
            <a:r>
              <a:rPr sz="1400" spc="-35" dirty="0">
                <a:solidFill>
                  <a:srgbClr val="67686A"/>
                </a:solidFill>
                <a:latin typeface="Avenir Book"/>
                <a:cs typeface="Avenir Book"/>
              </a:rPr>
              <a:t> </a:t>
            </a:r>
            <a:r>
              <a:rPr sz="1400" spc="-20" dirty="0">
                <a:solidFill>
                  <a:srgbClr val="67686A"/>
                </a:solidFill>
                <a:latin typeface="Avenir Book"/>
                <a:cs typeface="Avenir Book"/>
              </a:rPr>
              <a:t>NU61TS000296</a:t>
            </a:r>
            <a:r>
              <a:rPr sz="1400" spc="-35" dirty="0">
                <a:solidFill>
                  <a:srgbClr val="67686A"/>
                </a:solidFill>
                <a:latin typeface="Avenir Book"/>
                <a:cs typeface="Avenir Book"/>
              </a:rPr>
              <a:t> </a:t>
            </a:r>
            <a:r>
              <a:rPr sz="1400" spc="-45" dirty="0">
                <a:solidFill>
                  <a:srgbClr val="67686A"/>
                </a:solidFill>
                <a:latin typeface="Avenir Book"/>
                <a:cs typeface="Avenir Book"/>
              </a:rPr>
              <a:t>from</a:t>
            </a:r>
            <a:r>
              <a:rPr sz="1400" spc="-35" dirty="0">
                <a:solidFill>
                  <a:srgbClr val="67686A"/>
                </a:solidFill>
                <a:latin typeface="Avenir Book"/>
                <a:cs typeface="Avenir Book"/>
              </a:rPr>
              <a:t> </a:t>
            </a:r>
            <a:r>
              <a:rPr sz="1400" spc="-45" dirty="0">
                <a:solidFill>
                  <a:srgbClr val="67686A"/>
                </a:solidFill>
                <a:latin typeface="Avenir Book"/>
                <a:cs typeface="Avenir Book"/>
              </a:rPr>
              <a:t>the</a:t>
            </a:r>
            <a:r>
              <a:rPr sz="1400" spc="-35" dirty="0">
                <a:solidFill>
                  <a:srgbClr val="67686A"/>
                </a:solidFill>
                <a:latin typeface="Avenir Book"/>
                <a:cs typeface="Avenir Book"/>
              </a:rPr>
              <a:t> </a:t>
            </a:r>
            <a:r>
              <a:rPr sz="1400" spc="-10" dirty="0">
                <a:solidFill>
                  <a:srgbClr val="67686A"/>
                </a:solidFill>
                <a:latin typeface="Avenir Book"/>
                <a:cs typeface="Avenir Book"/>
              </a:rPr>
              <a:t>Centers </a:t>
            </a:r>
            <a:r>
              <a:rPr sz="1400" dirty="0">
                <a:solidFill>
                  <a:srgbClr val="67686A"/>
                </a:solidFill>
                <a:latin typeface="Avenir Book"/>
                <a:cs typeface="Avenir Book"/>
              </a:rPr>
              <a:t>for</a:t>
            </a:r>
            <a:r>
              <a:rPr sz="1400" spc="-25" dirty="0">
                <a:solidFill>
                  <a:srgbClr val="67686A"/>
                </a:solidFill>
                <a:latin typeface="Avenir Book"/>
                <a:cs typeface="Avenir Book"/>
              </a:rPr>
              <a:t> </a:t>
            </a:r>
            <a:r>
              <a:rPr sz="1400" dirty="0">
                <a:solidFill>
                  <a:srgbClr val="67686A"/>
                </a:solidFill>
                <a:latin typeface="Avenir Book"/>
                <a:cs typeface="Avenir Book"/>
              </a:rPr>
              <a:t>Disease</a:t>
            </a:r>
            <a:r>
              <a:rPr sz="1400" spc="-20" dirty="0">
                <a:solidFill>
                  <a:srgbClr val="67686A"/>
                </a:solidFill>
                <a:latin typeface="Avenir Book"/>
                <a:cs typeface="Avenir Book"/>
              </a:rPr>
              <a:t> </a:t>
            </a:r>
            <a:r>
              <a:rPr sz="1400" dirty="0">
                <a:solidFill>
                  <a:srgbClr val="67686A"/>
                </a:solidFill>
                <a:latin typeface="Avenir Book"/>
                <a:cs typeface="Avenir Book"/>
              </a:rPr>
              <a:t>Control</a:t>
            </a:r>
            <a:r>
              <a:rPr sz="1400" spc="-20" dirty="0">
                <a:solidFill>
                  <a:srgbClr val="67686A"/>
                </a:solidFill>
                <a:latin typeface="Avenir Book"/>
                <a:cs typeface="Avenir Book"/>
              </a:rPr>
              <a:t> </a:t>
            </a:r>
            <a:r>
              <a:rPr sz="1400" dirty="0">
                <a:solidFill>
                  <a:srgbClr val="67686A"/>
                </a:solidFill>
                <a:latin typeface="Avenir Book"/>
                <a:cs typeface="Avenir Book"/>
              </a:rPr>
              <a:t>and</a:t>
            </a:r>
            <a:r>
              <a:rPr sz="1400" spc="-20" dirty="0">
                <a:solidFill>
                  <a:srgbClr val="67686A"/>
                </a:solidFill>
                <a:latin typeface="Avenir Book"/>
                <a:cs typeface="Avenir Book"/>
              </a:rPr>
              <a:t> </a:t>
            </a:r>
            <a:r>
              <a:rPr sz="1400" spc="-10" dirty="0">
                <a:solidFill>
                  <a:srgbClr val="67686A"/>
                </a:solidFill>
                <a:latin typeface="Avenir Book"/>
                <a:cs typeface="Avenir Book"/>
              </a:rPr>
              <a:t>Prevention/Agency</a:t>
            </a:r>
            <a:r>
              <a:rPr sz="1400" spc="-20" dirty="0">
                <a:solidFill>
                  <a:srgbClr val="67686A"/>
                </a:solidFill>
                <a:latin typeface="Avenir Book"/>
                <a:cs typeface="Avenir Book"/>
              </a:rPr>
              <a:t> </a:t>
            </a:r>
            <a:r>
              <a:rPr sz="1400" dirty="0">
                <a:solidFill>
                  <a:srgbClr val="67686A"/>
                </a:solidFill>
                <a:latin typeface="Avenir Book"/>
                <a:cs typeface="Avenir Book"/>
              </a:rPr>
              <a:t>for</a:t>
            </a:r>
            <a:r>
              <a:rPr sz="1400" spc="-25" dirty="0">
                <a:solidFill>
                  <a:srgbClr val="67686A"/>
                </a:solidFill>
                <a:latin typeface="Avenir Book"/>
                <a:cs typeface="Avenir Book"/>
              </a:rPr>
              <a:t> </a:t>
            </a:r>
            <a:r>
              <a:rPr sz="1400" spc="-20" dirty="0">
                <a:solidFill>
                  <a:srgbClr val="67686A"/>
                </a:solidFill>
                <a:latin typeface="Avenir Book"/>
                <a:cs typeface="Avenir Book"/>
              </a:rPr>
              <a:t>Toxic </a:t>
            </a:r>
            <a:r>
              <a:rPr sz="1400" dirty="0">
                <a:solidFill>
                  <a:srgbClr val="67686A"/>
                </a:solidFill>
                <a:latin typeface="Avenir Book"/>
                <a:cs typeface="Avenir Book"/>
              </a:rPr>
              <a:t>Substances</a:t>
            </a:r>
            <a:r>
              <a:rPr sz="1400" spc="-20" dirty="0">
                <a:solidFill>
                  <a:srgbClr val="67686A"/>
                </a:solidFill>
                <a:latin typeface="Avenir Book"/>
                <a:cs typeface="Avenir Book"/>
              </a:rPr>
              <a:t> </a:t>
            </a:r>
            <a:r>
              <a:rPr sz="1400" dirty="0">
                <a:solidFill>
                  <a:srgbClr val="67686A"/>
                </a:solidFill>
                <a:latin typeface="Avenir Book"/>
                <a:cs typeface="Avenir Book"/>
              </a:rPr>
              <a:t>and</a:t>
            </a:r>
            <a:r>
              <a:rPr sz="1400" spc="-20" dirty="0">
                <a:solidFill>
                  <a:srgbClr val="67686A"/>
                </a:solidFill>
                <a:latin typeface="Avenir Book"/>
                <a:cs typeface="Avenir Book"/>
              </a:rPr>
              <a:t> </a:t>
            </a:r>
            <a:r>
              <a:rPr sz="1400" dirty="0">
                <a:solidFill>
                  <a:srgbClr val="67686A"/>
                </a:solidFill>
                <a:latin typeface="Avenir Book"/>
                <a:cs typeface="Avenir Book"/>
              </a:rPr>
              <a:t>Disease</a:t>
            </a:r>
            <a:r>
              <a:rPr sz="1400" spc="-20" dirty="0">
                <a:solidFill>
                  <a:srgbClr val="67686A"/>
                </a:solidFill>
                <a:latin typeface="Avenir Book"/>
                <a:cs typeface="Avenir Book"/>
              </a:rPr>
              <a:t> </a:t>
            </a:r>
            <a:r>
              <a:rPr sz="1400" dirty="0">
                <a:solidFill>
                  <a:srgbClr val="67686A"/>
                </a:solidFill>
                <a:latin typeface="Avenir Book"/>
                <a:cs typeface="Avenir Book"/>
              </a:rPr>
              <a:t>Registry</a:t>
            </a:r>
            <a:r>
              <a:rPr sz="1400" spc="-25" dirty="0">
                <a:solidFill>
                  <a:srgbClr val="67686A"/>
                </a:solidFill>
                <a:latin typeface="Avenir Book"/>
                <a:cs typeface="Avenir Book"/>
              </a:rPr>
              <a:t> </a:t>
            </a:r>
            <a:r>
              <a:rPr sz="1400" spc="-10" dirty="0">
                <a:solidFill>
                  <a:srgbClr val="67686A"/>
                </a:solidFill>
                <a:latin typeface="Avenir Book"/>
                <a:cs typeface="Avenir Book"/>
              </a:rPr>
              <a:t>(CDC/ </a:t>
            </a:r>
            <a:r>
              <a:rPr sz="1400" dirty="0">
                <a:solidFill>
                  <a:srgbClr val="67686A"/>
                </a:solidFill>
                <a:latin typeface="Avenir Book"/>
                <a:cs typeface="Avenir Book"/>
              </a:rPr>
              <a:t>ATSDR).</a:t>
            </a:r>
            <a:r>
              <a:rPr sz="1400" spc="160" dirty="0">
                <a:solidFill>
                  <a:srgbClr val="67686A"/>
                </a:solidFill>
                <a:latin typeface="Avenir Book"/>
                <a:cs typeface="Avenir Book"/>
              </a:rPr>
              <a:t> </a:t>
            </a:r>
            <a:r>
              <a:rPr sz="1400" dirty="0">
                <a:solidFill>
                  <a:srgbClr val="67686A"/>
                </a:solidFill>
                <a:latin typeface="Avenir Book"/>
                <a:cs typeface="Avenir Book"/>
              </a:rPr>
              <a:t>The</a:t>
            </a:r>
            <a:r>
              <a:rPr sz="1400" spc="160" dirty="0">
                <a:solidFill>
                  <a:srgbClr val="67686A"/>
                </a:solidFill>
                <a:latin typeface="Avenir Book"/>
                <a:cs typeface="Avenir Book"/>
              </a:rPr>
              <a:t> </a:t>
            </a:r>
            <a:r>
              <a:rPr sz="1400" dirty="0">
                <a:solidFill>
                  <a:srgbClr val="67686A"/>
                </a:solidFill>
                <a:latin typeface="Avenir Book"/>
                <a:cs typeface="Avenir Book"/>
              </a:rPr>
              <a:t>U.S.</a:t>
            </a:r>
            <a:r>
              <a:rPr sz="1400" spc="160" dirty="0">
                <a:solidFill>
                  <a:srgbClr val="67686A"/>
                </a:solidFill>
                <a:latin typeface="Avenir Book"/>
                <a:cs typeface="Avenir Book"/>
              </a:rPr>
              <a:t> </a:t>
            </a:r>
            <a:r>
              <a:rPr sz="1400" dirty="0">
                <a:solidFill>
                  <a:srgbClr val="67686A"/>
                </a:solidFill>
                <a:latin typeface="Avenir Book"/>
                <a:cs typeface="Avenir Book"/>
              </a:rPr>
              <a:t>Environmental</a:t>
            </a:r>
            <a:r>
              <a:rPr sz="1400" spc="160" dirty="0">
                <a:solidFill>
                  <a:srgbClr val="67686A"/>
                </a:solidFill>
                <a:latin typeface="Avenir Book"/>
                <a:cs typeface="Avenir Book"/>
              </a:rPr>
              <a:t> </a:t>
            </a:r>
            <a:r>
              <a:rPr sz="1400" dirty="0">
                <a:solidFill>
                  <a:srgbClr val="67686A"/>
                </a:solidFill>
                <a:latin typeface="Avenir Book"/>
                <a:cs typeface="Avenir Book"/>
              </a:rPr>
              <a:t>Protection</a:t>
            </a:r>
            <a:r>
              <a:rPr sz="1400" spc="160" dirty="0">
                <a:solidFill>
                  <a:srgbClr val="67686A"/>
                </a:solidFill>
                <a:latin typeface="Avenir Book"/>
                <a:cs typeface="Avenir Book"/>
              </a:rPr>
              <a:t> </a:t>
            </a:r>
            <a:r>
              <a:rPr sz="1400" dirty="0">
                <a:solidFill>
                  <a:srgbClr val="67686A"/>
                </a:solidFill>
                <a:latin typeface="Avenir Book"/>
                <a:cs typeface="Avenir Book"/>
              </a:rPr>
              <a:t>Agency</a:t>
            </a:r>
            <a:r>
              <a:rPr sz="1400" spc="160" dirty="0">
                <a:solidFill>
                  <a:srgbClr val="67686A"/>
                </a:solidFill>
                <a:latin typeface="Avenir Book"/>
                <a:cs typeface="Avenir Book"/>
              </a:rPr>
              <a:t> </a:t>
            </a:r>
            <a:r>
              <a:rPr sz="1400" dirty="0">
                <a:solidFill>
                  <a:srgbClr val="67686A"/>
                </a:solidFill>
                <a:latin typeface="Avenir Book"/>
                <a:cs typeface="Avenir Book"/>
              </a:rPr>
              <a:t>(EPA)</a:t>
            </a:r>
            <a:r>
              <a:rPr sz="1400" spc="160" dirty="0">
                <a:solidFill>
                  <a:srgbClr val="67686A"/>
                </a:solidFill>
                <a:latin typeface="Avenir Book"/>
                <a:cs typeface="Avenir Book"/>
              </a:rPr>
              <a:t> </a:t>
            </a:r>
            <a:r>
              <a:rPr sz="1400" dirty="0">
                <a:solidFill>
                  <a:srgbClr val="67686A"/>
                </a:solidFill>
                <a:latin typeface="Avenir Book"/>
                <a:cs typeface="Avenir Book"/>
              </a:rPr>
              <a:t>provided</a:t>
            </a:r>
            <a:r>
              <a:rPr sz="1400" spc="160" dirty="0">
                <a:solidFill>
                  <a:srgbClr val="67686A"/>
                </a:solidFill>
                <a:latin typeface="Avenir Book"/>
                <a:cs typeface="Avenir Book"/>
              </a:rPr>
              <a:t> </a:t>
            </a:r>
            <a:r>
              <a:rPr sz="1400" dirty="0">
                <a:solidFill>
                  <a:srgbClr val="67686A"/>
                </a:solidFill>
                <a:latin typeface="Avenir Book"/>
                <a:cs typeface="Avenir Book"/>
              </a:rPr>
              <a:t>support</a:t>
            </a:r>
            <a:r>
              <a:rPr sz="1400" spc="160" dirty="0">
                <a:solidFill>
                  <a:srgbClr val="67686A"/>
                </a:solidFill>
                <a:latin typeface="Avenir Book"/>
                <a:cs typeface="Avenir Book"/>
              </a:rPr>
              <a:t> </a:t>
            </a:r>
            <a:r>
              <a:rPr sz="1400" dirty="0">
                <a:solidFill>
                  <a:srgbClr val="67686A"/>
                </a:solidFill>
                <a:latin typeface="Avenir Book"/>
                <a:cs typeface="Avenir Book"/>
              </a:rPr>
              <a:t>through</a:t>
            </a:r>
            <a:r>
              <a:rPr sz="1400" spc="160" dirty="0">
                <a:solidFill>
                  <a:srgbClr val="67686A"/>
                </a:solidFill>
                <a:latin typeface="Avenir Book"/>
                <a:cs typeface="Avenir Book"/>
              </a:rPr>
              <a:t> </a:t>
            </a:r>
            <a:r>
              <a:rPr sz="1400" spc="-10" dirty="0">
                <a:solidFill>
                  <a:srgbClr val="67686A"/>
                </a:solidFill>
                <a:latin typeface="Avenir Book"/>
                <a:cs typeface="Avenir Book"/>
              </a:rPr>
              <a:t>Inter- Agency</a:t>
            </a:r>
            <a:r>
              <a:rPr sz="1400" spc="-55" dirty="0">
                <a:solidFill>
                  <a:srgbClr val="67686A"/>
                </a:solidFill>
                <a:latin typeface="Avenir Book"/>
                <a:cs typeface="Avenir Book"/>
              </a:rPr>
              <a:t> </a:t>
            </a:r>
            <a:r>
              <a:rPr sz="1400" spc="-10" dirty="0">
                <a:solidFill>
                  <a:srgbClr val="67686A"/>
                </a:solidFill>
                <a:latin typeface="Avenir Book"/>
                <a:cs typeface="Avenir Book"/>
              </a:rPr>
              <a:t>Agreement</a:t>
            </a:r>
            <a:r>
              <a:rPr sz="1400" spc="-55" dirty="0">
                <a:solidFill>
                  <a:srgbClr val="67686A"/>
                </a:solidFill>
                <a:latin typeface="Avenir Book"/>
                <a:cs typeface="Avenir Book"/>
              </a:rPr>
              <a:t> </a:t>
            </a:r>
            <a:r>
              <a:rPr sz="1400" spc="-10" dirty="0">
                <a:solidFill>
                  <a:srgbClr val="67686A"/>
                </a:solidFill>
                <a:latin typeface="Avenir Book"/>
                <a:cs typeface="Avenir Book"/>
              </a:rPr>
              <a:t>DW-75-95877701</a:t>
            </a:r>
            <a:r>
              <a:rPr sz="1400" spc="-55" dirty="0">
                <a:solidFill>
                  <a:srgbClr val="67686A"/>
                </a:solidFill>
                <a:latin typeface="Avenir Book"/>
                <a:cs typeface="Avenir Book"/>
              </a:rPr>
              <a:t> </a:t>
            </a:r>
            <a:r>
              <a:rPr sz="1400" spc="-10" dirty="0">
                <a:solidFill>
                  <a:srgbClr val="67686A"/>
                </a:solidFill>
                <a:latin typeface="Avenir Book"/>
                <a:cs typeface="Avenir Book"/>
              </a:rPr>
              <a:t>with</a:t>
            </a:r>
            <a:r>
              <a:rPr sz="1400" spc="-55" dirty="0">
                <a:solidFill>
                  <a:srgbClr val="67686A"/>
                </a:solidFill>
                <a:latin typeface="Avenir Book"/>
                <a:cs typeface="Avenir Book"/>
              </a:rPr>
              <a:t> </a:t>
            </a:r>
            <a:r>
              <a:rPr sz="1400" spc="-20" dirty="0">
                <a:solidFill>
                  <a:srgbClr val="67686A"/>
                </a:solidFill>
                <a:latin typeface="Avenir Book"/>
                <a:cs typeface="Avenir Book"/>
              </a:rPr>
              <a:t>CDC/ATSDR.</a:t>
            </a:r>
            <a:r>
              <a:rPr sz="1400" spc="-55" dirty="0">
                <a:solidFill>
                  <a:srgbClr val="67686A"/>
                </a:solidFill>
                <a:latin typeface="Avenir Book"/>
                <a:cs typeface="Avenir Book"/>
              </a:rPr>
              <a:t> </a:t>
            </a:r>
            <a:r>
              <a:rPr sz="1400" dirty="0">
                <a:solidFill>
                  <a:srgbClr val="67686A"/>
                </a:solidFill>
                <a:latin typeface="Avenir Book"/>
                <a:cs typeface="Avenir Book"/>
              </a:rPr>
              <a:t>The</a:t>
            </a:r>
            <a:r>
              <a:rPr sz="1400" spc="-55" dirty="0">
                <a:solidFill>
                  <a:srgbClr val="67686A"/>
                </a:solidFill>
                <a:latin typeface="Avenir Book"/>
                <a:cs typeface="Avenir Book"/>
              </a:rPr>
              <a:t> </a:t>
            </a:r>
            <a:r>
              <a:rPr sz="1400" spc="-10" dirty="0">
                <a:solidFill>
                  <a:srgbClr val="67686A"/>
                </a:solidFill>
                <a:latin typeface="Avenir Book"/>
                <a:cs typeface="Avenir Book"/>
              </a:rPr>
              <a:t>American</a:t>
            </a:r>
            <a:r>
              <a:rPr sz="1400" spc="-50" dirty="0">
                <a:solidFill>
                  <a:srgbClr val="67686A"/>
                </a:solidFill>
                <a:latin typeface="Avenir Book"/>
                <a:cs typeface="Avenir Book"/>
              </a:rPr>
              <a:t> </a:t>
            </a:r>
            <a:r>
              <a:rPr sz="1400" spc="-10" dirty="0">
                <a:solidFill>
                  <a:srgbClr val="67686A"/>
                </a:solidFill>
                <a:latin typeface="Avenir Book"/>
                <a:cs typeface="Avenir Book"/>
              </a:rPr>
              <a:t>Academy</a:t>
            </a:r>
            <a:r>
              <a:rPr sz="1400" spc="-55" dirty="0">
                <a:solidFill>
                  <a:srgbClr val="67686A"/>
                </a:solidFill>
                <a:latin typeface="Avenir Book"/>
                <a:cs typeface="Avenir Book"/>
              </a:rPr>
              <a:t> </a:t>
            </a:r>
            <a:r>
              <a:rPr sz="1400" dirty="0">
                <a:solidFill>
                  <a:srgbClr val="67686A"/>
                </a:solidFill>
                <a:latin typeface="Avenir Book"/>
                <a:cs typeface="Avenir Book"/>
              </a:rPr>
              <a:t>of</a:t>
            </a:r>
            <a:r>
              <a:rPr sz="1400" spc="-55" dirty="0">
                <a:solidFill>
                  <a:srgbClr val="67686A"/>
                </a:solidFill>
                <a:latin typeface="Avenir Book"/>
                <a:cs typeface="Avenir Book"/>
              </a:rPr>
              <a:t> </a:t>
            </a:r>
            <a:r>
              <a:rPr sz="1400" spc="-10" dirty="0">
                <a:solidFill>
                  <a:srgbClr val="67686A"/>
                </a:solidFill>
                <a:latin typeface="Avenir Book"/>
                <a:cs typeface="Avenir Book"/>
              </a:rPr>
              <a:t>Pediatrics </a:t>
            </a:r>
            <a:r>
              <a:rPr sz="1400" dirty="0">
                <a:solidFill>
                  <a:srgbClr val="67686A"/>
                </a:solidFill>
                <a:latin typeface="Avenir Book"/>
                <a:cs typeface="Avenir Book"/>
              </a:rPr>
              <a:t>supports</a:t>
            </a:r>
            <a:r>
              <a:rPr sz="1400" spc="30" dirty="0">
                <a:solidFill>
                  <a:srgbClr val="67686A"/>
                </a:solidFill>
                <a:latin typeface="Avenir Book"/>
                <a:cs typeface="Avenir Book"/>
              </a:rPr>
              <a:t> </a:t>
            </a:r>
            <a:r>
              <a:rPr sz="1400" dirty="0">
                <a:solidFill>
                  <a:srgbClr val="67686A"/>
                </a:solidFill>
                <a:latin typeface="Avenir Book"/>
                <a:cs typeface="Avenir Book"/>
              </a:rPr>
              <a:t>the</a:t>
            </a:r>
            <a:r>
              <a:rPr sz="1400" spc="35" dirty="0">
                <a:solidFill>
                  <a:srgbClr val="67686A"/>
                </a:solidFill>
                <a:latin typeface="Avenir Book"/>
                <a:cs typeface="Avenir Book"/>
              </a:rPr>
              <a:t> </a:t>
            </a:r>
            <a:r>
              <a:rPr sz="1400" dirty="0">
                <a:solidFill>
                  <a:srgbClr val="67686A"/>
                </a:solidFill>
                <a:latin typeface="Avenir Book"/>
                <a:cs typeface="Avenir Book"/>
              </a:rPr>
              <a:t>Pediatric</a:t>
            </a:r>
            <a:r>
              <a:rPr sz="1400" spc="35" dirty="0">
                <a:solidFill>
                  <a:srgbClr val="67686A"/>
                </a:solidFill>
                <a:latin typeface="Avenir Book"/>
                <a:cs typeface="Avenir Book"/>
              </a:rPr>
              <a:t> </a:t>
            </a:r>
            <a:r>
              <a:rPr sz="1400" dirty="0">
                <a:solidFill>
                  <a:srgbClr val="67686A"/>
                </a:solidFill>
                <a:latin typeface="Avenir Book"/>
                <a:cs typeface="Avenir Book"/>
              </a:rPr>
              <a:t>Environmental</a:t>
            </a:r>
            <a:r>
              <a:rPr sz="1400" spc="35" dirty="0">
                <a:solidFill>
                  <a:srgbClr val="67686A"/>
                </a:solidFill>
                <a:latin typeface="Avenir Book"/>
                <a:cs typeface="Avenir Book"/>
              </a:rPr>
              <a:t> </a:t>
            </a:r>
            <a:r>
              <a:rPr sz="1400" dirty="0">
                <a:solidFill>
                  <a:srgbClr val="67686A"/>
                </a:solidFill>
                <a:latin typeface="Avenir Book"/>
                <a:cs typeface="Avenir Book"/>
              </a:rPr>
              <a:t>Health</a:t>
            </a:r>
            <a:r>
              <a:rPr sz="1400" spc="35" dirty="0">
                <a:solidFill>
                  <a:srgbClr val="67686A"/>
                </a:solidFill>
                <a:latin typeface="Avenir Book"/>
                <a:cs typeface="Avenir Book"/>
              </a:rPr>
              <a:t> </a:t>
            </a:r>
            <a:r>
              <a:rPr sz="1400" dirty="0">
                <a:solidFill>
                  <a:srgbClr val="67686A"/>
                </a:solidFill>
                <a:latin typeface="Avenir Book"/>
                <a:cs typeface="Avenir Book"/>
              </a:rPr>
              <a:t>Specialty</a:t>
            </a:r>
            <a:r>
              <a:rPr sz="1400" spc="35" dirty="0">
                <a:solidFill>
                  <a:srgbClr val="67686A"/>
                </a:solidFill>
                <a:latin typeface="Avenir Book"/>
                <a:cs typeface="Avenir Book"/>
              </a:rPr>
              <a:t> </a:t>
            </a:r>
            <a:r>
              <a:rPr sz="1400" dirty="0">
                <a:solidFill>
                  <a:srgbClr val="67686A"/>
                </a:solidFill>
                <a:latin typeface="Avenir Book"/>
                <a:cs typeface="Avenir Book"/>
              </a:rPr>
              <a:t>Units</a:t>
            </a:r>
            <a:r>
              <a:rPr sz="1400" spc="30" dirty="0">
                <a:solidFill>
                  <a:srgbClr val="67686A"/>
                </a:solidFill>
                <a:latin typeface="Avenir Book"/>
                <a:cs typeface="Avenir Book"/>
              </a:rPr>
              <a:t> </a:t>
            </a:r>
            <a:r>
              <a:rPr sz="1400" dirty="0">
                <a:solidFill>
                  <a:srgbClr val="67686A"/>
                </a:solidFill>
                <a:latin typeface="Avenir Book"/>
                <a:cs typeface="Avenir Book"/>
              </a:rPr>
              <a:t>as</a:t>
            </a:r>
            <a:r>
              <a:rPr sz="1400" spc="35" dirty="0">
                <a:solidFill>
                  <a:srgbClr val="67686A"/>
                </a:solidFill>
                <a:latin typeface="Avenir Book"/>
                <a:cs typeface="Avenir Book"/>
              </a:rPr>
              <a:t> </a:t>
            </a:r>
            <a:r>
              <a:rPr sz="1400" dirty="0">
                <a:solidFill>
                  <a:srgbClr val="67686A"/>
                </a:solidFill>
                <a:latin typeface="Avenir Book"/>
                <a:cs typeface="Avenir Book"/>
              </a:rPr>
              <a:t>the</a:t>
            </a:r>
            <a:r>
              <a:rPr sz="1400" spc="35" dirty="0">
                <a:solidFill>
                  <a:srgbClr val="67686A"/>
                </a:solidFill>
                <a:latin typeface="Avenir Book"/>
                <a:cs typeface="Avenir Book"/>
              </a:rPr>
              <a:t> </a:t>
            </a:r>
            <a:r>
              <a:rPr sz="1400" dirty="0">
                <a:solidFill>
                  <a:srgbClr val="67686A"/>
                </a:solidFill>
                <a:latin typeface="Avenir Book"/>
                <a:cs typeface="Avenir Book"/>
              </a:rPr>
              <a:t>National</a:t>
            </a:r>
            <a:r>
              <a:rPr sz="1400" spc="35" dirty="0">
                <a:solidFill>
                  <a:srgbClr val="67686A"/>
                </a:solidFill>
                <a:latin typeface="Avenir Book"/>
                <a:cs typeface="Avenir Book"/>
              </a:rPr>
              <a:t> </a:t>
            </a:r>
            <a:r>
              <a:rPr sz="1400" dirty="0">
                <a:solidFill>
                  <a:srgbClr val="67686A"/>
                </a:solidFill>
                <a:latin typeface="Avenir Book"/>
                <a:cs typeface="Avenir Book"/>
              </a:rPr>
              <a:t>Program</a:t>
            </a:r>
            <a:r>
              <a:rPr sz="1400" spc="35" dirty="0">
                <a:solidFill>
                  <a:srgbClr val="67686A"/>
                </a:solidFill>
                <a:latin typeface="Avenir Book"/>
                <a:cs typeface="Avenir Book"/>
              </a:rPr>
              <a:t> </a:t>
            </a:r>
            <a:r>
              <a:rPr sz="1400" spc="-10" dirty="0">
                <a:solidFill>
                  <a:srgbClr val="67686A"/>
                </a:solidFill>
                <a:latin typeface="Avenir Book"/>
                <a:cs typeface="Avenir Book"/>
              </a:rPr>
              <a:t>Office. </a:t>
            </a:r>
            <a:r>
              <a:rPr sz="1400" dirty="0">
                <a:solidFill>
                  <a:srgbClr val="67686A"/>
                </a:solidFill>
                <a:latin typeface="Avenir Book"/>
                <a:cs typeface="Avenir Book"/>
              </a:rPr>
              <a:t>The</a:t>
            </a:r>
            <a:r>
              <a:rPr sz="1400" spc="-50" dirty="0">
                <a:solidFill>
                  <a:srgbClr val="67686A"/>
                </a:solidFill>
                <a:latin typeface="Avenir Book"/>
                <a:cs typeface="Avenir Book"/>
              </a:rPr>
              <a:t> </a:t>
            </a:r>
            <a:r>
              <a:rPr sz="1400" dirty="0">
                <a:solidFill>
                  <a:srgbClr val="67686A"/>
                </a:solidFill>
                <a:latin typeface="Avenir Book"/>
                <a:cs typeface="Avenir Book"/>
              </a:rPr>
              <a:t>findings</a:t>
            </a:r>
            <a:r>
              <a:rPr sz="1400" spc="-45" dirty="0">
                <a:solidFill>
                  <a:srgbClr val="67686A"/>
                </a:solidFill>
                <a:latin typeface="Avenir Book"/>
                <a:cs typeface="Avenir Book"/>
              </a:rPr>
              <a:t> </a:t>
            </a:r>
            <a:r>
              <a:rPr sz="1400" dirty="0">
                <a:solidFill>
                  <a:srgbClr val="67686A"/>
                </a:solidFill>
                <a:latin typeface="Avenir Book"/>
                <a:cs typeface="Avenir Book"/>
              </a:rPr>
              <a:t>and</a:t>
            </a:r>
            <a:r>
              <a:rPr sz="1400" spc="-45" dirty="0">
                <a:solidFill>
                  <a:srgbClr val="67686A"/>
                </a:solidFill>
                <a:latin typeface="Avenir Book"/>
                <a:cs typeface="Avenir Book"/>
              </a:rPr>
              <a:t> </a:t>
            </a:r>
            <a:r>
              <a:rPr sz="1400" spc="-10" dirty="0">
                <a:solidFill>
                  <a:srgbClr val="67686A"/>
                </a:solidFill>
                <a:latin typeface="Avenir Book"/>
                <a:cs typeface="Avenir Book"/>
              </a:rPr>
              <a:t>conclusions</a:t>
            </a:r>
            <a:r>
              <a:rPr sz="1400" spc="-50" dirty="0">
                <a:solidFill>
                  <a:srgbClr val="67686A"/>
                </a:solidFill>
                <a:latin typeface="Avenir Book"/>
                <a:cs typeface="Avenir Book"/>
              </a:rPr>
              <a:t> </a:t>
            </a:r>
            <a:r>
              <a:rPr sz="1400" spc="-10" dirty="0">
                <a:solidFill>
                  <a:srgbClr val="67686A"/>
                </a:solidFill>
                <a:latin typeface="Avenir Book"/>
                <a:cs typeface="Avenir Book"/>
              </a:rPr>
              <a:t>presented</a:t>
            </a:r>
            <a:r>
              <a:rPr sz="1400" spc="-50" dirty="0">
                <a:solidFill>
                  <a:srgbClr val="67686A"/>
                </a:solidFill>
                <a:latin typeface="Avenir Book"/>
                <a:cs typeface="Avenir Book"/>
              </a:rPr>
              <a:t> </a:t>
            </a:r>
            <a:r>
              <a:rPr sz="1400" dirty="0">
                <a:solidFill>
                  <a:srgbClr val="67686A"/>
                </a:solidFill>
                <a:latin typeface="Avenir Book"/>
                <a:cs typeface="Avenir Book"/>
              </a:rPr>
              <a:t>have</a:t>
            </a:r>
            <a:r>
              <a:rPr sz="1400" spc="-45" dirty="0">
                <a:solidFill>
                  <a:srgbClr val="67686A"/>
                </a:solidFill>
                <a:latin typeface="Avenir Book"/>
                <a:cs typeface="Avenir Book"/>
              </a:rPr>
              <a:t> </a:t>
            </a:r>
            <a:r>
              <a:rPr sz="1400" dirty="0">
                <a:solidFill>
                  <a:srgbClr val="67686A"/>
                </a:solidFill>
                <a:latin typeface="Avenir Book"/>
                <a:cs typeface="Avenir Book"/>
              </a:rPr>
              <a:t>not</a:t>
            </a:r>
            <a:r>
              <a:rPr sz="1400" spc="-45" dirty="0">
                <a:solidFill>
                  <a:srgbClr val="67686A"/>
                </a:solidFill>
                <a:latin typeface="Avenir Book"/>
                <a:cs typeface="Avenir Book"/>
              </a:rPr>
              <a:t> </a:t>
            </a:r>
            <a:r>
              <a:rPr sz="1400" dirty="0">
                <a:solidFill>
                  <a:srgbClr val="67686A"/>
                </a:solidFill>
                <a:latin typeface="Avenir Book"/>
                <a:cs typeface="Avenir Book"/>
              </a:rPr>
              <a:t>been</a:t>
            </a:r>
            <a:r>
              <a:rPr sz="1400" spc="-50" dirty="0">
                <a:solidFill>
                  <a:srgbClr val="67686A"/>
                </a:solidFill>
                <a:latin typeface="Avenir Book"/>
                <a:cs typeface="Avenir Book"/>
              </a:rPr>
              <a:t> </a:t>
            </a:r>
            <a:r>
              <a:rPr sz="1400" dirty="0">
                <a:solidFill>
                  <a:srgbClr val="67686A"/>
                </a:solidFill>
                <a:latin typeface="Avenir Book"/>
                <a:cs typeface="Avenir Book"/>
              </a:rPr>
              <a:t>formally</a:t>
            </a:r>
            <a:r>
              <a:rPr sz="1400" spc="-45" dirty="0">
                <a:solidFill>
                  <a:srgbClr val="67686A"/>
                </a:solidFill>
                <a:latin typeface="Avenir Book"/>
                <a:cs typeface="Avenir Book"/>
              </a:rPr>
              <a:t> </a:t>
            </a:r>
            <a:r>
              <a:rPr sz="1400" spc="-10" dirty="0">
                <a:solidFill>
                  <a:srgbClr val="67686A"/>
                </a:solidFill>
                <a:latin typeface="Avenir Book"/>
                <a:cs typeface="Avenir Book"/>
              </a:rPr>
              <a:t>disseminated</a:t>
            </a:r>
            <a:r>
              <a:rPr sz="1400" spc="-45" dirty="0">
                <a:solidFill>
                  <a:srgbClr val="67686A"/>
                </a:solidFill>
                <a:latin typeface="Avenir Book"/>
                <a:cs typeface="Avenir Book"/>
              </a:rPr>
              <a:t> </a:t>
            </a:r>
            <a:r>
              <a:rPr sz="1400" dirty="0">
                <a:solidFill>
                  <a:srgbClr val="67686A"/>
                </a:solidFill>
                <a:latin typeface="Avenir Book"/>
                <a:cs typeface="Avenir Book"/>
              </a:rPr>
              <a:t>by</a:t>
            </a:r>
            <a:r>
              <a:rPr sz="1400" spc="-50" dirty="0">
                <a:solidFill>
                  <a:srgbClr val="67686A"/>
                </a:solidFill>
                <a:latin typeface="Avenir Book"/>
                <a:cs typeface="Avenir Book"/>
              </a:rPr>
              <a:t> </a:t>
            </a:r>
            <a:r>
              <a:rPr sz="1400" spc="-10" dirty="0">
                <a:solidFill>
                  <a:srgbClr val="67686A"/>
                </a:solidFill>
                <a:latin typeface="Avenir Book"/>
                <a:cs typeface="Avenir Book"/>
              </a:rPr>
              <a:t>CDC/ATSDR </a:t>
            </a:r>
            <a:r>
              <a:rPr sz="1400" dirty="0">
                <a:solidFill>
                  <a:srgbClr val="67686A"/>
                </a:solidFill>
                <a:latin typeface="Avenir Book"/>
                <a:cs typeface="Avenir Book"/>
              </a:rPr>
              <a:t>or</a:t>
            </a:r>
            <a:r>
              <a:rPr sz="1400" spc="-15" dirty="0">
                <a:solidFill>
                  <a:srgbClr val="67686A"/>
                </a:solidFill>
                <a:latin typeface="Avenir Book"/>
                <a:cs typeface="Avenir Book"/>
              </a:rPr>
              <a:t> </a:t>
            </a:r>
            <a:r>
              <a:rPr sz="1400" spc="-10" dirty="0">
                <a:solidFill>
                  <a:srgbClr val="67686A"/>
                </a:solidFill>
                <a:latin typeface="Avenir Book"/>
                <a:cs typeface="Avenir Book"/>
              </a:rPr>
              <a:t>EPA</a:t>
            </a:r>
            <a:r>
              <a:rPr sz="1400" spc="-15" dirty="0">
                <a:solidFill>
                  <a:srgbClr val="67686A"/>
                </a:solidFill>
                <a:latin typeface="Avenir Book"/>
                <a:cs typeface="Avenir Book"/>
              </a:rPr>
              <a:t> </a:t>
            </a:r>
            <a:r>
              <a:rPr sz="1400" dirty="0">
                <a:solidFill>
                  <a:srgbClr val="67686A"/>
                </a:solidFill>
                <a:latin typeface="Avenir Book"/>
                <a:cs typeface="Avenir Book"/>
              </a:rPr>
              <a:t>and</a:t>
            </a:r>
            <a:r>
              <a:rPr sz="1400" spc="-15" dirty="0">
                <a:solidFill>
                  <a:srgbClr val="67686A"/>
                </a:solidFill>
                <a:latin typeface="Avenir Book"/>
                <a:cs typeface="Avenir Book"/>
              </a:rPr>
              <a:t> </a:t>
            </a:r>
            <a:r>
              <a:rPr sz="1400" dirty="0">
                <a:solidFill>
                  <a:srgbClr val="67686A"/>
                </a:solidFill>
                <a:latin typeface="Avenir Book"/>
                <a:cs typeface="Avenir Book"/>
              </a:rPr>
              <a:t>should</a:t>
            </a:r>
            <a:r>
              <a:rPr sz="1400" spc="-15" dirty="0">
                <a:solidFill>
                  <a:srgbClr val="67686A"/>
                </a:solidFill>
                <a:latin typeface="Avenir Book"/>
                <a:cs typeface="Avenir Book"/>
              </a:rPr>
              <a:t> </a:t>
            </a:r>
            <a:r>
              <a:rPr sz="1400" dirty="0">
                <a:solidFill>
                  <a:srgbClr val="67686A"/>
                </a:solidFill>
                <a:latin typeface="Avenir Book"/>
                <a:cs typeface="Avenir Book"/>
              </a:rPr>
              <a:t>not</a:t>
            </a:r>
            <a:r>
              <a:rPr sz="1400" spc="-15" dirty="0">
                <a:solidFill>
                  <a:srgbClr val="67686A"/>
                </a:solidFill>
                <a:latin typeface="Avenir Book"/>
                <a:cs typeface="Avenir Book"/>
              </a:rPr>
              <a:t> </a:t>
            </a:r>
            <a:r>
              <a:rPr sz="1400" dirty="0">
                <a:solidFill>
                  <a:srgbClr val="67686A"/>
                </a:solidFill>
                <a:latin typeface="Avenir Book"/>
                <a:cs typeface="Avenir Book"/>
              </a:rPr>
              <a:t>be</a:t>
            </a:r>
            <a:r>
              <a:rPr sz="1400" spc="-10" dirty="0">
                <a:solidFill>
                  <a:srgbClr val="67686A"/>
                </a:solidFill>
                <a:latin typeface="Avenir Book"/>
                <a:cs typeface="Avenir Book"/>
              </a:rPr>
              <a:t> </a:t>
            </a:r>
            <a:r>
              <a:rPr sz="1400" dirty="0">
                <a:solidFill>
                  <a:srgbClr val="67686A"/>
                </a:solidFill>
                <a:latin typeface="Avenir Book"/>
                <a:cs typeface="Avenir Book"/>
              </a:rPr>
              <a:t>construed</a:t>
            </a:r>
            <a:r>
              <a:rPr sz="1400" spc="-15" dirty="0">
                <a:solidFill>
                  <a:srgbClr val="67686A"/>
                </a:solidFill>
                <a:latin typeface="Avenir Book"/>
                <a:cs typeface="Avenir Book"/>
              </a:rPr>
              <a:t> </a:t>
            </a:r>
            <a:r>
              <a:rPr sz="1400" dirty="0">
                <a:solidFill>
                  <a:srgbClr val="67686A"/>
                </a:solidFill>
                <a:latin typeface="Avenir Book"/>
                <a:cs typeface="Avenir Book"/>
              </a:rPr>
              <a:t>to</a:t>
            </a:r>
            <a:r>
              <a:rPr sz="1400" spc="-15" dirty="0">
                <a:solidFill>
                  <a:srgbClr val="67686A"/>
                </a:solidFill>
                <a:latin typeface="Avenir Book"/>
                <a:cs typeface="Avenir Book"/>
              </a:rPr>
              <a:t> </a:t>
            </a:r>
            <a:r>
              <a:rPr sz="1400" dirty="0">
                <a:solidFill>
                  <a:srgbClr val="67686A"/>
                </a:solidFill>
                <a:latin typeface="Avenir Book"/>
                <a:cs typeface="Avenir Book"/>
              </a:rPr>
              <a:t>represent</a:t>
            </a:r>
            <a:r>
              <a:rPr sz="1400" spc="-15" dirty="0">
                <a:solidFill>
                  <a:srgbClr val="67686A"/>
                </a:solidFill>
                <a:latin typeface="Avenir Book"/>
                <a:cs typeface="Avenir Book"/>
              </a:rPr>
              <a:t> </a:t>
            </a:r>
            <a:r>
              <a:rPr sz="1400" dirty="0">
                <a:solidFill>
                  <a:srgbClr val="67686A"/>
                </a:solidFill>
                <a:latin typeface="Avenir Book"/>
                <a:cs typeface="Avenir Book"/>
              </a:rPr>
              <a:t>any</a:t>
            </a:r>
            <a:r>
              <a:rPr sz="1400" spc="-15" dirty="0">
                <a:solidFill>
                  <a:srgbClr val="67686A"/>
                </a:solidFill>
                <a:latin typeface="Avenir Book"/>
                <a:cs typeface="Avenir Book"/>
              </a:rPr>
              <a:t> </a:t>
            </a:r>
            <a:r>
              <a:rPr sz="1400" dirty="0">
                <a:solidFill>
                  <a:srgbClr val="67686A"/>
                </a:solidFill>
                <a:latin typeface="Avenir Book"/>
                <a:cs typeface="Avenir Book"/>
              </a:rPr>
              <a:t>agency</a:t>
            </a:r>
            <a:r>
              <a:rPr sz="1400" spc="-10" dirty="0">
                <a:solidFill>
                  <a:srgbClr val="67686A"/>
                </a:solidFill>
                <a:latin typeface="Avenir Book"/>
                <a:cs typeface="Avenir Book"/>
              </a:rPr>
              <a:t> </a:t>
            </a:r>
            <a:r>
              <a:rPr sz="1400" dirty="0">
                <a:solidFill>
                  <a:srgbClr val="67686A"/>
                </a:solidFill>
                <a:latin typeface="Avenir Book"/>
                <a:cs typeface="Avenir Book"/>
              </a:rPr>
              <a:t>determination</a:t>
            </a:r>
            <a:r>
              <a:rPr sz="1400" spc="-15" dirty="0">
                <a:solidFill>
                  <a:srgbClr val="67686A"/>
                </a:solidFill>
                <a:latin typeface="Avenir Book"/>
                <a:cs typeface="Avenir Book"/>
              </a:rPr>
              <a:t> </a:t>
            </a:r>
            <a:r>
              <a:rPr sz="1400" dirty="0">
                <a:solidFill>
                  <a:srgbClr val="67686A"/>
                </a:solidFill>
                <a:latin typeface="Avenir Book"/>
                <a:cs typeface="Avenir Book"/>
              </a:rPr>
              <a:t>or</a:t>
            </a:r>
            <a:r>
              <a:rPr sz="1400" spc="-15" dirty="0">
                <a:solidFill>
                  <a:srgbClr val="67686A"/>
                </a:solidFill>
                <a:latin typeface="Avenir Book"/>
                <a:cs typeface="Avenir Book"/>
              </a:rPr>
              <a:t> </a:t>
            </a:r>
            <a:r>
              <a:rPr sz="1400" spc="-10" dirty="0">
                <a:solidFill>
                  <a:srgbClr val="67686A"/>
                </a:solidFill>
                <a:latin typeface="Avenir Book"/>
                <a:cs typeface="Avenir Book"/>
              </a:rPr>
              <a:t>policy.</a:t>
            </a:r>
            <a:r>
              <a:rPr sz="1400" spc="-15" dirty="0">
                <a:solidFill>
                  <a:srgbClr val="67686A"/>
                </a:solidFill>
                <a:latin typeface="Avenir Book"/>
                <a:cs typeface="Avenir Book"/>
              </a:rPr>
              <a:t> </a:t>
            </a:r>
            <a:r>
              <a:rPr sz="1400" dirty="0">
                <a:solidFill>
                  <a:srgbClr val="67686A"/>
                </a:solidFill>
                <a:latin typeface="Avenir Book"/>
                <a:cs typeface="Avenir Book"/>
              </a:rPr>
              <a:t>Use</a:t>
            </a:r>
            <a:r>
              <a:rPr sz="1400" spc="-15" dirty="0">
                <a:solidFill>
                  <a:srgbClr val="67686A"/>
                </a:solidFill>
                <a:latin typeface="Avenir Book"/>
                <a:cs typeface="Avenir Book"/>
              </a:rPr>
              <a:t> </a:t>
            </a:r>
            <a:r>
              <a:rPr sz="1400" spc="-25" dirty="0">
                <a:solidFill>
                  <a:srgbClr val="67686A"/>
                </a:solidFill>
                <a:latin typeface="Avenir Book"/>
                <a:cs typeface="Avenir Book"/>
              </a:rPr>
              <a:t>of </a:t>
            </a:r>
            <a:r>
              <a:rPr sz="1400" dirty="0">
                <a:solidFill>
                  <a:srgbClr val="67686A"/>
                </a:solidFill>
                <a:latin typeface="Avenir Book"/>
                <a:cs typeface="Avenir Book"/>
              </a:rPr>
              <a:t>trade</a:t>
            </a:r>
            <a:r>
              <a:rPr sz="1400" spc="-70" dirty="0">
                <a:solidFill>
                  <a:srgbClr val="67686A"/>
                </a:solidFill>
                <a:latin typeface="Avenir Book"/>
                <a:cs typeface="Avenir Book"/>
              </a:rPr>
              <a:t> </a:t>
            </a:r>
            <a:r>
              <a:rPr sz="1400" spc="-10" dirty="0">
                <a:solidFill>
                  <a:srgbClr val="67686A"/>
                </a:solidFill>
                <a:latin typeface="Avenir Book"/>
                <a:cs typeface="Avenir Book"/>
              </a:rPr>
              <a:t>names</a:t>
            </a:r>
            <a:r>
              <a:rPr sz="1400" spc="-70" dirty="0">
                <a:solidFill>
                  <a:srgbClr val="67686A"/>
                </a:solidFill>
                <a:latin typeface="Avenir Book"/>
                <a:cs typeface="Avenir Book"/>
              </a:rPr>
              <a:t> </a:t>
            </a:r>
            <a:r>
              <a:rPr sz="1400" dirty="0">
                <a:solidFill>
                  <a:srgbClr val="67686A"/>
                </a:solidFill>
                <a:latin typeface="Avenir Book"/>
                <a:cs typeface="Avenir Book"/>
              </a:rPr>
              <a:t>that</a:t>
            </a:r>
            <a:r>
              <a:rPr sz="1400" spc="-65" dirty="0">
                <a:solidFill>
                  <a:srgbClr val="67686A"/>
                </a:solidFill>
                <a:latin typeface="Avenir Book"/>
                <a:cs typeface="Avenir Book"/>
              </a:rPr>
              <a:t> </a:t>
            </a:r>
            <a:r>
              <a:rPr sz="1400" dirty="0">
                <a:solidFill>
                  <a:srgbClr val="67686A"/>
                </a:solidFill>
                <a:latin typeface="Avenir Book"/>
                <a:cs typeface="Avenir Book"/>
              </a:rPr>
              <a:t>may</a:t>
            </a:r>
            <a:r>
              <a:rPr sz="1400" spc="-70" dirty="0">
                <a:solidFill>
                  <a:srgbClr val="67686A"/>
                </a:solidFill>
                <a:latin typeface="Avenir Book"/>
                <a:cs typeface="Avenir Book"/>
              </a:rPr>
              <a:t> </a:t>
            </a:r>
            <a:r>
              <a:rPr sz="1400" dirty="0">
                <a:solidFill>
                  <a:srgbClr val="67686A"/>
                </a:solidFill>
                <a:latin typeface="Avenir Book"/>
                <a:cs typeface="Avenir Book"/>
              </a:rPr>
              <a:t>be</a:t>
            </a:r>
            <a:r>
              <a:rPr sz="1400" spc="-65" dirty="0">
                <a:solidFill>
                  <a:srgbClr val="67686A"/>
                </a:solidFill>
                <a:latin typeface="Avenir Book"/>
                <a:cs typeface="Avenir Book"/>
              </a:rPr>
              <a:t> </a:t>
            </a:r>
            <a:r>
              <a:rPr sz="1400" dirty="0">
                <a:solidFill>
                  <a:srgbClr val="67686A"/>
                </a:solidFill>
                <a:latin typeface="Avenir Book"/>
                <a:cs typeface="Avenir Book"/>
              </a:rPr>
              <a:t>mentioned</a:t>
            </a:r>
            <a:r>
              <a:rPr sz="1400" spc="-70" dirty="0">
                <a:solidFill>
                  <a:srgbClr val="67686A"/>
                </a:solidFill>
                <a:latin typeface="Avenir Book"/>
                <a:cs typeface="Avenir Book"/>
              </a:rPr>
              <a:t> </a:t>
            </a:r>
            <a:r>
              <a:rPr sz="1400" dirty="0">
                <a:solidFill>
                  <a:srgbClr val="67686A"/>
                </a:solidFill>
                <a:latin typeface="Avenir Book"/>
                <a:cs typeface="Avenir Book"/>
              </a:rPr>
              <a:t>is</a:t>
            </a:r>
            <a:r>
              <a:rPr sz="1400" spc="-65" dirty="0">
                <a:solidFill>
                  <a:srgbClr val="67686A"/>
                </a:solidFill>
                <a:latin typeface="Avenir Book"/>
                <a:cs typeface="Avenir Book"/>
              </a:rPr>
              <a:t> </a:t>
            </a:r>
            <a:r>
              <a:rPr sz="1400" dirty="0">
                <a:solidFill>
                  <a:srgbClr val="67686A"/>
                </a:solidFill>
                <a:latin typeface="Avenir Book"/>
                <a:cs typeface="Avenir Book"/>
              </a:rPr>
              <a:t>for</a:t>
            </a:r>
            <a:r>
              <a:rPr sz="1400" spc="-70" dirty="0">
                <a:solidFill>
                  <a:srgbClr val="67686A"/>
                </a:solidFill>
                <a:latin typeface="Avenir Book"/>
                <a:cs typeface="Avenir Book"/>
              </a:rPr>
              <a:t> </a:t>
            </a:r>
            <a:r>
              <a:rPr sz="1400" spc="-10" dirty="0">
                <a:solidFill>
                  <a:srgbClr val="67686A"/>
                </a:solidFill>
                <a:latin typeface="Avenir Book"/>
                <a:cs typeface="Avenir Book"/>
              </a:rPr>
              <a:t>identification</a:t>
            </a:r>
            <a:r>
              <a:rPr sz="1400" spc="-65" dirty="0">
                <a:solidFill>
                  <a:srgbClr val="67686A"/>
                </a:solidFill>
                <a:latin typeface="Avenir Book"/>
                <a:cs typeface="Avenir Book"/>
              </a:rPr>
              <a:t> </a:t>
            </a:r>
            <a:r>
              <a:rPr sz="1400" dirty="0">
                <a:solidFill>
                  <a:srgbClr val="67686A"/>
                </a:solidFill>
                <a:latin typeface="Avenir Book"/>
                <a:cs typeface="Avenir Book"/>
              </a:rPr>
              <a:t>only</a:t>
            </a:r>
            <a:r>
              <a:rPr sz="1400" spc="-70" dirty="0">
                <a:solidFill>
                  <a:srgbClr val="67686A"/>
                </a:solidFill>
                <a:latin typeface="Avenir Book"/>
                <a:cs typeface="Avenir Book"/>
              </a:rPr>
              <a:t> </a:t>
            </a:r>
            <a:r>
              <a:rPr sz="1400" dirty="0">
                <a:solidFill>
                  <a:srgbClr val="67686A"/>
                </a:solidFill>
                <a:latin typeface="Avenir Book"/>
                <a:cs typeface="Avenir Book"/>
              </a:rPr>
              <a:t>and</a:t>
            </a:r>
            <a:r>
              <a:rPr sz="1400" spc="-65" dirty="0">
                <a:solidFill>
                  <a:srgbClr val="67686A"/>
                </a:solidFill>
                <a:latin typeface="Avenir Book"/>
                <a:cs typeface="Avenir Book"/>
              </a:rPr>
              <a:t> </a:t>
            </a:r>
            <a:r>
              <a:rPr sz="1400" spc="-10" dirty="0">
                <a:solidFill>
                  <a:srgbClr val="67686A"/>
                </a:solidFill>
                <a:latin typeface="Avenir Book"/>
                <a:cs typeface="Avenir Book"/>
              </a:rPr>
              <a:t>does</a:t>
            </a:r>
            <a:r>
              <a:rPr sz="1400" spc="-70" dirty="0">
                <a:solidFill>
                  <a:srgbClr val="67686A"/>
                </a:solidFill>
                <a:latin typeface="Avenir Book"/>
                <a:cs typeface="Avenir Book"/>
              </a:rPr>
              <a:t> </a:t>
            </a:r>
            <a:r>
              <a:rPr sz="1400" dirty="0">
                <a:solidFill>
                  <a:srgbClr val="67686A"/>
                </a:solidFill>
                <a:latin typeface="Avenir Book"/>
                <a:cs typeface="Avenir Book"/>
              </a:rPr>
              <a:t>not</a:t>
            </a:r>
            <a:r>
              <a:rPr sz="1400" spc="-65" dirty="0">
                <a:solidFill>
                  <a:srgbClr val="67686A"/>
                </a:solidFill>
                <a:latin typeface="Avenir Book"/>
                <a:cs typeface="Avenir Book"/>
              </a:rPr>
              <a:t> </a:t>
            </a:r>
            <a:r>
              <a:rPr sz="1400" spc="-10" dirty="0">
                <a:solidFill>
                  <a:srgbClr val="67686A"/>
                </a:solidFill>
                <a:latin typeface="Avenir Book"/>
                <a:cs typeface="Avenir Book"/>
              </a:rPr>
              <a:t>imply</a:t>
            </a:r>
            <a:r>
              <a:rPr sz="1400" spc="-70" dirty="0">
                <a:solidFill>
                  <a:srgbClr val="67686A"/>
                </a:solidFill>
                <a:latin typeface="Avenir Book"/>
                <a:cs typeface="Avenir Book"/>
              </a:rPr>
              <a:t> </a:t>
            </a:r>
            <a:r>
              <a:rPr sz="1400" spc="-10" dirty="0">
                <a:solidFill>
                  <a:srgbClr val="67686A"/>
                </a:solidFill>
                <a:latin typeface="Avenir Book"/>
                <a:cs typeface="Avenir Book"/>
              </a:rPr>
              <a:t>endorsement </a:t>
            </a:r>
            <a:r>
              <a:rPr sz="1400" dirty="0">
                <a:solidFill>
                  <a:srgbClr val="67686A"/>
                </a:solidFill>
                <a:latin typeface="Avenir Book"/>
                <a:cs typeface="Avenir Book"/>
              </a:rPr>
              <a:t>by</a:t>
            </a:r>
            <a:r>
              <a:rPr sz="1400" spc="-10" dirty="0">
                <a:solidFill>
                  <a:srgbClr val="67686A"/>
                </a:solidFill>
                <a:latin typeface="Avenir Book"/>
                <a:cs typeface="Avenir Book"/>
              </a:rPr>
              <a:t> </a:t>
            </a:r>
            <a:r>
              <a:rPr sz="1400" dirty="0">
                <a:solidFill>
                  <a:srgbClr val="67686A"/>
                </a:solidFill>
                <a:latin typeface="Avenir Book"/>
                <a:cs typeface="Avenir Book"/>
              </a:rPr>
              <a:t>the</a:t>
            </a:r>
            <a:r>
              <a:rPr sz="1400" spc="-5" dirty="0">
                <a:solidFill>
                  <a:srgbClr val="67686A"/>
                </a:solidFill>
                <a:latin typeface="Avenir Book"/>
                <a:cs typeface="Avenir Book"/>
              </a:rPr>
              <a:t> </a:t>
            </a:r>
            <a:r>
              <a:rPr sz="1400" spc="-20" dirty="0">
                <a:solidFill>
                  <a:srgbClr val="67686A"/>
                </a:solidFill>
                <a:latin typeface="Avenir Book"/>
                <a:cs typeface="Avenir Book"/>
              </a:rPr>
              <a:t>CDC/ATSDR</a:t>
            </a:r>
            <a:r>
              <a:rPr sz="1400" spc="-15" dirty="0">
                <a:solidFill>
                  <a:srgbClr val="67686A"/>
                </a:solidFill>
                <a:latin typeface="Avenir Book"/>
                <a:cs typeface="Avenir Book"/>
              </a:rPr>
              <a:t> </a:t>
            </a:r>
            <a:r>
              <a:rPr sz="1400" dirty="0">
                <a:solidFill>
                  <a:srgbClr val="67686A"/>
                </a:solidFill>
                <a:latin typeface="Avenir Book"/>
                <a:cs typeface="Avenir Book"/>
              </a:rPr>
              <a:t>or</a:t>
            </a:r>
            <a:r>
              <a:rPr sz="1400" spc="-5" dirty="0">
                <a:solidFill>
                  <a:srgbClr val="67686A"/>
                </a:solidFill>
                <a:latin typeface="Avenir Book"/>
                <a:cs typeface="Avenir Book"/>
              </a:rPr>
              <a:t> </a:t>
            </a:r>
            <a:r>
              <a:rPr sz="1400" spc="-20" dirty="0">
                <a:solidFill>
                  <a:srgbClr val="67686A"/>
                </a:solidFill>
                <a:latin typeface="Avenir Book"/>
                <a:cs typeface="Avenir Book"/>
              </a:rPr>
              <a:t>EPA.</a:t>
            </a:r>
            <a:endParaRPr sz="1400">
              <a:latin typeface="Avenir Book"/>
              <a:cs typeface="Avenir Book"/>
            </a:endParaRPr>
          </a:p>
        </p:txBody>
      </p:sp>
      <p:pic>
        <p:nvPicPr>
          <p:cNvPr id="17" name="object 17"/>
          <p:cNvPicPr/>
          <p:nvPr/>
        </p:nvPicPr>
        <p:blipFill>
          <a:blip r:embed="rId2" cstate="print"/>
          <a:stretch>
            <a:fillRect/>
          </a:stretch>
        </p:blipFill>
        <p:spPr>
          <a:xfrm>
            <a:off x="6619170" y="3065383"/>
            <a:ext cx="914177" cy="367534"/>
          </a:xfrm>
          <a:prstGeom prst="rect">
            <a:avLst/>
          </a:prstGeom>
        </p:spPr>
      </p:pic>
      <p:grpSp>
        <p:nvGrpSpPr>
          <p:cNvPr id="18" name="object 18"/>
          <p:cNvGrpSpPr/>
          <p:nvPr/>
        </p:nvGrpSpPr>
        <p:grpSpPr>
          <a:xfrm>
            <a:off x="5785022" y="2623864"/>
            <a:ext cx="782320" cy="793115"/>
            <a:chOff x="5785022" y="2623864"/>
            <a:chExt cx="782320" cy="793115"/>
          </a:xfrm>
        </p:grpSpPr>
        <p:sp>
          <p:nvSpPr>
            <p:cNvPr id="19" name="object 19"/>
            <p:cNvSpPr/>
            <p:nvPr/>
          </p:nvSpPr>
          <p:spPr>
            <a:xfrm>
              <a:off x="5785025" y="2629197"/>
              <a:ext cx="782320" cy="404495"/>
            </a:xfrm>
            <a:custGeom>
              <a:avLst/>
              <a:gdLst/>
              <a:ahLst/>
              <a:cxnLst/>
              <a:rect l="l" t="t" r="r" b="b"/>
              <a:pathLst>
                <a:path w="782320" h="404494">
                  <a:moveTo>
                    <a:pt x="781837" y="0"/>
                  </a:moveTo>
                  <a:lnTo>
                    <a:pt x="888" y="0"/>
                  </a:lnTo>
                  <a:lnTo>
                    <a:pt x="0" y="286550"/>
                  </a:lnTo>
                  <a:lnTo>
                    <a:pt x="27922" y="290281"/>
                  </a:lnTo>
                  <a:lnTo>
                    <a:pt x="91746" y="297827"/>
                  </a:lnTo>
                  <a:lnTo>
                    <a:pt x="161554" y="303716"/>
                  </a:lnTo>
                  <a:lnTo>
                    <a:pt x="207429" y="302475"/>
                  </a:lnTo>
                  <a:lnTo>
                    <a:pt x="240970" y="293136"/>
                  </a:lnTo>
                  <a:lnTo>
                    <a:pt x="284987" y="282135"/>
                  </a:lnTo>
                  <a:lnTo>
                    <a:pt x="326347" y="275113"/>
                  </a:lnTo>
                  <a:lnTo>
                    <a:pt x="351916" y="277710"/>
                  </a:lnTo>
                  <a:lnTo>
                    <a:pt x="374673" y="294572"/>
                  </a:lnTo>
                  <a:lnTo>
                    <a:pt x="415683" y="324296"/>
                  </a:lnTo>
                  <a:lnTo>
                    <a:pt x="465969" y="357883"/>
                  </a:lnTo>
                  <a:lnTo>
                    <a:pt x="516552" y="386333"/>
                  </a:lnTo>
                  <a:lnTo>
                    <a:pt x="558457" y="400646"/>
                  </a:lnTo>
                  <a:lnTo>
                    <a:pt x="594358" y="403976"/>
                  </a:lnTo>
                  <a:lnTo>
                    <a:pt x="629594" y="400758"/>
                  </a:lnTo>
                  <a:lnTo>
                    <a:pt x="685106" y="387095"/>
                  </a:lnTo>
                  <a:lnTo>
                    <a:pt x="781837" y="359092"/>
                  </a:lnTo>
                  <a:lnTo>
                    <a:pt x="781837" y="0"/>
                  </a:lnTo>
                  <a:close/>
                </a:path>
              </a:pathLst>
            </a:custGeom>
            <a:solidFill>
              <a:srgbClr val="73AFB6"/>
            </a:solidFill>
          </p:spPr>
          <p:txBody>
            <a:bodyPr wrap="square" lIns="0" tIns="0" rIns="0" bIns="0" rtlCol="0"/>
            <a:lstStyle/>
            <a:p>
              <a:endParaRPr/>
            </a:p>
          </p:txBody>
        </p:sp>
        <p:sp>
          <p:nvSpPr>
            <p:cNvPr id="20" name="object 20"/>
            <p:cNvSpPr/>
            <p:nvPr/>
          </p:nvSpPr>
          <p:spPr>
            <a:xfrm>
              <a:off x="5785028" y="2913113"/>
              <a:ext cx="782320" cy="504190"/>
            </a:xfrm>
            <a:custGeom>
              <a:avLst/>
              <a:gdLst/>
              <a:ahLst/>
              <a:cxnLst/>
              <a:rect l="l" t="t" r="r" b="b"/>
              <a:pathLst>
                <a:path w="782320" h="504189">
                  <a:moveTo>
                    <a:pt x="781837" y="76504"/>
                  </a:moveTo>
                  <a:lnTo>
                    <a:pt x="736587" y="89687"/>
                  </a:lnTo>
                  <a:lnTo>
                    <a:pt x="697623" y="99733"/>
                  </a:lnTo>
                  <a:lnTo>
                    <a:pt x="640118" y="108877"/>
                  </a:lnTo>
                  <a:lnTo>
                    <a:pt x="616496" y="109093"/>
                  </a:lnTo>
                  <a:lnTo>
                    <a:pt x="578269" y="106451"/>
                  </a:lnTo>
                  <a:lnTo>
                    <a:pt x="511200" y="100380"/>
                  </a:lnTo>
                  <a:lnTo>
                    <a:pt x="511352" y="197142"/>
                  </a:lnTo>
                  <a:lnTo>
                    <a:pt x="509397" y="149885"/>
                  </a:lnTo>
                  <a:lnTo>
                    <a:pt x="495884" y="125399"/>
                  </a:lnTo>
                  <a:lnTo>
                    <a:pt x="470839" y="99250"/>
                  </a:lnTo>
                  <a:lnTo>
                    <a:pt x="442391" y="74129"/>
                  </a:lnTo>
                  <a:lnTo>
                    <a:pt x="418668" y="52666"/>
                  </a:lnTo>
                  <a:lnTo>
                    <a:pt x="403733" y="37795"/>
                  </a:lnTo>
                  <a:lnTo>
                    <a:pt x="392379" y="27355"/>
                  </a:lnTo>
                  <a:lnTo>
                    <a:pt x="378891" y="16395"/>
                  </a:lnTo>
                  <a:lnTo>
                    <a:pt x="357517" y="0"/>
                  </a:lnTo>
                  <a:lnTo>
                    <a:pt x="0" y="0"/>
                  </a:lnTo>
                  <a:lnTo>
                    <a:pt x="673" y="503682"/>
                  </a:lnTo>
                  <a:lnTo>
                    <a:pt x="509397" y="503682"/>
                  </a:lnTo>
                  <a:lnTo>
                    <a:pt x="510336" y="452678"/>
                  </a:lnTo>
                  <a:lnTo>
                    <a:pt x="511619" y="358571"/>
                  </a:lnTo>
                  <a:lnTo>
                    <a:pt x="511873" y="503682"/>
                  </a:lnTo>
                  <a:lnTo>
                    <a:pt x="781837" y="503682"/>
                  </a:lnTo>
                  <a:lnTo>
                    <a:pt x="781837" y="76504"/>
                  </a:lnTo>
                  <a:close/>
                </a:path>
              </a:pathLst>
            </a:custGeom>
            <a:solidFill>
              <a:srgbClr val="008C99"/>
            </a:solidFill>
          </p:spPr>
          <p:txBody>
            <a:bodyPr wrap="square" lIns="0" tIns="0" rIns="0" bIns="0" rtlCol="0"/>
            <a:lstStyle/>
            <a:p>
              <a:endParaRPr/>
            </a:p>
          </p:txBody>
        </p:sp>
        <p:sp>
          <p:nvSpPr>
            <p:cNvPr id="21" name="object 21"/>
            <p:cNvSpPr/>
            <p:nvPr/>
          </p:nvSpPr>
          <p:spPr>
            <a:xfrm>
              <a:off x="6133952" y="2900664"/>
              <a:ext cx="433070" cy="516255"/>
            </a:xfrm>
            <a:custGeom>
              <a:avLst/>
              <a:gdLst/>
              <a:ahLst/>
              <a:cxnLst/>
              <a:rect l="l" t="t" r="r" b="b"/>
              <a:pathLst>
                <a:path w="433070" h="516254">
                  <a:moveTo>
                    <a:pt x="17462" y="0"/>
                  </a:moveTo>
                  <a:lnTo>
                    <a:pt x="0" y="16421"/>
                  </a:lnTo>
                  <a:lnTo>
                    <a:pt x="15551" y="43537"/>
                  </a:lnTo>
                  <a:lnTo>
                    <a:pt x="29414" y="66189"/>
                  </a:lnTo>
                  <a:lnTo>
                    <a:pt x="57965" y="102392"/>
                  </a:lnTo>
                  <a:lnTo>
                    <a:pt x="98876" y="142815"/>
                  </a:lnTo>
                  <a:lnTo>
                    <a:pt x="113461" y="156552"/>
                  </a:lnTo>
                  <a:lnTo>
                    <a:pt x="123909" y="169012"/>
                  </a:lnTo>
                  <a:lnTo>
                    <a:pt x="142808" y="203219"/>
                  </a:lnTo>
                  <a:lnTo>
                    <a:pt x="151342" y="247745"/>
                  </a:lnTo>
                  <a:lnTo>
                    <a:pt x="151673" y="262085"/>
                  </a:lnTo>
                  <a:lnTo>
                    <a:pt x="151663" y="274624"/>
                  </a:lnTo>
                  <a:lnTo>
                    <a:pt x="151223" y="294111"/>
                  </a:lnTo>
                  <a:lnTo>
                    <a:pt x="150515" y="303526"/>
                  </a:lnTo>
                  <a:lnTo>
                    <a:pt x="148061" y="325102"/>
                  </a:lnTo>
                  <a:lnTo>
                    <a:pt x="147329" y="337920"/>
                  </a:lnTo>
                  <a:lnTo>
                    <a:pt x="146189" y="403313"/>
                  </a:lnTo>
                  <a:lnTo>
                    <a:pt x="146959" y="433122"/>
                  </a:lnTo>
                  <a:lnTo>
                    <a:pt x="147941" y="458301"/>
                  </a:lnTo>
                  <a:lnTo>
                    <a:pt x="151588" y="497525"/>
                  </a:lnTo>
                  <a:lnTo>
                    <a:pt x="156972" y="516242"/>
                  </a:lnTo>
                  <a:lnTo>
                    <a:pt x="188810" y="516077"/>
                  </a:lnTo>
                  <a:lnTo>
                    <a:pt x="198374" y="466991"/>
                  </a:lnTo>
                  <a:lnTo>
                    <a:pt x="201791" y="453037"/>
                  </a:lnTo>
                  <a:lnTo>
                    <a:pt x="214680" y="403148"/>
                  </a:lnTo>
                  <a:lnTo>
                    <a:pt x="237451" y="366991"/>
                  </a:lnTo>
                  <a:lnTo>
                    <a:pt x="249072" y="367766"/>
                  </a:lnTo>
                  <a:lnTo>
                    <a:pt x="283110" y="408314"/>
                  </a:lnTo>
                  <a:lnTo>
                    <a:pt x="317157" y="472795"/>
                  </a:lnTo>
                  <a:lnTo>
                    <a:pt x="342861" y="516077"/>
                  </a:lnTo>
                  <a:lnTo>
                    <a:pt x="353148" y="516077"/>
                  </a:lnTo>
                  <a:lnTo>
                    <a:pt x="353552" y="506085"/>
                  </a:lnTo>
                  <a:lnTo>
                    <a:pt x="353556" y="495556"/>
                  </a:lnTo>
                  <a:lnTo>
                    <a:pt x="352983" y="483082"/>
                  </a:lnTo>
                  <a:lnTo>
                    <a:pt x="346189" y="438962"/>
                  </a:lnTo>
                  <a:lnTo>
                    <a:pt x="336546" y="400634"/>
                  </a:lnTo>
                  <a:lnTo>
                    <a:pt x="325285" y="361848"/>
                  </a:lnTo>
                  <a:lnTo>
                    <a:pt x="305911" y="300751"/>
                  </a:lnTo>
                  <a:lnTo>
                    <a:pt x="294652" y="271184"/>
                  </a:lnTo>
                  <a:lnTo>
                    <a:pt x="292112" y="263783"/>
                  </a:lnTo>
                  <a:lnTo>
                    <a:pt x="289801" y="255384"/>
                  </a:lnTo>
                  <a:lnTo>
                    <a:pt x="289564" y="226690"/>
                  </a:lnTo>
                  <a:lnTo>
                    <a:pt x="290235" y="205476"/>
                  </a:lnTo>
                  <a:lnTo>
                    <a:pt x="315671" y="170319"/>
                  </a:lnTo>
                  <a:lnTo>
                    <a:pt x="386651" y="128866"/>
                  </a:lnTo>
                  <a:lnTo>
                    <a:pt x="404159" y="118768"/>
                  </a:lnTo>
                  <a:lnTo>
                    <a:pt x="414797" y="111515"/>
                  </a:lnTo>
                  <a:lnTo>
                    <a:pt x="422888" y="103610"/>
                  </a:lnTo>
                  <a:lnTo>
                    <a:pt x="432752" y="91554"/>
                  </a:lnTo>
                  <a:lnTo>
                    <a:pt x="432917" y="77127"/>
                  </a:lnTo>
                  <a:lnTo>
                    <a:pt x="414520" y="82550"/>
                  </a:lnTo>
                  <a:lnTo>
                    <a:pt x="393639" y="88153"/>
                  </a:lnTo>
                  <a:lnTo>
                    <a:pt x="366852" y="94640"/>
                  </a:lnTo>
                  <a:lnTo>
                    <a:pt x="344126" y="99665"/>
                  </a:lnTo>
                  <a:lnTo>
                    <a:pt x="328353" y="102123"/>
                  </a:lnTo>
                  <a:lnTo>
                    <a:pt x="312154" y="102719"/>
                  </a:lnTo>
                  <a:lnTo>
                    <a:pt x="288150" y="102158"/>
                  </a:lnTo>
                  <a:lnTo>
                    <a:pt x="259235" y="101995"/>
                  </a:lnTo>
                  <a:lnTo>
                    <a:pt x="209422" y="98183"/>
                  </a:lnTo>
                  <a:lnTo>
                    <a:pt x="171511" y="88731"/>
                  </a:lnTo>
                  <a:lnTo>
                    <a:pt x="122432" y="68940"/>
                  </a:lnTo>
                  <a:lnTo>
                    <a:pt x="68065" y="39585"/>
                  </a:lnTo>
                  <a:lnTo>
                    <a:pt x="41102" y="19819"/>
                  </a:lnTo>
                  <a:lnTo>
                    <a:pt x="17462" y="0"/>
                  </a:lnTo>
                  <a:close/>
                </a:path>
              </a:pathLst>
            </a:custGeom>
            <a:solidFill>
              <a:srgbClr val="FFFFFF"/>
            </a:solidFill>
          </p:spPr>
          <p:txBody>
            <a:bodyPr wrap="square" lIns="0" tIns="0" rIns="0" bIns="0" rtlCol="0"/>
            <a:lstStyle/>
            <a:p>
              <a:endParaRPr/>
            </a:p>
          </p:txBody>
        </p:sp>
        <p:pic>
          <p:nvPicPr>
            <p:cNvPr id="22" name="object 22"/>
            <p:cNvPicPr/>
            <p:nvPr/>
          </p:nvPicPr>
          <p:blipFill>
            <a:blip r:embed="rId3" cstate="print"/>
            <a:stretch>
              <a:fillRect/>
            </a:stretch>
          </p:blipFill>
          <p:spPr>
            <a:xfrm>
              <a:off x="6283581" y="2791285"/>
              <a:ext cx="157971" cy="191448"/>
            </a:xfrm>
            <a:prstGeom prst="rect">
              <a:avLst/>
            </a:prstGeom>
          </p:spPr>
        </p:pic>
        <p:sp>
          <p:nvSpPr>
            <p:cNvPr id="23" name="object 23"/>
            <p:cNvSpPr/>
            <p:nvPr/>
          </p:nvSpPr>
          <p:spPr>
            <a:xfrm>
              <a:off x="5785022" y="2733531"/>
              <a:ext cx="446405" cy="683895"/>
            </a:xfrm>
            <a:custGeom>
              <a:avLst/>
              <a:gdLst/>
              <a:ahLst/>
              <a:cxnLst/>
              <a:rect l="l" t="t" r="r" b="b"/>
              <a:pathLst>
                <a:path w="446404" h="683895">
                  <a:moveTo>
                    <a:pt x="0" y="168706"/>
                  </a:moveTo>
                  <a:lnTo>
                    <a:pt x="0" y="194792"/>
                  </a:lnTo>
                  <a:lnTo>
                    <a:pt x="2757" y="197086"/>
                  </a:lnTo>
                  <a:lnTo>
                    <a:pt x="10117" y="202530"/>
                  </a:lnTo>
                  <a:lnTo>
                    <a:pt x="20707" y="208969"/>
                  </a:lnTo>
                  <a:lnTo>
                    <a:pt x="33159" y="214248"/>
                  </a:lnTo>
                  <a:lnTo>
                    <a:pt x="48268" y="219167"/>
                  </a:lnTo>
                  <a:lnTo>
                    <a:pt x="64012" y="224450"/>
                  </a:lnTo>
                  <a:lnTo>
                    <a:pt x="81135" y="229775"/>
                  </a:lnTo>
                  <a:lnTo>
                    <a:pt x="100380" y="234822"/>
                  </a:lnTo>
                  <a:lnTo>
                    <a:pt x="121412" y="239928"/>
                  </a:lnTo>
                  <a:lnTo>
                    <a:pt x="142417" y="245898"/>
                  </a:lnTo>
                  <a:lnTo>
                    <a:pt x="159984" y="252634"/>
                  </a:lnTo>
                  <a:lnTo>
                    <a:pt x="170700" y="260032"/>
                  </a:lnTo>
                  <a:lnTo>
                    <a:pt x="173478" y="266206"/>
                  </a:lnTo>
                  <a:lnTo>
                    <a:pt x="174015" y="274620"/>
                  </a:lnTo>
                  <a:lnTo>
                    <a:pt x="172561" y="285026"/>
                  </a:lnTo>
                  <a:lnTo>
                    <a:pt x="157595" y="336308"/>
                  </a:lnTo>
                  <a:lnTo>
                    <a:pt x="138861" y="383400"/>
                  </a:lnTo>
                  <a:lnTo>
                    <a:pt x="113862" y="419781"/>
                  </a:lnTo>
                  <a:lnTo>
                    <a:pt x="99060" y="432485"/>
                  </a:lnTo>
                  <a:lnTo>
                    <a:pt x="107899" y="435813"/>
                  </a:lnTo>
                  <a:lnTo>
                    <a:pt x="133553" y="439343"/>
                  </a:lnTo>
                  <a:lnTo>
                    <a:pt x="142392" y="439559"/>
                  </a:lnTo>
                  <a:lnTo>
                    <a:pt x="140907" y="444485"/>
                  </a:lnTo>
                  <a:lnTo>
                    <a:pt x="126911" y="496163"/>
                  </a:lnTo>
                  <a:lnTo>
                    <a:pt x="117076" y="542488"/>
                  </a:lnTo>
                  <a:lnTo>
                    <a:pt x="109232" y="598766"/>
                  </a:lnTo>
                  <a:lnTo>
                    <a:pt x="105798" y="640194"/>
                  </a:lnTo>
                  <a:lnTo>
                    <a:pt x="105494" y="657624"/>
                  </a:lnTo>
                  <a:lnTo>
                    <a:pt x="105689" y="683450"/>
                  </a:lnTo>
                  <a:lnTo>
                    <a:pt x="116751" y="683450"/>
                  </a:lnTo>
                  <a:lnTo>
                    <a:pt x="119045" y="677820"/>
                  </a:lnTo>
                  <a:lnTo>
                    <a:pt x="124987" y="662946"/>
                  </a:lnTo>
                  <a:lnTo>
                    <a:pt x="133167" y="641852"/>
                  </a:lnTo>
                  <a:lnTo>
                    <a:pt x="142176" y="617562"/>
                  </a:lnTo>
                  <a:lnTo>
                    <a:pt x="153259" y="588752"/>
                  </a:lnTo>
                  <a:lnTo>
                    <a:pt x="180234" y="524837"/>
                  </a:lnTo>
                  <a:lnTo>
                    <a:pt x="197355" y="487241"/>
                  </a:lnTo>
                  <a:lnTo>
                    <a:pt x="217131" y="450405"/>
                  </a:lnTo>
                  <a:lnTo>
                    <a:pt x="323775" y="450405"/>
                  </a:lnTo>
                  <a:lnTo>
                    <a:pt x="323265" y="444423"/>
                  </a:lnTo>
                  <a:lnTo>
                    <a:pt x="339875" y="444423"/>
                  </a:lnTo>
                  <a:lnTo>
                    <a:pt x="340129" y="439665"/>
                  </a:lnTo>
                  <a:lnTo>
                    <a:pt x="339672" y="423040"/>
                  </a:lnTo>
                  <a:lnTo>
                    <a:pt x="336479" y="394722"/>
                  </a:lnTo>
                  <a:lnTo>
                    <a:pt x="328561" y="354215"/>
                  </a:lnTo>
                  <a:lnTo>
                    <a:pt x="324050" y="332472"/>
                  </a:lnTo>
                  <a:lnTo>
                    <a:pt x="320192" y="308035"/>
                  </a:lnTo>
                  <a:lnTo>
                    <a:pt x="317984" y="285026"/>
                  </a:lnTo>
                  <a:lnTo>
                    <a:pt x="317957" y="262674"/>
                  </a:lnTo>
                  <a:lnTo>
                    <a:pt x="320608" y="245857"/>
                  </a:lnTo>
                  <a:lnTo>
                    <a:pt x="324986" y="231567"/>
                  </a:lnTo>
                  <a:lnTo>
                    <a:pt x="330326" y="220059"/>
                  </a:lnTo>
                  <a:lnTo>
                    <a:pt x="335864" y="211594"/>
                  </a:lnTo>
                  <a:lnTo>
                    <a:pt x="351824" y="191111"/>
                  </a:lnTo>
                  <a:lnTo>
                    <a:pt x="362690" y="176441"/>
                  </a:lnTo>
                  <a:lnTo>
                    <a:pt x="103035" y="176441"/>
                  </a:lnTo>
                  <a:lnTo>
                    <a:pt x="62620" y="176320"/>
                  </a:lnTo>
                  <a:lnTo>
                    <a:pt x="38415" y="175474"/>
                  </a:lnTo>
                  <a:lnTo>
                    <a:pt x="20762" y="173178"/>
                  </a:lnTo>
                  <a:lnTo>
                    <a:pt x="0" y="168706"/>
                  </a:lnTo>
                  <a:close/>
                </a:path>
                <a:path w="446404" h="683895">
                  <a:moveTo>
                    <a:pt x="323775" y="450405"/>
                  </a:moveTo>
                  <a:lnTo>
                    <a:pt x="264668" y="450405"/>
                  </a:lnTo>
                  <a:lnTo>
                    <a:pt x="264905" y="451100"/>
                  </a:lnTo>
                  <a:lnTo>
                    <a:pt x="265890" y="455244"/>
                  </a:lnTo>
                  <a:lnTo>
                    <a:pt x="274708" y="503158"/>
                  </a:lnTo>
                  <a:lnTo>
                    <a:pt x="280581" y="547242"/>
                  </a:lnTo>
                  <a:lnTo>
                    <a:pt x="282114" y="562765"/>
                  </a:lnTo>
                  <a:lnTo>
                    <a:pt x="283635" y="577372"/>
                  </a:lnTo>
                  <a:lnTo>
                    <a:pt x="285013" y="593386"/>
                  </a:lnTo>
                  <a:lnTo>
                    <a:pt x="286118" y="613130"/>
                  </a:lnTo>
                  <a:lnTo>
                    <a:pt x="286883" y="631013"/>
                  </a:lnTo>
                  <a:lnTo>
                    <a:pt x="287667" y="644277"/>
                  </a:lnTo>
                  <a:lnTo>
                    <a:pt x="288947" y="659493"/>
                  </a:lnTo>
                  <a:lnTo>
                    <a:pt x="291198" y="683234"/>
                  </a:lnTo>
                  <a:lnTo>
                    <a:pt x="304469" y="683234"/>
                  </a:lnTo>
                  <a:lnTo>
                    <a:pt x="308060" y="666480"/>
                  </a:lnTo>
                  <a:lnTo>
                    <a:pt x="316623" y="626846"/>
                  </a:lnTo>
                  <a:lnTo>
                    <a:pt x="321030" y="602808"/>
                  </a:lnTo>
                  <a:lnTo>
                    <a:pt x="323654" y="578572"/>
                  </a:lnTo>
                  <a:lnTo>
                    <a:pt x="324919" y="550942"/>
                  </a:lnTo>
                  <a:lnTo>
                    <a:pt x="325169" y="524837"/>
                  </a:lnTo>
                  <a:lnTo>
                    <a:pt x="325070" y="475564"/>
                  </a:lnTo>
                  <a:lnTo>
                    <a:pt x="324999" y="469882"/>
                  </a:lnTo>
                  <a:lnTo>
                    <a:pt x="324411" y="457869"/>
                  </a:lnTo>
                  <a:lnTo>
                    <a:pt x="323775" y="450405"/>
                  </a:lnTo>
                  <a:close/>
                </a:path>
                <a:path w="446404" h="683895">
                  <a:moveTo>
                    <a:pt x="339875" y="444423"/>
                  </a:moveTo>
                  <a:lnTo>
                    <a:pt x="323265" y="444423"/>
                  </a:lnTo>
                  <a:lnTo>
                    <a:pt x="339839" y="445096"/>
                  </a:lnTo>
                  <a:lnTo>
                    <a:pt x="339875" y="444423"/>
                  </a:lnTo>
                  <a:close/>
                </a:path>
                <a:path w="446404" h="683895">
                  <a:moveTo>
                    <a:pt x="443992" y="0"/>
                  </a:moveTo>
                  <a:lnTo>
                    <a:pt x="417290" y="34826"/>
                  </a:lnTo>
                  <a:lnTo>
                    <a:pt x="391378" y="64925"/>
                  </a:lnTo>
                  <a:lnTo>
                    <a:pt x="363728" y="91541"/>
                  </a:lnTo>
                  <a:lnTo>
                    <a:pt x="302863" y="132665"/>
                  </a:lnTo>
                  <a:lnTo>
                    <a:pt x="241007" y="159854"/>
                  </a:lnTo>
                  <a:lnTo>
                    <a:pt x="183961" y="172129"/>
                  </a:lnTo>
                  <a:lnTo>
                    <a:pt x="103035" y="176441"/>
                  </a:lnTo>
                  <a:lnTo>
                    <a:pt x="362690" y="176441"/>
                  </a:lnTo>
                  <a:lnTo>
                    <a:pt x="390918" y="134658"/>
                  </a:lnTo>
                  <a:lnTo>
                    <a:pt x="424580" y="83176"/>
                  </a:lnTo>
                  <a:lnTo>
                    <a:pt x="446141" y="28471"/>
                  </a:lnTo>
                  <a:lnTo>
                    <a:pt x="443992" y="0"/>
                  </a:lnTo>
                  <a:close/>
                </a:path>
              </a:pathLst>
            </a:custGeom>
            <a:solidFill>
              <a:srgbClr val="FFFFFF"/>
            </a:solidFill>
          </p:spPr>
          <p:txBody>
            <a:bodyPr wrap="square" lIns="0" tIns="0" rIns="0" bIns="0" rtlCol="0"/>
            <a:lstStyle/>
            <a:p>
              <a:endParaRPr/>
            </a:p>
          </p:txBody>
        </p:sp>
        <p:pic>
          <p:nvPicPr>
            <p:cNvPr id="24" name="object 24"/>
            <p:cNvPicPr/>
            <p:nvPr/>
          </p:nvPicPr>
          <p:blipFill>
            <a:blip r:embed="rId4" cstate="print"/>
            <a:stretch>
              <a:fillRect/>
            </a:stretch>
          </p:blipFill>
          <p:spPr>
            <a:xfrm>
              <a:off x="5832028" y="2623864"/>
              <a:ext cx="301387" cy="269928"/>
            </a:xfrm>
            <a:prstGeom prst="rect">
              <a:avLst/>
            </a:prstGeom>
          </p:spPr>
        </p:pic>
      </p:grpSp>
      <p:sp>
        <p:nvSpPr>
          <p:cNvPr id="25" name="object 25"/>
          <p:cNvSpPr/>
          <p:nvPr/>
        </p:nvSpPr>
        <p:spPr>
          <a:xfrm>
            <a:off x="6625508" y="2630904"/>
            <a:ext cx="903605" cy="148590"/>
          </a:xfrm>
          <a:custGeom>
            <a:avLst/>
            <a:gdLst/>
            <a:ahLst/>
            <a:cxnLst/>
            <a:rect l="l" t="t" r="r" b="b"/>
            <a:pathLst>
              <a:path w="903604" h="148589">
                <a:moveTo>
                  <a:pt x="22580" y="2463"/>
                </a:moveTo>
                <a:lnTo>
                  <a:pt x="0" y="2463"/>
                </a:lnTo>
                <a:lnTo>
                  <a:pt x="43306" y="145719"/>
                </a:lnTo>
                <a:lnTo>
                  <a:pt x="70802" y="145719"/>
                </a:lnTo>
                <a:lnTo>
                  <a:pt x="75950" y="125196"/>
                </a:lnTo>
                <a:lnTo>
                  <a:pt x="56857" y="125196"/>
                </a:lnTo>
                <a:lnTo>
                  <a:pt x="22580" y="2463"/>
                </a:lnTo>
                <a:close/>
              </a:path>
              <a:path w="903604" h="148589">
                <a:moveTo>
                  <a:pt x="121552" y="20523"/>
                </a:moveTo>
                <a:lnTo>
                  <a:pt x="102615" y="20523"/>
                </a:lnTo>
                <a:lnTo>
                  <a:pt x="133819" y="145719"/>
                </a:lnTo>
                <a:lnTo>
                  <a:pt x="160299" y="145719"/>
                </a:lnTo>
                <a:lnTo>
                  <a:pt x="166620" y="125196"/>
                </a:lnTo>
                <a:lnTo>
                  <a:pt x="147980" y="125196"/>
                </a:lnTo>
                <a:lnTo>
                  <a:pt x="121552" y="20523"/>
                </a:lnTo>
                <a:close/>
              </a:path>
              <a:path w="903604" h="148589">
                <a:moveTo>
                  <a:pt x="116992" y="2463"/>
                </a:moveTo>
                <a:lnTo>
                  <a:pt x="87845" y="2463"/>
                </a:lnTo>
                <a:lnTo>
                  <a:pt x="57264" y="125196"/>
                </a:lnTo>
                <a:lnTo>
                  <a:pt x="75950" y="125196"/>
                </a:lnTo>
                <a:lnTo>
                  <a:pt x="102209" y="20523"/>
                </a:lnTo>
                <a:lnTo>
                  <a:pt x="121552" y="20523"/>
                </a:lnTo>
                <a:lnTo>
                  <a:pt x="116992" y="2463"/>
                </a:lnTo>
                <a:close/>
              </a:path>
              <a:path w="903604" h="148589">
                <a:moveTo>
                  <a:pt x="204419" y="2463"/>
                </a:moveTo>
                <a:lnTo>
                  <a:pt x="182664" y="2463"/>
                </a:lnTo>
                <a:lnTo>
                  <a:pt x="148386" y="125196"/>
                </a:lnTo>
                <a:lnTo>
                  <a:pt x="166620" y="125196"/>
                </a:lnTo>
                <a:lnTo>
                  <a:pt x="204419" y="2463"/>
                </a:lnTo>
                <a:close/>
              </a:path>
              <a:path w="903604" h="148589">
                <a:moveTo>
                  <a:pt x="305993" y="2463"/>
                </a:moveTo>
                <a:lnTo>
                  <a:pt x="225742" y="2463"/>
                </a:lnTo>
                <a:lnTo>
                  <a:pt x="225742" y="145719"/>
                </a:lnTo>
                <a:lnTo>
                  <a:pt x="305993" y="145719"/>
                </a:lnTo>
                <a:lnTo>
                  <a:pt x="305993" y="127660"/>
                </a:lnTo>
                <a:lnTo>
                  <a:pt x="246265" y="127660"/>
                </a:lnTo>
                <a:lnTo>
                  <a:pt x="246265" y="80454"/>
                </a:lnTo>
                <a:lnTo>
                  <a:pt x="300659" y="80454"/>
                </a:lnTo>
                <a:lnTo>
                  <a:pt x="300659" y="62395"/>
                </a:lnTo>
                <a:lnTo>
                  <a:pt x="246265" y="62395"/>
                </a:lnTo>
                <a:lnTo>
                  <a:pt x="246265" y="20523"/>
                </a:lnTo>
                <a:lnTo>
                  <a:pt x="305993" y="20523"/>
                </a:lnTo>
                <a:lnTo>
                  <a:pt x="305993" y="2463"/>
                </a:lnTo>
                <a:close/>
              </a:path>
              <a:path w="903604" h="148589">
                <a:moveTo>
                  <a:pt x="331736" y="123139"/>
                </a:moveTo>
                <a:lnTo>
                  <a:pt x="359028" y="148183"/>
                </a:lnTo>
                <a:lnTo>
                  <a:pt x="379325" y="145814"/>
                </a:lnTo>
                <a:lnTo>
                  <a:pt x="395970" y="138309"/>
                </a:lnTo>
                <a:lnTo>
                  <a:pt x="402930" y="130124"/>
                </a:lnTo>
                <a:lnTo>
                  <a:pt x="361492" y="130124"/>
                </a:lnTo>
                <a:lnTo>
                  <a:pt x="353409" y="129438"/>
                </a:lnTo>
                <a:lnTo>
                  <a:pt x="345305" y="127712"/>
                </a:lnTo>
                <a:lnTo>
                  <a:pt x="337855" y="125446"/>
                </a:lnTo>
                <a:lnTo>
                  <a:pt x="331736" y="123139"/>
                </a:lnTo>
                <a:close/>
              </a:path>
              <a:path w="903604" h="148589">
                <a:moveTo>
                  <a:pt x="374002" y="0"/>
                </a:moveTo>
                <a:lnTo>
                  <a:pt x="355912" y="2514"/>
                </a:lnTo>
                <a:lnTo>
                  <a:pt x="341325" y="9956"/>
                </a:lnTo>
                <a:lnTo>
                  <a:pt x="331586" y="22170"/>
                </a:lnTo>
                <a:lnTo>
                  <a:pt x="328040" y="39001"/>
                </a:lnTo>
                <a:lnTo>
                  <a:pt x="337661" y="63864"/>
                </a:lnTo>
                <a:lnTo>
                  <a:pt x="358825" y="77550"/>
                </a:lnTo>
                <a:lnTo>
                  <a:pt x="379990" y="88891"/>
                </a:lnTo>
                <a:lnTo>
                  <a:pt x="389610" y="106718"/>
                </a:lnTo>
                <a:lnTo>
                  <a:pt x="386862" y="117479"/>
                </a:lnTo>
                <a:lnTo>
                  <a:pt x="379937" y="124736"/>
                </a:lnTo>
                <a:lnTo>
                  <a:pt x="370820" y="128835"/>
                </a:lnTo>
                <a:lnTo>
                  <a:pt x="361492" y="130124"/>
                </a:lnTo>
                <a:lnTo>
                  <a:pt x="402930" y="130124"/>
                </a:lnTo>
                <a:lnTo>
                  <a:pt x="407227" y="125069"/>
                </a:lnTo>
                <a:lnTo>
                  <a:pt x="411365" y="105498"/>
                </a:lnTo>
                <a:lnTo>
                  <a:pt x="401745" y="78772"/>
                </a:lnTo>
                <a:lnTo>
                  <a:pt x="380580" y="63936"/>
                </a:lnTo>
                <a:lnTo>
                  <a:pt x="359416" y="52794"/>
                </a:lnTo>
                <a:lnTo>
                  <a:pt x="349796" y="37147"/>
                </a:lnTo>
                <a:lnTo>
                  <a:pt x="352091" y="27842"/>
                </a:lnTo>
                <a:lnTo>
                  <a:pt x="358001" y="21983"/>
                </a:lnTo>
                <a:lnTo>
                  <a:pt x="366067" y="18934"/>
                </a:lnTo>
                <a:lnTo>
                  <a:pt x="374827" y="18059"/>
                </a:lnTo>
                <a:lnTo>
                  <a:pt x="402622" y="18059"/>
                </a:lnTo>
                <a:lnTo>
                  <a:pt x="404596" y="5130"/>
                </a:lnTo>
                <a:lnTo>
                  <a:pt x="396987" y="2855"/>
                </a:lnTo>
                <a:lnTo>
                  <a:pt x="389147" y="1255"/>
                </a:lnTo>
                <a:lnTo>
                  <a:pt x="381382" y="310"/>
                </a:lnTo>
                <a:lnTo>
                  <a:pt x="374002" y="0"/>
                </a:lnTo>
                <a:close/>
              </a:path>
              <a:path w="903604" h="148589">
                <a:moveTo>
                  <a:pt x="402622" y="18059"/>
                </a:moveTo>
                <a:lnTo>
                  <a:pt x="374827" y="18059"/>
                </a:lnTo>
                <a:lnTo>
                  <a:pt x="382063" y="18411"/>
                </a:lnTo>
                <a:lnTo>
                  <a:pt x="388351" y="19494"/>
                </a:lnTo>
                <a:lnTo>
                  <a:pt x="394599" y="21349"/>
                </a:lnTo>
                <a:lnTo>
                  <a:pt x="401713" y="24015"/>
                </a:lnTo>
                <a:lnTo>
                  <a:pt x="402622" y="18059"/>
                </a:lnTo>
                <a:close/>
              </a:path>
              <a:path w="903604" h="148589">
                <a:moveTo>
                  <a:pt x="489953" y="20523"/>
                </a:moveTo>
                <a:lnTo>
                  <a:pt x="469430" y="20523"/>
                </a:lnTo>
                <a:lnTo>
                  <a:pt x="469430" y="145719"/>
                </a:lnTo>
                <a:lnTo>
                  <a:pt x="489953" y="145719"/>
                </a:lnTo>
                <a:lnTo>
                  <a:pt x="489953" y="20523"/>
                </a:lnTo>
                <a:close/>
              </a:path>
              <a:path w="903604" h="148589">
                <a:moveTo>
                  <a:pt x="534492" y="2463"/>
                </a:moveTo>
                <a:lnTo>
                  <a:pt x="424891" y="2463"/>
                </a:lnTo>
                <a:lnTo>
                  <a:pt x="424891" y="20523"/>
                </a:lnTo>
                <a:lnTo>
                  <a:pt x="534492" y="20523"/>
                </a:lnTo>
                <a:lnTo>
                  <a:pt x="534492" y="2463"/>
                </a:lnTo>
                <a:close/>
              </a:path>
              <a:path w="903604" h="148589">
                <a:moveTo>
                  <a:pt x="636473" y="2463"/>
                </a:moveTo>
                <a:lnTo>
                  <a:pt x="556221" y="2463"/>
                </a:lnTo>
                <a:lnTo>
                  <a:pt x="556221" y="145719"/>
                </a:lnTo>
                <a:lnTo>
                  <a:pt x="636473" y="145719"/>
                </a:lnTo>
                <a:lnTo>
                  <a:pt x="636473" y="127660"/>
                </a:lnTo>
                <a:lnTo>
                  <a:pt x="576745" y="127660"/>
                </a:lnTo>
                <a:lnTo>
                  <a:pt x="576745" y="80454"/>
                </a:lnTo>
                <a:lnTo>
                  <a:pt x="631139" y="80454"/>
                </a:lnTo>
                <a:lnTo>
                  <a:pt x="631139" y="62395"/>
                </a:lnTo>
                <a:lnTo>
                  <a:pt x="576745" y="62395"/>
                </a:lnTo>
                <a:lnTo>
                  <a:pt x="576745" y="20523"/>
                </a:lnTo>
                <a:lnTo>
                  <a:pt x="636473" y="20523"/>
                </a:lnTo>
                <a:lnTo>
                  <a:pt x="636473" y="2463"/>
                </a:lnTo>
                <a:close/>
              </a:path>
              <a:path w="903604" h="148589">
                <a:moveTo>
                  <a:pt x="701078" y="2463"/>
                </a:moveTo>
                <a:lnTo>
                  <a:pt x="665987" y="2463"/>
                </a:lnTo>
                <a:lnTo>
                  <a:pt x="665987" y="145719"/>
                </a:lnTo>
                <a:lnTo>
                  <a:pt x="686511" y="145719"/>
                </a:lnTo>
                <a:lnTo>
                  <a:pt x="686511" y="82092"/>
                </a:lnTo>
                <a:lnTo>
                  <a:pt x="737740" y="82092"/>
                </a:lnTo>
                <a:lnTo>
                  <a:pt x="736587" y="79844"/>
                </a:lnTo>
                <a:lnTo>
                  <a:pt x="733513" y="76758"/>
                </a:lnTo>
                <a:lnTo>
                  <a:pt x="727151" y="74294"/>
                </a:lnTo>
                <a:lnTo>
                  <a:pt x="727151" y="73888"/>
                </a:lnTo>
                <a:lnTo>
                  <a:pt x="738782" y="70026"/>
                </a:lnTo>
                <a:lnTo>
                  <a:pt x="746818" y="64033"/>
                </a:lnTo>
                <a:lnTo>
                  <a:pt x="686511" y="64033"/>
                </a:lnTo>
                <a:lnTo>
                  <a:pt x="686511" y="20523"/>
                </a:lnTo>
                <a:lnTo>
                  <a:pt x="751776" y="20523"/>
                </a:lnTo>
                <a:lnTo>
                  <a:pt x="739511" y="9002"/>
                </a:lnTo>
                <a:lnTo>
                  <a:pt x="721717" y="3703"/>
                </a:lnTo>
                <a:lnTo>
                  <a:pt x="701078" y="2463"/>
                </a:lnTo>
                <a:close/>
              </a:path>
              <a:path w="903604" h="148589">
                <a:moveTo>
                  <a:pt x="737740" y="82092"/>
                </a:moveTo>
                <a:lnTo>
                  <a:pt x="698817" y="82092"/>
                </a:lnTo>
                <a:lnTo>
                  <a:pt x="706266" y="82310"/>
                </a:lnTo>
                <a:lnTo>
                  <a:pt x="712520" y="83837"/>
                </a:lnTo>
                <a:lnTo>
                  <a:pt x="717927" y="87981"/>
                </a:lnTo>
                <a:lnTo>
                  <a:pt x="722833" y="96050"/>
                </a:lnTo>
                <a:lnTo>
                  <a:pt x="744791" y="145719"/>
                </a:lnTo>
                <a:lnTo>
                  <a:pt x="768197" y="145719"/>
                </a:lnTo>
                <a:lnTo>
                  <a:pt x="741108" y="88658"/>
                </a:lnTo>
                <a:lnTo>
                  <a:pt x="737740" y="82092"/>
                </a:lnTo>
                <a:close/>
              </a:path>
              <a:path w="903604" h="148589">
                <a:moveTo>
                  <a:pt x="751776" y="20523"/>
                </a:moveTo>
                <a:lnTo>
                  <a:pt x="706208" y="20523"/>
                </a:lnTo>
                <a:lnTo>
                  <a:pt x="718666" y="22007"/>
                </a:lnTo>
                <a:lnTo>
                  <a:pt x="727660" y="26242"/>
                </a:lnTo>
                <a:lnTo>
                  <a:pt x="733114" y="32905"/>
                </a:lnTo>
                <a:lnTo>
                  <a:pt x="734948" y="41668"/>
                </a:lnTo>
                <a:lnTo>
                  <a:pt x="732848" y="50960"/>
                </a:lnTo>
                <a:lnTo>
                  <a:pt x="726763" y="58004"/>
                </a:lnTo>
                <a:lnTo>
                  <a:pt x="717021" y="62471"/>
                </a:lnTo>
                <a:lnTo>
                  <a:pt x="703948" y="64033"/>
                </a:lnTo>
                <a:lnTo>
                  <a:pt x="746818" y="64033"/>
                </a:lnTo>
                <a:lnTo>
                  <a:pt x="748161" y="63031"/>
                </a:lnTo>
                <a:lnTo>
                  <a:pt x="754424" y="53305"/>
                </a:lnTo>
                <a:lnTo>
                  <a:pt x="756704" y="41249"/>
                </a:lnTo>
                <a:lnTo>
                  <a:pt x="751995" y="20728"/>
                </a:lnTo>
                <a:lnTo>
                  <a:pt x="751776" y="20523"/>
                </a:lnTo>
                <a:close/>
              </a:path>
              <a:path w="903604" h="148589">
                <a:moveTo>
                  <a:pt x="819149" y="2463"/>
                </a:moveTo>
                <a:lnTo>
                  <a:pt x="791235" y="2463"/>
                </a:lnTo>
                <a:lnTo>
                  <a:pt x="791235" y="145719"/>
                </a:lnTo>
                <a:lnTo>
                  <a:pt x="811758" y="145719"/>
                </a:lnTo>
                <a:lnTo>
                  <a:pt x="811758" y="27914"/>
                </a:lnTo>
                <a:lnTo>
                  <a:pt x="833100" y="27914"/>
                </a:lnTo>
                <a:lnTo>
                  <a:pt x="819149" y="2463"/>
                </a:lnTo>
                <a:close/>
              </a:path>
              <a:path w="903604" h="148589">
                <a:moveTo>
                  <a:pt x="833100" y="27914"/>
                </a:moveTo>
                <a:lnTo>
                  <a:pt x="812177" y="27914"/>
                </a:lnTo>
                <a:lnTo>
                  <a:pt x="877036" y="145719"/>
                </a:lnTo>
                <a:lnTo>
                  <a:pt x="903300" y="145719"/>
                </a:lnTo>
                <a:lnTo>
                  <a:pt x="903300" y="117805"/>
                </a:lnTo>
                <a:lnTo>
                  <a:pt x="882370" y="117805"/>
                </a:lnTo>
                <a:lnTo>
                  <a:pt x="833100" y="27914"/>
                </a:lnTo>
                <a:close/>
              </a:path>
              <a:path w="903604" h="148589">
                <a:moveTo>
                  <a:pt x="903300" y="2463"/>
                </a:moveTo>
                <a:lnTo>
                  <a:pt x="882776" y="2463"/>
                </a:lnTo>
                <a:lnTo>
                  <a:pt x="882776" y="117805"/>
                </a:lnTo>
                <a:lnTo>
                  <a:pt x="903300" y="117805"/>
                </a:lnTo>
                <a:lnTo>
                  <a:pt x="903300" y="2463"/>
                </a:lnTo>
                <a:close/>
              </a:path>
            </a:pathLst>
          </a:custGeom>
          <a:solidFill>
            <a:srgbClr val="73AFB6"/>
          </a:solidFill>
        </p:spPr>
        <p:txBody>
          <a:bodyPr wrap="square" lIns="0" tIns="0" rIns="0" bIns="0" rtlCol="0"/>
          <a:lstStyle/>
          <a:p>
            <a:endParaRPr/>
          </a:p>
        </p:txBody>
      </p:sp>
      <p:sp>
        <p:nvSpPr>
          <p:cNvPr id="26" name="object 26"/>
          <p:cNvSpPr/>
          <p:nvPr/>
        </p:nvSpPr>
        <p:spPr>
          <a:xfrm>
            <a:off x="6625508" y="2835210"/>
            <a:ext cx="646430" cy="148590"/>
          </a:xfrm>
          <a:custGeom>
            <a:avLst/>
            <a:gdLst/>
            <a:ahLst/>
            <a:cxnLst/>
            <a:rect l="l" t="t" r="r" b="b"/>
            <a:pathLst>
              <a:path w="646429" h="148589">
                <a:moveTo>
                  <a:pt x="3695" y="123139"/>
                </a:moveTo>
                <a:lnTo>
                  <a:pt x="30988" y="148183"/>
                </a:lnTo>
                <a:lnTo>
                  <a:pt x="51290" y="145814"/>
                </a:lnTo>
                <a:lnTo>
                  <a:pt x="67933" y="138309"/>
                </a:lnTo>
                <a:lnTo>
                  <a:pt x="74892" y="130124"/>
                </a:lnTo>
                <a:lnTo>
                  <a:pt x="33451" y="130124"/>
                </a:lnTo>
                <a:lnTo>
                  <a:pt x="25368" y="129438"/>
                </a:lnTo>
                <a:lnTo>
                  <a:pt x="17264" y="127712"/>
                </a:lnTo>
                <a:lnTo>
                  <a:pt x="9814" y="125446"/>
                </a:lnTo>
                <a:lnTo>
                  <a:pt x="3695" y="123139"/>
                </a:lnTo>
                <a:close/>
              </a:path>
              <a:path w="646429" h="148589">
                <a:moveTo>
                  <a:pt x="45974" y="0"/>
                </a:moveTo>
                <a:lnTo>
                  <a:pt x="27882" y="2514"/>
                </a:lnTo>
                <a:lnTo>
                  <a:pt x="13290" y="9956"/>
                </a:lnTo>
                <a:lnTo>
                  <a:pt x="3547" y="22170"/>
                </a:lnTo>
                <a:lnTo>
                  <a:pt x="0" y="39001"/>
                </a:lnTo>
                <a:lnTo>
                  <a:pt x="9620" y="63866"/>
                </a:lnTo>
                <a:lnTo>
                  <a:pt x="30784" y="77555"/>
                </a:lnTo>
                <a:lnTo>
                  <a:pt x="51949" y="88897"/>
                </a:lnTo>
                <a:lnTo>
                  <a:pt x="61569" y="106718"/>
                </a:lnTo>
                <a:lnTo>
                  <a:pt x="58821" y="117479"/>
                </a:lnTo>
                <a:lnTo>
                  <a:pt x="51896" y="124736"/>
                </a:lnTo>
                <a:lnTo>
                  <a:pt x="42779" y="128835"/>
                </a:lnTo>
                <a:lnTo>
                  <a:pt x="33451" y="130124"/>
                </a:lnTo>
                <a:lnTo>
                  <a:pt x="74892" y="130124"/>
                </a:lnTo>
                <a:lnTo>
                  <a:pt x="79188" y="125069"/>
                </a:lnTo>
                <a:lnTo>
                  <a:pt x="83324" y="105498"/>
                </a:lnTo>
                <a:lnTo>
                  <a:pt x="73704" y="78772"/>
                </a:lnTo>
                <a:lnTo>
                  <a:pt x="52539" y="63936"/>
                </a:lnTo>
                <a:lnTo>
                  <a:pt x="31375" y="52794"/>
                </a:lnTo>
                <a:lnTo>
                  <a:pt x="21755" y="37147"/>
                </a:lnTo>
                <a:lnTo>
                  <a:pt x="24052" y="27842"/>
                </a:lnTo>
                <a:lnTo>
                  <a:pt x="29967" y="21983"/>
                </a:lnTo>
                <a:lnTo>
                  <a:pt x="38037" y="18934"/>
                </a:lnTo>
                <a:lnTo>
                  <a:pt x="46799" y="18059"/>
                </a:lnTo>
                <a:lnTo>
                  <a:pt x="74590" y="18059"/>
                </a:lnTo>
                <a:lnTo>
                  <a:pt x="76555" y="5130"/>
                </a:lnTo>
                <a:lnTo>
                  <a:pt x="68946" y="2855"/>
                </a:lnTo>
                <a:lnTo>
                  <a:pt x="61107" y="1255"/>
                </a:lnTo>
                <a:lnTo>
                  <a:pt x="53347" y="310"/>
                </a:lnTo>
                <a:lnTo>
                  <a:pt x="45974" y="0"/>
                </a:lnTo>
                <a:close/>
              </a:path>
              <a:path w="646429" h="148589">
                <a:moveTo>
                  <a:pt x="74590" y="18059"/>
                </a:moveTo>
                <a:lnTo>
                  <a:pt x="46799" y="18059"/>
                </a:lnTo>
                <a:lnTo>
                  <a:pt x="54027" y="18413"/>
                </a:lnTo>
                <a:lnTo>
                  <a:pt x="60313" y="19499"/>
                </a:lnTo>
                <a:lnTo>
                  <a:pt x="66564" y="21354"/>
                </a:lnTo>
                <a:lnTo>
                  <a:pt x="73685" y="24015"/>
                </a:lnTo>
                <a:lnTo>
                  <a:pt x="74590" y="18059"/>
                </a:lnTo>
                <a:close/>
              </a:path>
              <a:path w="646429" h="148589">
                <a:moveTo>
                  <a:pt x="161912" y="20523"/>
                </a:moveTo>
                <a:lnTo>
                  <a:pt x="141389" y="20523"/>
                </a:lnTo>
                <a:lnTo>
                  <a:pt x="141389" y="145719"/>
                </a:lnTo>
                <a:lnTo>
                  <a:pt x="161912" y="145719"/>
                </a:lnTo>
                <a:lnTo>
                  <a:pt x="161912" y="20523"/>
                </a:lnTo>
                <a:close/>
              </a:path>
              <a:path w="646429" h="148589">
                <a:moveTo>
                  <a:pt x="278815" y="2463"/>
                </a:moveTo>
                <a:lnTo>
                  <a:pt x="257263" y="2463"/>
                </a:lnTo>
                <a:lnTo>
                  <a:pt x="196113" y="145719"/>
                </a:lnTo>
                <a:lnTo>
                  <a:pt x="217652" y="145719"/>
                </a:lnTo>
                <a:lnTo>
                  <a:pt x="232232" y="109600"/>
                </a:lnTo>
                <a:lnTo>
                  <a:pt x="324102" y="109600"/>
                </a:lnTo>
                <a:lnTo>
                  <a:pt x="316989" y="92773"/>
                </a:lnTo>
                <a:lnTo>
                  <a:pt x="238798" y="92773"/>
                </a:lnTo>
                <a:lnTo>
                  <a:pt x="267322" y="21755"/>
                </a:lnTo>
                <a:lnTo>
                  <a:pt x="286970" y="21755"/>
                </a:lnTo>
                <a:lnTo>
                  <a:pt x="278815" y="2463"/>
                </a:lnTo>
                <a:close/>
              </a:path>
              <a:path w="646429" h="148589">
                <a:moveTo>
                  <a:pt x="324102" y="109600"/>
                </a:moveTo>
                <a:lnTo>
                  <a:pt x="302425" y="109600"/>
                </a:lnTo>
                <a:lnTo>
                  <a:pt x="316992" y="145719"/>
                </a:lnTo>
                <a:lnTo>
                  <a:pt x="339369" y="145719"/>
                </a:lnTo>
                <a:lnTo>
                  <a:pt x="324102" y="109600"/>
                </a:lnTo>
                <a:close/>
              </a:path>
              <a:path w="646429" h="148589">
                <a:moveTo>
                  <a:pt x="394309" y="20523"/>
                </a:moveTo>
                <a:lnTo>
                  <a:pt x="373786" y="20523"/>
                </a:lnTo>
                <a:lnTo>
                  <a:pt x="373786" y="145719"/>
                </a:lnTo>
                <a:lnTo>
                  <a:pt x="394309" y="145719"/>
                </a:lnTo>
                <a:lnTo>
                  <a:pt x="394309" y="20523"/>
                </a:lnTo>
                <a:close/>
              </a:path>
              <a:path w="646429" h="148589">
                <a:moveTo>
                  <a:pt x="286970" y="21755"/>
                </a:moveTo>
                <a:lnTo>
                  <a:pt x="267322" y="21755"/>
                </a:lnTo>
                <a:lnTo>
                  <a:pt x="295859" y="92773"/>
                </a:lnTo>
                <a:lnTo>
                  <a:pt x="316989" y="92773"/>
                </a:lnTo>
                <a:lnTo>
                  <a:pt x="286970" y="21755"/>
                </a:lnTo>
                <a:close/>
              </a:path>
              <a:path w="646429" h="148589">
                <a:moveTo>
                  <a:pt x="206451" y="2463"/>
                </a:moveTo>
                <a:lnTo>
                  <a:pt x="96850" y="2463"/>
                </a:lnTo>
                <a:lnTo>
                  <a:pt x="96850" y="20523"/>
                </a:lnTo>
                <a:lnTo>
                  <a:pt x="206451" y="20523"/>
                </a:lnTo>
                <a:lnTo>
                  <a:pt x="206451" y="2463"/>
                </a:lnTo>
                <a:close/>
              </a:path>
              <a:path w="646429" h="148589">
                <a:moveTo>
                  <a:pt x="438848" y="2463"/>
                </a:moveTo>
                <a:lnTo>
                  <a:pt x="329247" y="2463"/>
                </a:lnTo>
                <a:lnTo>
                  <a:pt x="329247" y="20523"/>
                </a:lnTo>
                <a:lnTo>
                  <a:pt x="438848" y="20523"/>
                </a:lnTo>
                <a:lnTo>
                  <a:pt x="438848" y="2463"/>
                </a:lnTo>
                <a:close/>
              </a:path>
              <a:path w="646429" h="148589">
                <a:moveTo>
                  <a:pt x="540829" y="2463"/>
                </a:moveTo>
                <a:lnTo>
                  <a:pt x="460578" y="2463"/>
                </a:lnTo>
                <a:lnTo>
                  <a:pt x="460578" y="145719"/>
                </a:lnTo>
                <a:lnTo>
                  <a:pt x="540829" y="145719"/>
                </a:lnTo>
                <a:lnTo>
                  <a:pt x="540829" y="127660"/>
                </a:lnTo>
                <a:lnTo>
                  <a:pt x="481101" y="127660"/>
                </a:lnTo>
                <a:lnTo>
                  <a:pt x="481101" y="80454"/>
                </a:lnTo>
                <a:lnTo>
                  <a:pt x="535482" y="80454"/>
                </a:lnTo>
                <a:lnTo>
                  <a:pt x="535482" y="62395"/>
                </a:lnTo>
                <a:lnTo>
                  <a:pt x="481101" y="62395"/>
                </a:lnTo>
                <a:lnTo>
                  <a:pt x="481101" y="20523"/>
                </a:lnTo>
                <a:lnTo>
                  <a:pt x="540829" y="20523"/>
                </a:lnTo>
                <a:lnTo>
                  <a:pt x="540829" y="2463"/>
                </a:lnTo>
                <a:close/>
              </a:path>
              <a:path w="646429" h="148589">
                <a:moveTo>
                  <a:pt x="566559" y="123139"/>
                </a:moveTo>
                <a:lnTo>
                  <a:pt x="593864" y="148183"/>
                </a:lnTo>
                <a:lnTo>
                  <a:pt x="614159" y="145814"/>
                </a:lnTo>
                <a:lnTo>
                  <a:pt x="630799" y="138309"/>
                </a:lnTo>
                <a:lnTo>
                  <a:pt x="637756" y="130124"/>
                </a:lnTo>
                <a:lnTo>
                  <a:pt x="596315" y="130124"/>
                </a:lnTo>
                <a:lnTo>
                  <a:pt x="588233" y="129438"/>
                </a:lnTo>
                <a:lnTo>
                  <a:pt x="580132" y="127712"/>
                </a:lnTo>
                <a:lnTo>
                  <a:pt x="572684" y="125446"/>
                </a:lnTo>
                <a:lnTo>
                  <a:pt x="566559" y="123139"/>
                </a:lnTo>
                <a:close/>
              </a:path>
              <a:path w="646429" h="148589">
                <a:moveTo>
                  <a:pt x="608838" y="0"/>
                </a:moveTo>
                <a:lnTo>
                  <a:pt x="590746" y="2514"/>
                </a:lnTo>
                <a:lnTo>
                  <a:pt x="576154" y="9956"/>
                </a:lnTo>
                <a:lnTo>
                  <a:pt x="566411" y="22170"/>
                </a:lnTo>
                <a:lnTo>
                  <a:pt x="562864" y="39001"/>
                </a:lnTo>
                <a:lnTo>
                  <a:pt x="572486" y="63866"/>
                </a:lnTo>
                <a:lnTo>
                  <a:pt x="593655" y="77555"/>
                </a:lnTo>
                <a:lnTo>
                  <a:pt x="614824" y="88897"/>
                </a:lnTo>
                <a:lnTo>
                  <a:pt x="624446" y="106718"/>
                </a:lnTo>
                <a:lnTo>
                  <a:pt x="621697" y="117479"/>
                </a:lnTo>
                <a:lnTo>
                  <a:pt x="614772" y="124736"/>
                </a:lnTo>
                <a:lnTo>
                  <a:pt x="605651" y="128835"/>
                </a:lnTo>
                <a:lnTo>
                  <a:pt x="596315" y="130124"/>
                </a:lnTo>
                <a:lnTo>
                  <a:pt x="637756" y="130124"/>
                </a:lnTo>
                <a:lnTo>
                  <a:pt x="642052" y="125069"/>
                </a:lnTo>
                <a:lnTo>
                  <a:pt x="646188" y="105498"/>
                </a:lnTo>
                <a:lnTo>
                  <a:pt x="636568" y="78772"/>
                </a:lnTo>
                <a:lnTo>
                  <a:pt x="615403" y="63936"/>
                </a:lnTo>
                <a:lnTo>
                  <a:pt x="594239" y="52794"/>
                </a:lnTo>
                <a:lnTo>
                  <a:pt x="584619" y="37147"/>
                </a:lnTo>
                <a:lnTo>
                  <a:pt x="586916" y="27842"/>
                </a:lnTo>
                <a:lnTo>
                  <a:pt x="592831" y="21983"/>
                </a:lnTo>
                <a:lnTo>
                  <a:pt x="600901" y="18934"/>
                </a:lnTo>
                <a:lnTo>
                  <a:pt x="609663" y="18059"/>
                </a:lnTo>
                <a:lnTo>
                  <a:pt x="637454" y="18059"/>
                </a:lnTo>
                <a:lnTo>
                  <a:pt x="639419" y="5130"/>
                </a:lnTo>
                <a:lnTo>
                  <a:pt x="631812" y="2855"/>
                </a:lnTo>
                <a:lnTo>
                  <a:pt x="623976" y="1255"/>
                </a:lnTo>
                <a:lnTo>
                  <a:pt x="616216" y="310"/>
                </a:lnTo>
                <a:lnTo>
                  <a:pt x="608838" y="0"/>
                </a:lnTo>
                <a:close/>
              </a:path>
              <a:path w="646429" h="148589">
                <a:moveTo>
                  <a:pt x="637454" y="18059"/>
                </a:moveTo>
                <a:lnTo>
                  <a:pt x="609663" y="18059"/>
                </a:lnTo>
                <a:lnTo>
                  <a:pt x="616893" y="18413"/>
                </a:lnTo>
                <a:lnTo>
                  <a:pt x="623182" y="19499"/>
                </a:lnTo>
                <a:lnTo>
                  <a:pt x="629433" y="21354"/>
                </a:lnTo>
                <a:lnTo>
                  <a:pt x="636549" y="24015"/>
                </a:lnTo>
                <a:lnTo>
                  <a:pt x="637454" y="18059"/>
                </a:lnTo>
                <a:close/>
              </a:path>
            </a:pathLst>
          </a:custGeom>
          <a:solidFill>
            <a:srgbClr val="73AFB6"/>
          </a:solidFill>
        </p:spPr>
        <p:txBody>
          <a:bodyPr wrap="square" lIns="0" tIns="0" rIns="0" bIns="0" rtlCol="0"/>
          <a:lstStyle/>
          <a:p>
            <a:endParaRPr/>
          </a:p>
        </p:txBody>
      </p:sp>
      <p:grpSp>
        <p:nvGrpSpPr>
          <p:cNvPr id="27" name="object 27"/>
          <p:cNvGrpSpPr/>
          <p:nvPr/>
        </p:nvGrpSpPr>
        <p:grpSpPr>
          <a:xfrm>
            <a:off x="1285443" y="3653599"/>
            <a:ext cx="890269" cy="890269"/>
            <a:chOff x="1285443" y="3653599"/>
            <a:chExt cx="890269" cy="890269"/>
          </a:xfrm>
        </p:grpSpPr>
        <p:sp>
          <p:nvSpPr>
            <p:cNvPr id="28" name="object 28"/>
            <p:cNvSpPr/>
            <p:nvPr/>
          </p:nvSpPr>
          <p:spPr>
            <a:xfrm>
              <a:off x="1285443" y="3653599"/>
              <a:ext cx="356235" cy="890269"/>
            </a:xfrm>
            <a:custGeom>
              <a:avLst/>
              <a:gdLst/>
              <a:ahLst/>
              <a:cxnLst/>
              <a:rect l="l" t="t" r="r" b="b"/>
              <a:pathLst>
                <a:path w="356235" h="890270">
                  <a:moveTo>
                    <a:pt x="35610" y="284886"/>
                  </a:moveTo>
                  <a:lnTo>
                    <a:pt x="0" y="284886"/>
                  </a:lnTo>
                  <a:lnTo>
                    <a:pt x="0" y="356108"/>
                  </a:lnTo>
                  <a:lnTo>
                    <a:pt x="35610" y="356108"/>
                  </a:lnTo>
                  <a:lnTo>
                    <a:pt x="35610" y="284886"/>
                  </a:lnTo>
                  <a:close/>
                </a:path>
                <a:path w="356235" h="890270">
                  <a:moveTo>
                    <a:pt x="71221" y="498538"/>
                  </a:moveTo>
                  <a:lnTo>
                    <a:pt x="35610" y="498538"/>
                  </a:lnTo>
                  <a:lnTo>
                    <a:pt x="35610" y="427329"/>
                  </a:lnTo>
                  <a:lnTo>
                    <a:pt x="0" y="427329"/>
                  </a:lnTo>
                  <a:lnTo>
                    <a:pt x="0" y="605383"/>
                  </a:lnTo>
                  <a:lnTo>
                    <a:pt x="35610" y="605383"/>
                  </a:lnTo>
                  <a:lnTo>
                    <a:pt x="35610" y="534149"/>
                  </a:lnTo>
                  <a:lnTo>
                    <a:pt x="71221" y="534149"/>
                  </a:lnTo>
                  <a:lnTo>
                    <a:pt x="71221" y="498538"/>
                  </a:lnTo>
                  <a:close/>
                </a:path>
                <a:path w="356235" h="890270">
                  <a:moveTo>
                    <a:pt x="142443" y="569760"/>
                  </a:moveTo>
                  <a:lnTo>
                    <a:pt x="106832" y="569760"/>
                  </a:lnTo>
                  <a:lnTo>
                    <a:pt x="106832" y="534149"/>
                  </a:lnTo>
                  <a:lnTo>
                    <a:pt x="71221" y="534149"/>
                  </a:lnTo>
                  <a:lnTo>
                    <a:pt x="71221" y="605383"/>
                  </a:lnTo>
                  <a:lnTo>
                    <a:pt x="106832" y="605383"/>
                  </a:lnTo>
                  <a:lnTo>
                    <a:pt x="142443" y="605370"/>
                  </a:lnTo>
                  <a:lnTo>
                    <a:pt x="142443" y="569760"/>
                  </a:lnTo>
                  <a:close/>
                </a:path>
                <a:path w="356235" h="890270">
                  <a:moveTo>
                    <a:pt x="178054" y="712203"/>
                  </a:moveTo>
                  <a:lnTo>
                    <a:pt x="142443" y="712203"/>
                  </a:lnTo>
                  <a:lnTo>
                    <a:pt x="106832" y="712203"/>
                  </a:lnTo>
                  <a:lnTo>
                    <a:pt x="71221" y="712203"/>
                  </a:lnTo>
                  <a:lnTo>
                    <a:pt x="71221" y="819035"/>
                  </a:lnTo>
                  <a:lnTo>
                    <a:pt x="106832" y="819035"/>
                  </a:lnTo>
                  <a:lnTo>
                    <a:pt x="142443" y="819035"/>
                  </a:lnTo>
                  <a:lnTo>
                    <a:pt x="178054" y="819035"/>
                  </a:lnTo>
                  <a:lnTo>
                    <a:pt x="178054" y="712203"/>
                  </a:lnTo>
                  <a:close/>
                </a:path>
                <a:path w="356235" h="890270">
                  <a:moveTo>
                    <a:pt x="178054" y="71221"/>
                  </a:moveTo>
                  <a:lnTo>
                    <a:pt x="142443" y="71221"/>
                  </a:lnTo>
                  <a:lnTo>
                    <a:pt x="106832" y="71221"/>
                  </a:lnTo>
                  <a:lnTo>
                    <a:pt x="71221" y="71221"/>
                  </a:lnTo>
                  <a:lnTo>
                    <a:pt x="71221" y="178054"/>
                  </a:lnTo>
                  <a:lnTo>
                    <a:pt x="106832" y="178054"/>
                  </a:lnTo>
                  <a:lnTo>
                    <a:pt x="142443" y="178054"/>
                  </a:lnTo>
                  <a:lnTo>
                    <a:pt x="178054" y="178054"/>
                  </a:lnTo>
                  <a:lnTo>
                    <a:pt x="178054" y="71221"/>
                  </a:lnTo>
                  <a:close/>
                </a:path>
                <a:path w="356235" h="890270">
                  <a:moveTo>
                    <a:pt x="249275" y="640981"/>
                  </a:moveTo>
                  <a:lnTo>
                    <a:pt x="213664" y="640981"/>
                  </a:lnTo>
                  <a:lnTo>
                    <a:pt x="213664" y="676592"/>
                  </a:lnTo>
                  <a:lnTo>
                    <a:pt x="213664" y="712203"/>
                  </a:lnTo>
                  <a:lnTo>
                    <a:pt x="213664" y="819035"/>
                  </a:lnTo>
                  <a:lnTo>
                    <a:pt x="213664" y="854659"/>
                  </a:lnTo>
                  <a:lnTo>
                    <a:pt x="178054" y="854659"/>
                  </a:lnTo>
                  <a:lnTo>
                    <a:pt x="142443" y="854659"/>
                  </a:lnTo>
                  <a:lnTo>
                    <a:pt x="106832" y="854659"/>
                  </a:lnTo>
                  <a:lnTo>
                    <a:pt x="71221" y="854659"/>
                  </a:lnTo>
                  <a:lnTo>
                    <a:pt x="35610" y="854659"/>
                  </a:lnTo>
                  <a:lnTo>
                    <a:pt x="35610" y="819035"/>
                  </a:lnTo>
                  <a:lnTo>
                    <a:pt x="35610" y="712203"/>
                  </a:lnTo>
                  <a:lnTo>
                    <a:pt x="35610" y="676592"/>
                  </a:lnTo>
                  <a:lnTo>
                    <a:pt x="71221" y="676592"/>
                  </a:lnTo>
                  <a:lnTo>
                    <a:pt x="106832" y="676592"/>
                  </a:lnTo>
                  <a:lnTo>
                    <a:pt x="142443" y="676592"/>
                  </a:lnTo>
                  <a:lnTo>
                    <a:pt x="178054" y="676592"/>
                  </a:lnTo>
                  <a:lnTo>
                    <a:pt x="213664" y="676592"/>
                  </a:lnTo>
                  <a:lnTo>
                    <a:pt x="213664" y="640981"/>
                  </a:lnTo>
                  <a:lnTo>
                    <a:pt x="0" y="640981"/>
                  </a:lnTo>
                  <a:lnTo>
                    <a:pt x="0" y="712203"/>
                  </a:lnTo>
                  <a:lnTo>
                    <a:pt x="0" y="819035"/>
                  </a:lnTo>
                  <a:lnTo>
                    <a:pt x="0" y="890257"/>
                  </a:lnTo>
                  <a:lnTo>
                    <a:pt x="35610" y="890257"/>
                  </a:lnTo>
                  <a:lnTo>
                    <a:pt x="71221" y="890270"/>
                  </a:lnTo>
                  <a:lnTo>
                    <a:pt x="106832" y="890270"/>
                  </a:lnTo>
                  <a:lnTo>
                    <a:pt x="142443" y="890270"/>
                  </a:lnTo>
                  <a:lnTo>
                    <a:pt x="178054" y="890270"/>
                  </a:lnTo>
                  <a:lnTo>
                    <a:pt x="213664" y="890270"/>
                  </a:lnTo>
                  <a:lnTo>
                    <a:pt x="249275" y="890257"/>
                  </a:lnTo>
                  <a:lnTo>
                    <a:pt x="249275" y="819035"/>
                  </a:lnTo>
                  <a:lnTo>
                    <a:pt x="249275" y="712203"/>
                  </a:lnTo>
                  <a:lnTo>
                    <a:pt x="249275" y="640981"/>
                  </a:lnTo>
                  <a:close/>
                </a:path>
                <a:path w="356235" h="890270">
                  <a:moveTo>
                    <a:pt x="249275" y="569760"/>
                  </a:moveTo>
                  <a:lnTo>
                    <a:pt x="213664" y="569760"/>
                  </a:lnTo>
                  <a:lnTo>
                    <a:pt x="178054" y="569760"/>
                  </a:lnTo>
                  <a:lnTo>
                    <a:pt x="178054" y="605370"/>
                  </a:lnTo>
                  <a:lnTo>
                    <a:pt x="213664" y="605370"/>
                  </a:lnTo>
                  <a:lnTo>
                    <a:pt x="249275" y="605370"/>
                  </a:lnTo>
                  <a:lnTo>
                    <a:pt x="249275" y="569760"/>
                  </a:lnTo>
                  <a:close/>
                </a:path>
                <a:path w="356235" h="890270">
                  <a:moveTo>
                    <a:pt x="249275" y="356108"/>
                  </a:moveTo>
                  <a:lnTo>
                    <a:pt x="213664" y="356108"/>
                  </a:lnTo>
                  <a:lnTo>
                    <a:pt x="213664" y="391718"/>
                  </a:lnTo>
                  <a:lnTo>
                    <a:pt x="249275" y="391718"/>
                  </a:lnTo>
                  <a:lnTo>
                    <a:pt x="249275" y="356108"/>
                  </a:lnTo>
                  <a:close/>
                </a:path>
                <a:path w="356235" h="890270">
                  <a:moveTo>
                    <a:pt x="249275" y="0"/>
                  </a:moveTo>
                  <a:lnTo>
                    <a:pt x="213664" y="0"/>
                  </a:lnTo>
                  <a:lnTo>
                    <a:pt x="213664" y="35610"/>
                  </a:lnTo>
                  <a:lnTo>
                    <a:pt x="213664" y="213664"/>
                  </a:lnTo>
                  <a:lnTo>
                    <a:pt x="35610" y="213664"/>
                  </a:lnTo>
                  <a:lnTo>
                    <a:pt x="35610" y="35610"/>
                  </a:lnTo>
                  <a:lnTo>
                    <a:pt x="213664" y="35610"/>
                  </a:lnTo>
                  <a:lnTo>
                    <a:pt x="213664" y="0"/>
                  </a:lnTo>
                  <a:lnTo>
                    <a:pt x="0" y="0"/>
                  </a:lnTo>
                  <a:lnTo>
                    <a:pt x="0" y="213664"/>
                  </a:lnTo>
                  <a:lnTo>
                    <a:pt x="0" y="249275"/>
                  </a:lnTo>
                  <a:lnTo>
                    <a:pt x="35610" y="249275"/>
                  </a:lnTo>
                  <a:lnTo>
                    <a:pt x="71221" y="249275"/>
                  </a:lnTo>
                  <a:lnTo>
                    <a:pt x="249275" y="249275"/>
                  </a:lnTo>
                  <a:lnTo>
                    <a:pt x="249275" y="213664"/>
                  </a:lnTo>
                  <a:lnTo>
                    <a:pt x="249275" y="0"/>
                  </a:lnTo>
                  <a:close/>
                </a:path>
                <a:path w="356235" h="890270">
                  <a:moveTo>
                    <a:pt x="284886" y="534149"/>
                  </a:moveTo>
                  <a:lnTo>
                    <a:pt x="249275" y="534149"/>
                  </a:lnTo>
                  <a:lnTo>
                    <a:pt x="249275" y="569760"/>
                  </a:lnTo>
                  <a:lnTo>
                    <a:pt x="284886" y="569760"/>
                  </a:lnTo>
                  <a:lnTo>
                    <a:pt x="284886" y="534149"/>
                  </a:lnTo>
                  <a:close/>
                </a:path>
                <a:path w="356235" h="890270">
                  <a:moveTo>
                    <a:pt x="320497" y="854659"/>
                  </a:moveTo>
                  <a:lnTo>
                    <a:pt x="284886" y="854659"/>
                  </a:lnTo>
                  <a:lnTo>
                    <a:pt x="284886" y="890270"/>
                  </a:lnTo>
                  <a:lnTo>
                    <a:pt x="320497" y="890270"/>
                  </a:lnTo>
                  <a:lnTo>
                    <a:pt x="320497" y="854659"/>
                  </a:lnTo>
                  <a:close/>
                </a:path>
                <a:path w="356235" h="890270">
                  <a:moveTo>
                    <a:pt x="320497" y="605370"/>
                  </a:moveTo>
                  <a:lnTo>
                    <a:pt x="284886" y="605370"/>
                  </a:lnTo>
                  <a:lnTo>
                    <a:pt x="284886" y="712203"/>
                  </a:lnTo>
                  <a:lnTo>
                    <a:pt x="284886" y="783424"/>
                  </a:lnTo>
                  <a:lnTo>
                    <a:pt x="320497" y="783424"/>
                  </a:lnTo>
                  <a:lnTo>
                    <a:pt x="320497" y="712203"/>
                  </a:lnTo>
                  <a:lnTo>
                    <a:pt x="320497" y="605370"/>
                  </a:lnTo>
                  <a:close/>
                </a:path>
                <a:path w="356235" h="890270">
                  <a:moveTo>
                    <a:pt x="320497" y="356108"/>
                  </a:moveTo>
                  <a:lnTo>
                    <a:pt x="284886" y="356108"/>
                  </a:lnTo>
                  <a:lnTo>
                    <a:pt x="284886" y="391718"/>
                  </a:lnTo>
                  <a:lnTo>
                    <a:pt x="284886" y="427329"/>
                  </a:lnTo>
                  <a:lnTo>
                    <a:pt x="249275" y="427329"/>
                  </a:lnTo>
                  <a:lnTo>
                    <a:pt x="213664" y="427329"/>
                  </a:lnTo>
                  <a:lnTo>
                    <a:pt x="213664" y="462940"/>
                  </a:lnTo>
                  <a:lnTo>
                    <a:pt x="249275" y="462940"/>
                  </a:lnTo>
                  <a:lnTo>
                    <a:pt x="249275" y="498538"/>
                  </a:lnTo>
                  <a:lnTo>
                    <a:pt x="213664" y="498538"/>
                  </a:lnTo>
                  <a:lnTo>
                    <a:pt x="213664" y="462940"/>
                  </a:lnTo>
                  <a:lnTo>
                    <a:pt x="178054" y="462940"/>
                  </a:lnTo>
                  <a:lnTo>
                    <a:pt x="178054" y="498551"/>
                  </a:lnTo>
                  <a:lnTo>
                    <a:pt x="213664" y="498551"/>
                  </a:lnTo>
                  <a:lnTo>
                    <a:pt x="213664" y="534149"/>
                  </a:lnTo>
                  <a:lnTo>
                    <a:pt x="249275" y="534149"/>
                  </a:lnTo>
                  <a:lnTo>
                    <a:pt x="249275" y="498563"/>
                  </a:lnTo>
                  <a:lnTo>
                    <a:pt x="284886" y="498563"/>
                  </a:lnTo>
                  <a:lnTo>
                    <a:pt x="320497" y="498551"/>
                  </a:lnTo>
                  <a:lnTo>
                    <a:pt x="320497" y="391718"/>
                  </a:lnTo>
                  <a:lnTo>
                    <a:pt x="320497" y="356108"/>
                  </a:lnTo>
                  <a:close/>
                </a:path>
                <a:path w="356235" h="890270">
                  <a:moveTo>
                    <a:pt x="320497" y="284886"/>
                  </a:moveTo>
                  <a:lnTo>
                    <a:pt x="320497" y="284886"/>
                  </a:lnTo>
                  <a:lnTo>
                    <a:pt x="106832" y="284886"/>
                  </a:lnTo>
                  <a:lnTo>
                    <a:pt x="106832" y="320497"/>
                  </a:lnTo>
                  <a:lnTo>
                    <a:pt x="142443" y="320497"/>
                  </a:lnTo>
                  <a:lnTo>
                    <a:pt x="142443" y="356108"/>
                  </a:lnTo>
                  <a:lnTo>
                    <a:pt x="106832" y="356108"/>
                  </a:lnTo>
                  <a:lnTo>
                    <a:pt x="71221" y="356108"/>
                  </a:lnTo>
                  <a:lnTo>
                    <a:pt x="35610" y="356108"/>
                  </a:lnTo>
                  <a:lnTo>
                    <a:pt x="35610" y="391718"/>
                  </a:lnTo>
                  <a:lnTo>
                    <a:pt x="71221" y="391718"/>
                  </a:lnTo>
                  <a:lnTo>
                    <a:pt x="71221" y="427329"/>
                  </a:lnTo>
                  <a:lnTo>
                    <a:pt x="106832" y="427329"/>
                  </a:lnTo>
                  <a:lnTo>
                    <a:pt x="106832" y="391718"/>
                  </a:lnTo>
                  <a:lnTo>
                    <a:pt x="142443" y="391718"/>
                  </a:lnTo>
                  <a:lnTo>
                    <a:pt x="142443" y="427329"/>
                  </a:lnTo>
                  <a:lnTo>
                    <a:pt x="106832" y="427329"/>
                  </a:lnTo>
                  <a:lnTo>
                    <a:pt x="106832" y="498563"/>
                  </a:lnTo>
                  <a:lnTo>
                    <a:pt x="142443" y="498563"/>
                  </a:lnTo>
                  <a:lnTo>
                    <a:pt x="142443" y="462940"/>
                  </a:lnTo>
                  <a:lnTo>
                    <a:pt x="178054" y="462940"/>
                  </a:lnTo>
                  <a:lnTo>
                    <a:pt x="178054" y="391718"/>
                  </a:lnTo>
                  <a:lnTo>
                    <a:pt x="178054" y="320497"/>
                  </a:lnTo>
                  <a:lnTo>
                    <a:pt x="213664" y="320497"/>
                  </a:lnTo>
                  <a:lnTo>
                    <a:pt x="249275" y="320497"/>
                  </a:lnTo>
                  <a:lnTo>
                    <a:pt x="249275" y="356108"/>
                  </a:lnTo>
                  <a:lnTo>
                    <a:pt x="284886" y="356108"/>
                  </a:lnTo>
                  <a:lnTo>
                    <a:pt x="284886" y="320497"/>
                  </a:lnTo>
                  <a:lnTo>
                    <a:pt x="320497" y="320497"/>
                  </a:lnTo>
                  <a:lnTo>
                    <a:pt x="320497" y="284886"/>
                  </a:lnTo>
                  <a:close/>
                </a:path>
                <a:path w="356235" h="890270">
                  <a:moveTo>
                    <a:pt x="320497" y="213664"/>
                  </a:moveTo>
                  <a:lnTo>
                    <a:pt x="284886" y="213664"/>
                  </a:lnTo>
                  <a:lnTo>
                    <a:pt x="284886" y="249275"/>
                  </a:lnTo>
                  <a:lnTo>
                    <a:pt x="320497" y="249275"/>
                  </a:lnTo>
                  <a:lnTo>
                    <a:pt x="320497" y="213664"/>
                  </a:lnTo>
                  <a:close/>
                </a:path>
                <a:path w="356235" h="890270">
                  <a:moveTo>
                    <a:pt x="320497" y="142443"/>
                  </a:moveTo>
                  <a:lnTo>
                    <a:pt x="284886" y="142443"/>
                  </a:lnTo>
                  <a:lnTo>
                    <a:pt x="284886" y="178054"/>
                  </a:lnTo>
                  <a:lnTo>
                    <a:pt x="320497" y="178054"/>
                  </a:lnTo>
                  <a:lnTo>
                    <a:pt x="320497" y="142443"/>
                  </a:lnTo>
                  <a:close/>
                </a:path>
                <a:path w="356235" h="890270">
                  <a:moveTo>
                    <a:pt x="356108" y="0"/>
                  </a:moveTo>
                  <a:lnTo>
                    <a:pt x="320497" y="0"/>
                  </a:lnTo>
                  <a:lnTo>
                    <a:pt x="284886" y="0"/>
                  </a:lnTo>
                  <a:lnTo>
                    <a:pt x="284886" y="106832"/>
                  </a:lnTo>
                  <a:lnTo>
                    <a:pt x="320497" y="106832"/>
                  </a:lnTo>
                  <a:lnTo>
                    <a:pt x="356108" y="106832"/>
                  </a:lnTo>
                  <a:lnTo>
                    <a:pt x="356108" y="71221"/>
                  </a:lnTo>
                  <a:lnTo>
                    <a:pt x="320497" y="71221"/>
                  </a:lnTo>
                  <a:lnTo>
                    <a:pt x="320497" y="35610"/>
                  </a:lnTo>
                  <a:lnTo>
                    <a:pt x="356108" y="35610"/>
                  </a:lnTo>
                  <a:lnTo>
                    <a:pt x="356108" y="0"/>
                  </a:lnTo>
                  <a:close/>
                </a:path>
              </a:pathLst>
            </a:custGeom>
            <a:solidFill>
              <a:srgbClr val="231F20"/>
            </a:solidFill>
          </p:spPr>
          <p:txBody>
            <a:bodyPr wrap="square" lIns="0" tIns="0" rIns="0" bIns="0" rtlCol="0"/>
            <a:lstStyle/>
            <a:p>
              <a:endParaRPr/>
            </a:p>
          </p:txBody>
        </p:sp>
        <p:sp>
          <p:nvSpPr>
            <p:cNvPr id="29" name="object 29"/>
            <p:cNvSpPr/>
            <p:nvPr/>
          </p:nvSpPr>
          <p:spPr>
            <a:xfrm>
              <a:off x="1605940" y="3653599"/>
              <a:ext cx="356235" cy="890269"/>
            </a:xfrm>
            <a:custGeom>
              <a:avLst/>
              <a:gdLst/>
              <a:ahLst/>
              <a:cxnLst/>
              <a:rect l="l" t="t" r="r" b="b"/>
              <a:pathLst>
                <a:path w="356235" h="890270">
                  <a:moveTo>
                    <a:pt x="35610" y="712203"/>
                  </a:moveTo>
                  <a:lnTo>
                    <a:pt x="0" y="712203"/>
                  </a:lnTo>
                  <a:lnTo>
                    <a:pt x="0" y="747814"/>
                  </a:lnTo>
                  <a:lnTo>
                    <a:pt x="35610" y="747814"/>
                  </a:lnTo>
                  <a:lnTo>
                    <a:pt x="35610" y="712203"/>
                  </a:lnTo>
                  <a:close/>
                </a:path>
                <a:path w="356235" h="890270">
                  <a:moveTo>
                    <a:pt x="35610" y="640981"/>
                  </a:moveTo>
                  <a:lnTo>
                    <a:pt x="0" y="640981"/>
                  </a:lnTo>
                  <a:lnTo>
                    <a:pt x="0" y="676592"/>
                  </a:lnTo>
                  <a:lnTo>
                    <a:pt x="35610" y="676592"/>
                  </a:lnTo>
                  <a:lnTo>
                    <a:pt x="35610" y="640981"/>
                  </a:lnTo>
                  <a:close/>
                </a:path>
                <a:path w="356235" h="890270">
                  <a:moveTo>
                    <a:pt x="35610" y="284886"/>
                  </a:moveTo>
                  <a:lnTo>
                    <a:pt x="0" y="284886"/>
                  </a:lnTo>
                  <a:lnTo>
                    <a:pt x="0" y="320497"/>
                  </a:lnTo>
                  <a:lnTo>
                    <a:pt x="35610" y="320497"/>
                  </a:lnTo>
                  <a:lnTo>
                    <a:pt x="35610" y="284886"/>
                  </a:lnTo>
                  <a:close/>
                </a:path>
                <a:path w="356235" h="890270">
                  <a:moveTo>
                    <a:pt x="142430" y="427329"/>
                  </a:moveTo>
                  <a:lnTo>
                    <a:pt x="106819" y="427329"/>
                  </a:lnTo>
                  <a:lnTo>
                    <a:pt x="106819" y="462940"/>
                  </a:lnTo>
                  <a:lnTo>
                    <a:pt x="142430" y="462940"/>
                  </a:lnTo>
                  <a:lnTo>
                    <a:pt x="142430" y="427329"/>
                  </a:lnTo>
                  <a:close/>
                </a:path>
                <a:path w="356235" h="890270">
                  <a:moveTo>
                    <a:pt x="142430" y="35610"/>
                  </a:moveTo>
                  <a:lnTo>
                    <a:pt x="106819" y="35610"/>
                  </a:lnTo>
                  <a:lnTo>
                    <a:pt x="106819" y="71221"/>
                  </a:lnTo>
                  <a:lnTo>
                    <a:pt x="142430" y="71221"/>
                  </a:lnTo>
                  <a:lnTo>
                    <a:pt x="142430" y="35610"/>
                  </a:lnTo>
                  <a:close/>
                </a:path>
                <a:path w="356235" h="890270">
                  <a:moveTo>
                    <a:pt x="178041" y="640981"/>
                  </a:moveTo>
                  <a:lnTo>
                    <a:pt x="142430" y="640981"/>
                  </a:lnTo>
                  <a:lnTo>
                    <a:pt x="142430" y="712203"/>
                  </a:lnTo>
                  <a:lnTo>
                    <a:pt x="178041" y="712203"/>
                  </a:lnTo>
                  <a:lnTo>
                    <a:pt x="178041" y="640981"/>
                  </a:lnTo>
                  <a:close/>
                </a:path>
                <a:path w="356235" h="890270">
                  <a:moveTo>
                    <a:pt x="178041" y="356108"/>
                  </a:moveTo>
                  <a:lnTo>
                    <a:pt x="142430" y="356108"/>
                  </a:lnTo>
                  <a:lnTo>
                    <a:pt x="142430" y="391718"/>
                  </a:lnTo>
                  <a:lnTo>
                    <a:pt x="178041" y="391718"/>
                  </a:lnTo>
                  <a:lnTo>
                    <a:pt x="178041" y="356108"/>
                  </a:lnTo>
                  <a:close/>
                </a:path>
                <a:path w="356235" h="890270">
                  <a:moveTo>
                    <a:pt x="178041" y="178054"/>
                  </a:moveTo>
                  <a:lnTo>
                    <a:pt x="142430" y="178054"/>
                  </a:lnTo>
                  <a:lnTo>
                    <a:pt x="142430" y="213664"/>
                  </a:lnTo>
                  <a:lnTo>
                    <a:pt x="178041" y="213664"/>
                  </a:lnTo>
                  <a:lnTo>
                    <a:pt x="178041" y="178054"/>
                  </a:lnTo>
                  <a:close/>
                </a:path>
                <a:path w="356235" h="890270">
                  <a:moveTo>
                    <a:pt x="213652" y="213664"/>
                  </a:moveTo>
                  <a:lnTo>
                    <a:pt x="178041" y="213664"/>
                  </a:lnTo>
                  <a:lnTo>
                    <a:pt x="178041" y="249275"/>
                  </a:lnTo>
                  <a:lnTo>
                    <a:pt x="213652" y="249275"/>
                  </a:lnTo>
                  <a:lnTo>
                    <a:pt x="213652" y="213664"/>
                  </a:lnTo>
                  <a:close/>
                </a:path>
                <a:path w="356235" h="890270">
                  <a:moveTo>
                    <a:pt x="249262" y="71221"/>
                  </a:moveTo>
                  <a:lnTo>
                    <a:pt x="213652" y="71221"/>
                  </a:lnTo>
                  <a:lnTo>
                    <a:pt x="213652" y="0"/>
                  </a:lnTo>
                  <a:lnTo>
                    <a:pt x="178041" y="0"/>
                  </a:lnTo>
                  <a:lnTo>
                    <a:pt x="142430" y="0"/>
                  </a:lnTo>
                  <a:lnTo>
                    <a:pt x="142430" y="35610"/>
                  </a:lnTo>
                  <a:lnTo>
                    <a:pt x="178041" y="35610"/>
                  </a:lnTo>
                  <a:lnTo>
                    <a:pt x="178041" y="71221"/>
                  </a:lnTo>
                  <a:lnTo>
                    <a:pt x="142430" y="71221"/>
                  </a:lnTo>
                  <a:lnTo>
                    <a:pt x="142430" y="142443"/>
                  </a:lnTo>
                  <a:lnTo>
                    <a:pt x="178041" y="142443"/>
                  </a:lnTo>
                  <a:lnTo>
                    <a:pt x="178041" y="106832"/>
                  </a:lnTo>
                  <a:lnTo>
                    <a:pt x="213652" y="106832"/>
                  </a:lnTo>
                  <a:lnTo>
                    <a:pt x="249262" y="106832"/>
                  </a:lnTo>
                  <a:lnTo>
                    <a:pt x="249262" y="71221"/>
                  </a:lnTo>
                  <a:close/>
                </a:path>
                <a:path w="356235" h="890270">
                  <a:moveTo>
                    <a:pt x="284873" y="854659"/>
                  </a:moveTo>
                  <a:lnTo>
                    <a:pt x="249262" y="854659"/>
                  </a:lnTo>
                  <a:lnTo>
                    <a:pt x="249262" y="890270"/>
                  </a:lnTo>
                  <a:lnTo>
                    <a:pt x="284873" y="890270"/>
                  </a:lnTo>
                  <a:lnTo>
                    <a:pt x="284873" y="854659"/>
                  </a:lnTo>
                  <a:close/>
                </a:path>
                <a:path w="356235" h="890270">
                  <a:moveTo>
                    <a:pt x="284873" y="35610"/>
                  </a:moveTo>
                  <a:lnTo>
                    <a:pt x="249262" y="35610"/>
                  </a:lnTo>
                  <a:lnTo>
                    <a:pt x="249262" y="71221"/>
                  </a:lnTo>
                  <a:lnTo>
                    <a:pt x="284873" y="71221"/>
                  </a:lnTo>
                  <a:lnTo>
                    <a:pt x="284873" y="35610"/>
                  </a:lnTo>
                  <a:close/>
                </a:path>
                <a:path w="356235" h="890270">
                  <a:moveTo>
                    <a:pt x="356095" y="640981"/>
                  </a:moveTo>
                  <a:lnTo>
                    <a:pt x="320484" y="640981"/>
                  </a:lnTo>
                  <a:lnTo>
                    <a:pt x="320484" y="676592"/>
                  </a:lnTo>
                  <a:lnTo>
                    <a:pt x="356095" y="676592"/>
                  </a:lnTo>
                  <a:lnTo>
                    <a:pt x="356095" y="640981"/>
                  </a:lnTo>
                  <a:close/>
                </a:path>
                <a:path w="356235" h="890270">
                  <a:moveTo>
                    <a:pt x="356095" y="498538"/>
                  </a:moveTo>
                  <a:lnTo>
                    <a:pt x="320484" y="498538"/>
                  </a:lnTo>
                  <a:lnTo>
                    <a:pt x="320484" y="569760"/>
                  </a:lnTo>
                  <a:lnTo>
                    <a:pt x="284873" y="569760"/>
                  </a:lnTo>
                  <a:lnTo>
                    <a:pt x="284873" y="534149"/>
                  </a:lnTo>
                  <a:lnTo>
                    <a:pt x="249262" y="534149"/>
                  </a:lnTo>
                  <a:lnTo>
                    <a:pt x="249262" y="498551"/>
                  </a:lnTo>
                  <a:lnTo>
                    <a:pt x="284873" y="498551"/>
                  </a:lnTo>
                  <a:lnTo>
                    <a:pt x="320484" y="498551"/>
                  </a:lnTo>
                  <a:lnTo>
                    <a:pt x="320484" y="462940"/>
                  </a:lnTo>
                  <a:lnTo>
                    <a:pt x="284873" y="462940"/>
                  </a:lnTo>
                  <a:lnTo>
                    <a:pt x="249262" y="462940"/>
                  </a:lnTo>
                  <a:lnTo>
                    <a:pt x="249262" y="427329"/>
                  </a:lnTo>
                  <a:lnTo>
                    <a:pt x="213652" y="427329"/>
                  </a:lnTo>
                  <a:lnTo>
                    <a:pt x="178041" y="427329"/>
                  </a:lnTo>
                  <a:lnTo>
                    <a:pt x="178041" y="569760"/>
                  </a:lnTo>
                  <a:lnTo>
                    <a:pt x="142430" y="569760"/>
                  </a:lnTo>
                  <a:lnTo>
                    <a:pt x="106819" y="569760"/>
                  </a:lnTo>
                  <a:lnTo>
                    <a:pt x="106819" y="605370"/>
                  </a:lnTo>
                  <a:lnTo>
                    <a:pt x="71221" y="605370"/>
                  </a:lnTo>
                  <a:lnTo>
                    <a:pt x="71221" y="569760"/>
                  </a:lnTo>
                  <a:lnTo>
                    <a:pt x="106819" y="569760"/>
                  </a:lnTo>
                  <a:lnTo>
                    <a:pt x="106819" y="534149"/>
                  </a:lnTo>
                  <a:lnTo>
                    <a:pt x="142430" y="534149"/>
                  </a:lnTo>
                  <a:lnTo>
                    <a:pt x="142430" y="498538"/>
                  </a:lnTo>
                  <a:lnTo>
                    <a:pt x="106819" y="498538"/>
                  </a:lnTo>
                  <a:lnTo>
                    <a:pt x="71221" y="498538"/>
                  </a:lnTo>
                  <a:lnTo>
                    <a:pt x="71221" y="391718"/>
                  </a:lnTo>
                  <a:lnTo>
                    <a:pt x="106819" y="391718"/>
                  </a:lnTo>
                  <a:lnTo>
                    <a:pt x="106819" y="284886"/>
                  </a:lnTo>
                  <a:lnTo>
                    <a:pt x="142430" y="284886"/>
                  </a:lnTo>
                  <a:lnTo>
                    <a:pt x="178041" y="284886"/>
                  </a:lnTo>
                  <a:lnTo>
                    <a:pt x="178041" y="249275"/>
                  </a:lnTo>
                  <a:lnTo>
                    <a:pt x="142430" y="249275"/>
                  </a:lnTo>
                  <a:lnTo>
                    <a:pt x="142430" y="213664"/>
                  </a:lnTo>
                  <a:lnTo>
                    <a:pt x="106819" y="213664"/>
                  </a:lnTo>
                  <a:lnTo>
                    <a:pt x="106819" y="249275"/>
                  </a:lnTo>
                  <a:lnTo>
                    <a:pt x="71221" y="249275"/>
                  </a:lnTo>
                  <a:lnTo>
                    <a:pt x="71221" y="213664"/>
                  </a:lnTo>
                  <a:lnTo>
                    <a:pt x="106819" y="213664"/>
                  </a:lnTo>
                  <a:lnTo>
                    <a:pt x="106819" y="178054"/>
                  </a:lnTo>
                  <a:lnTo>
                    <a:pt x="71221" y="178054"/>
                  </a:lnTo>
                  <a:lnTo>
                    <a:pt x="71221" y="142443"/>
                  </a:lnTo>
                  <a:lnTo>
                    <a:pt x="106819" y="142443"/>
                  </a:lnTo>
                  <a:lnTo>
                    <a:pt x="106819" y="71221"/>
                  </a:lnTo>
                  <a:lnTo>
                    <a:pt x="71221" y="71221"/>
                  </a:lnTo>
                  <a:lnTo>
                    <a:pt x="71221" y="35610"/>
                  </a:lnTo>
                  <a:lnTo>
                    <a:pt x="106819" y="35610"/>
                  </a:lnTo>
                  <a:lnTo>
                    <a:pt x="106819" y="0"/>
                  </a:lnTo>
                  <a:lnTo>
                    <a:pt x="71221" y="0"/>
                  </a:lnTo>
                  <a:lnTo>
                    <a:pt x="35610" y="0"/>
                  </a:lnTo>
                  <a:lnTo>
                    <a:pt x="35610" y="71221"/>
                  </a:lnTo>
                  <a:lnTo>
                    <a:pt x="0" y="71221"/>
                  </a:lnTo>
                  <a:lnTo>
                    <a:pt x="0" y="106832"/>
                  </a:lnTo>
                  <a:lnTo>
                    <a:pt x="35610" y="106832"/>
                  </a:lnTo>
                  <a:lnTo>
                    <a:pt x="35610" y="178054"/>
                  </a:lnTo>
                  <a:lnTo>
                    <a:pt x="71208" y="178054"/>
                  </a:lnTo>
                  <a:lnTo>
                    <a:pt x="71208" y="213664"/>
                  </a:lnTo>
                  <a:lnTo>
                    <a:pt x="35610" y="213664"/>
                  </a:lnTo>
                  <a:lnTo>
                    <a:pt x="35610" y="249275"/>
                  </a:lnTo>
                  <a:lnTo>
                    <a:pt x="71208" y="249275"/>
                  </a:lnTo>
                  <a:lnTo>
                    <a:pt x="71208" y="320497"/>
                  </a:lnTo>
                  <a:lnTo>
                    <a:pt x="35610" y="320497"/>
                  </a:lnTo>
                  <a:lnTo>
                    <a:pt x="35610" y="356108"/>
                  </a:lnTo>
                  <a:lnTo>
                    <a:pt x="71208" y="356108"/>
                  </a:lnTo>
                  <a:lnTo>
                    <a:pt x="71208" y="391718"/>
                  </a:lnTo>
                  <a:lnTo>
                    <a:pt x="35610" y="391718"/>
                  </a:lnTo>
                  <a:lnTo>
                    <a:pt x="35610" y="356108"/>
                  </a:lnTo>
                  <a:lnTo>
                    <a:pt x="0" y="356108"/>
                  </a:lnTo>
                  <a:lnTo>
                    <a:pt x="0" y="391718"/>
                  </a:lnTo>
                  <a:lnTo>
                    <a:pt x="0" y="427329"/>
                  </a:lnTo>
                  <a:lnTo>
                    <a:pt x="35610" y="427329"/>
                  </a:lnTo>
                  <a:lnTo>
                    <a:pt x="35610" y="462940"/>
                  </a:lnTo>
                  <a:lnTo>
                    <a:pt x="0" y="462940"/>
                  </a:lnTo>
                  <a:lnTo>
                    <a:pt x="0" y="534162"/>
                  </a:lnTo>
                  <a:lnTo>
                    <a:pt x="35610" y="534162"/>
                  </a:lnTo>
                  <a:lnTo>
                    <a:pt x="71208" y="534162"/>
                  </a:lnTo>
                  <a:lnTo>
                    <a:pt x="71208" y="569760"/>
                  </a:lnTo>
                  <a:lnTo>
                    <a:pt x="35610" y="569760"/>
                  </a:lnTo>
                  <a:lnTo>
                    <a:pt x="35610" y="605370"/>
                  </a:lnTo>
                  <a:lnTo>
                    <a:pt x="35610" y="640981"/>
                  </a:lnTo>
                  <a:lnTo>
                    <a:pt x="71208" y="640981"/>
                  </a:lnTo>
                  <a:lnTo>
                    <a:pt x="71208" y="676592"/>
                  </a:lnTo>
                  <a:lnTo>
                    <a:pt x="35610" y="676592"/>
                  </a:lnTo>
                  <a:lnTo>
                    <a:pt x="35610" y="712203"/>
                  </a:lnTo>
                  <a:lnTo>
                    <a:pt x="71208" y="712203"/>
                  </a:lnTo>
                  <a:lnTo>
                    <a:pt x="71208" y="819035"/>
                  </a:lnTo>
                  <a:lnTo>
                    <a:pt x="71208" y="854659"/>
                  </a:lnTo>
                  <a:lnTo>
                    <a:pt x="35610" y="854659"/>
                  </a:lnTo>
                  <a:lnTo>
                    <a:pt x="35610" y="819035"/>
                  </a:lnTo>
                  <a:lnTo>
                    <a:pt x="35610" y="783424"/>
                  </a:lnTo>
                  <a:lnTo>
                    <a:pt x="0" y="783424"/>
                  </a:lnTo>
                  <a:lnTo>
                    <a:pt x="0" y="819035"/>
                  </a:lnTo>
                  <a:lnTo>
                    <a:pt x="0" y="890257"/>
                  </a:lnTo>
                  <a:lnTo>
                    <a:pt x="35610" y="890257"/>
                  </a:lnTo>
                  <a:lnTo>
                    <a:pt x="71221" y="890270"/>
                  </a:lnTo>
                  <a:lnTo>
                    <a:pt x="106819" y="890257"/>
                  </a:lnTo>
                  <a:lnTo>
                    <a:pt x="106819" y="819035"/>
                  </a:lnTo>
                  <a:lnTo>
                    <a:pt x="106819" y="783424"/>
                  </a:lnTo>
                  <a:lnTo>
                    <a:pt x="142430" y="783424"/>
                  </a:lnTo>
                  <a:lnTo>
                    <a:pt x="142430" y="712203"/>
                  </a:lnTo>
                  <a:lnTo>
                    <a:pt x="106819" y="712203"/>
                  </a:lnTo>
                  <a:lnTo>
                    <a:pt x="106819" y="640981"/>
                  </a:lnTo>
                  <a:lnTo>
                    <a:pt x="142430" y="640981"/>
                  </a:lnTo>
                  <a:lnTo>
                    <a:pt x="142430" y="605370"/>
                  </a:lnTo>
                  <a:lnTo>
                    <a:pt x="178041" y="605370"/>
                  </a:lnTo>
                  <a:lnTo>
                    <a:pt x="178041" y="569785"/>
                  </a:lnTo>
                  <a:lnTo>
                    <a:pt x="213652" y="569785"/>
                  </a:lnTo>
                  <a:lnTo>
                    <a:pt x="213652" y="605370"/>
                  </a:lnTo>
                  <a:lnTo>
                    <a:pt x="213652" y="640981"/>
                  </a:lnTo>
                  <a:lnTo>
                    <a:pt x="249262" y="640981"/>
                  </a:lnTo>
                  <a:lnTo>
                    <a:pt x="249262" y="676592"/>
                  </a:lnTo>
                  <a:lnTo>
                    <a:pt x="213652" y="676592"/>
                  </a:lnTo>
                  <a:lnTo>
                    <a:pt x="213652" y="712203"/>
                  </a:lnTo>
                  <a:lnTo>
                    <a:pt x="178041" y="712203"/>
                  </a:lnTo>
                  <a:lnTo>
                    <a:pt x="178041" y="783424"/>
                  </a:lnTo>
                  <a:lnTo>
                    <a:pt x="213652" y="783424"/>
                  </a:lnTo>
                  <a:lnTo>
                    <a:pt x="213652" y="747814"/>
                  </a:lnTo>
                  <a:lnTo>
                    <a:pt x="249262" y="747814"/>
                  </a:lnTo>
                  <a:lnTo>
                    <a:pt x="249262" y="783424"/>
                  </a:lnTo>
                  <a:lnTo>
                    <a:pt x="213652" y="783424"/>
                  </a:lnTo>
                  <a:lnTo>
                    <a:pt x="213652" y="819035"/>
                  </a:lnTo>
                  <a:lnTo>
                    <a:pt x="249262" y="819035"/>
                  </a:lnTo>
                  <a:lnTo>
                    <a:pt x="284873" y="819035"/>
                  </a:lnTo>
                  <a:lnTo>
                    <a:pt x="320484" y="819035"/>
                  </a:lnTo>
                  <a:lnTo>
                    <a:pt x="320484" y="783424"/>
                  </a:lnTo>
                  <a:lnTo>
                    <a:pt x="356095" y="783424"/>
                  </a:lnTo>
                  <a:lnTo>
                    <a:pt x="356095" y="712203"/>
                  </a:lnTo>
                  <a:lnTo>
                    <a:pt x="320484" y="712203"/>
                  </a:lnTo>
                  <a:lnTo>
                    <a:pt x="284873" y="712203"/>
                  </a:lnTo>
                  <a:lnTo>
                    <a:pt x="284873" y="605383"/>
                  </a:lnTo>
                  <a:lnTo>
                    <a:pt x="320484" y="605370"/>
                  </a:lnTo>
                  <a:lnTo>
                    <a:pt x="356095" y="605370"/>
                  </a:lnTo>
                  <a:lnTo>
                    <a:pt x="356095" y="498538"/>
                  </a:lnTo>
                  <a:close/>
                </a:path>
                <a:path w="356235" h="890270">
                  <a:moveTo>
                    <a:pt x="356095" y="427329"/>
                  </a:moveTo>
                  <a:lnTo>
                    <a:pt x="320484" y="427329"/>
                  </a:lnTo>
                  <a:lnTo>
                    <a:pt x="320484" y="462940"/>
                  </a:lnTo>
                  <a:lnTo>
                    <a:pt x="356095" y="462940"/>
                  </a:lnTo>
                  <a:lnTo>
                    <a:pt x="356095" y="427329"/>
                  </a:lnTo>
                  <a:close/>
                </a:path>
                <a:path w="356235" h="890270">
                  <a:moveTo>
                    <a:pt x="356095" y="356108"/>
                  </a:moveTo>
                  <a:lnTo>
                    <a:pt x="320484" y="356108"/>
                  </a:lnTo>
                  <a:lnTo>
                    <a:pt x="320484" y="284886"/>
                  </a:lnTo>
                  <a:lnTo>
                    <a:pt x="284873" y="284886"/>
                  </a:lnTo>
                  <a:lnTo>
                    <a:pt x="284873" y="213664"/>
                  </a:lnTo>
                  <a:lnTo>
                    <a:pt x="284873" y="142443"/>
                  </a:lnTo>
                  <a:lnTo>
                    <a:pt x="249262" y="142443"/>
                  </a:lnTo>
                  <a:lnTo>
                    <a:pt x="249262" y="213664"/>
                  </a:lnTo>
                  <a:lnTo>
                    <a:pt x="249262" y="249275"/>
                  </a:lnTo>
                  <a:lnTo>
                    <a:pt x="213652" y="249275"/>
                  </a:lnTo>
                  <a:lnTo>
                    <a:pt x="213652" y="284886"/>
                  </a:lnTo>
                  <a:lnTo>
                    <a:pt x="249262" y="284886"/>
                  </a:lnTo>
                  <a:lnTo>
                    <a:pt x="249262" y="320497"/>
                  </a:lnTo>
                  <a:lnTo>
                    <a:pt x="213652" y="320497"/>
                  </a:lnTo>
                  <a:lnTo>
                    <a:pt x="213652" y="284886"/>
                  </a:lnTo>
                  <a:lnTo>
                    <a:pt x="178041" y="284886"/>
                  </a:lnTo>
                  <a:lnTo>
                    <a:pt x="178041" y="356108"/>
                  </a:lnTo>
                  <a:lnTo>
                    <a:pt x="213652" y="356108"/>
                  </a:lnTo>
                  <a:lnTo>
                    <a:pt x="213652" y="391718"/>
                  </a:lnTo>
                  <a:lnTo>
                    <a:pt x="249262" y="391718"/>
                  </a:lnTo>
                  <a:lnTo>
                    <a:pt x="284873" y="391718"/>
                  </a:lnTo>
                  <a:lnTo>
                    <a:pt x="320484" y="391718"/>
                  </a:lnTo>
                  <a:lnTo>
                    <a:pt x="356095" y="391718"/>
                  </a:lnTo>
                  <a:lnTo>
                    <a:pt x="356095" y="356108"/>
                  </a:lnTo>
                  <a:close/>
                </a:path>
                <a:path w="356235" h="890270">
                  <a:moveTo>
                    <a:pt x="356095" y="0"/>
                  </a:moveTo>
                  <a:lnTo>
                    <a:pt x="320484" y="0"/>
                  </a:lnTo>
                  <a:lnTo>
                    <a:pt x="320484" y="213664"/>
                  </a:lnTo>
                  <a:lnTo>
                    <a:pt x="320484" y="249275"/>
                  </a:lnTo>
                  <a:lnTo>
                    <a:pt x="356095" y="249275"/>
                  </a:lnTo>
                  <a:lnTo>
                    <a:pt x="356095" y="213664"/>
                  </a:lnTo>
                  <a:lnTo>
                    <a:pt x="356095" y="0"/>
                  </a:lnTo>
                  <a:close/>
                </a:path>
              </a:pathLst>
            </a:custGeom>
            <a:solidFill>
              <a:srgbClr val="231F20"/>
            </a:solidFill>
          </p:spPr>
          <p:txBody>
            <a:bodyPr wrap="square" lIns="0" tIns="0" rIns="0" bIns="0" rtlCol="0"/>
            <a:lstStyle/>
            <a:p>
              <a:endParaRPr/>
            </a:p>
          </p:txBody>
        </p:sp>
        <p:sp>
          <p:nvSpPr>
            <p:cNvPr id="30" name="object 30"/>
            <p:cNvSpPr/>
            <p:nvPr/>
          </p:nvSpPr>
          <p:spPr>
            <a:xfrm>
              <a:off x="1926425" y="3653599"/>
              <a:ext cx="249554" cy="890269"/>
            </a:xfrm>
            <a:custGeom>
              <a:avLst/>
              <a:gdLst/>
              <a:ahLst/>
              <a:cxnLst/>
              <a:rect l="l" t="t" r="r" b="b"/>
              <a:pathLst>
                <a:path w="249555" h="890270">
                  <a:moveTo>
                    <a:pt x="142443" y="854659"/>
                  </a:moveTo>
                  <a:lnTo>
                    <a:pt x="106832" y="854659"/>
                  </a:lnTo>
                  <a:lnTo>
                    <a:pt x="106832" y="890270"/>
                  </a:lnTo>
                  <a:lnTo>
                    <a:pt x="142443" y="890270"/>
                  </a:lnTo>
                  <a:lnTo>
                    <a:pt x="142443" y="854659"/>
                  </a:lnTo>
                  <a:close/>
                </a:path>
                <a:path w="249555" h="890270">
                  <a:moveTo>
                    <a:pt x="178054" y="71221"/>
                  </a:moveTo>
                  <a:lnTo>
                    <a:pt x="142443" y="71221"/>
                  </a:lnTo>
                  <a:lnTo>
                    <a:pt x="106832" y="71221"/>
                  </a:lnTo>
                  <a:lnTo>
                    <a:pt x="71221" y="71221"/>
                  </a:lnTo>
                  <a:lnTo>
                    <a:pt x="71221" y="178054"/>
                  </a:lnTo>
                  <a:lnTo>
                    <a:pt x="106832" y="178054"/>
                  </a:lnTo>
                  <a:lnTo>
                    <a:pt x="142443" y="178054"/>
                  </a:lnTo>
                  <a:lnTo>
                    <a:pt x="178054" y="178054"/>
                  </a:lnTo>
                  <a:lnTo>
                    <a:pt x="178054" y="71221"/>
                  </a:lnTo>
                  <a:close/>
                </a:path>
                <a:path w="249555" h="890270">
                  <a:moveTo>
                    <a:pt x="249275" y="747814"/>
                  </a:moveTo>
                  <a:lnTo>
                    <a:pt x="213664" y="747814"/>
                  </a:lnTo>
                  <a:lnTo>
                    <a:pt x="178054" y="747814"/>
                  </a:lnTo>
                  <a:lnTo>
                    <a:pt x="178054" y="783424"/>
                  </a:lnTo>
                  <a:lnTo>
                    <a:pt x="142443" y="783424"/>
                  </a:lnTo>
                  <a:lnTo>
                    <a:pt x="106832" y="783424"/>
                  </a:lnTo>
                  <a:lnTo>
                    <a:pt x="71221" y="783424"/>
                  </a:lnTo>
                  <a:lnTo>
                    <a:pt x="71221" y="819035"/>
                  </a:lnTo>
                  <a:lnTo>
                    <a:pt x="35610" y="819035"/>
                  </a:lnTo>
                  <a:lnTo>
                    <a:pt x="0" y="819035"/>
                  </a:lnTo>
                  <a:lnTo>
                    <a:pt x="0" y="890257"/>
                  </a:lnTo>
                  <a:lnTo>
                    <a:pt x="35610" y="890257"/>
                  </a:lnTo>
                  <a:lnTo>
                    <a:pt x="35610" y="854646"/>
                  </a:lnTo>
                  <a:lnTo>
                    <a:pt x="71221" y="854646"/>
                  </a:lnTo>
                  <a:lnTo>
                    <a:pt x="106832" y="854646"/>
                  </a:lnTo>
                  <a:lnTo>
                    <a:pt x="106832" y="819035"/>
                  </a:lnTo>
                  <a:lnTo>
                    <a:pt x="142443" y="819035"/>
                  </a:lnTo>
                  <a:lnTo>
                    <a:pt x="142443" y="854646"/>
                  </a:lnTo>
                  <a:lnTo>
                    <a:pt x="178054" y="854646"/>
                  </a:lnTo>
                  <a:lnTo>
                    <a:pt x="213664" y="854646"/>
                  </a:lnTo>
                  <a:lnTo>
                    <a:pt x="213664" y="890257"/>
                  </a:lnTo>
                  <a:lnTo>
                    <a:pt x="249275" y="890257"/>
                  </a:lnTo>
                  <a:lnTo>
                    <a:pt x="249275" y="819035"/>
                  </a:lnTo>
                  <a:lnTo>
                    <a:pt x="249275" y="747814"/>
                  </a:lnTo>
                  <a:close/>
                </a:path>
                <a:path w="249555" h="890270">
                  <a:moveTo>
                    <a:pt x="249275" y="640981"/>
                  </a:moveTo>
                  <a:lnTo>
                    <a:pt x="213664" y="640981"/>
                  </a:lnTo>
                  <a:lnTo>
                    <a:pt x="213664" y="676592"/>
                  </a:lnTo>
                  <a:lnTo>
                    <a:pt x="178054" y="676592"/>
                  </a:lnTo>
                  <a:lnTo>
                    <a:pt x="178054" y="712203"/>
                  </a:lnTo>
                  <a:lnTo>
                    <a:pt x="213664" y="712203"/>
                  </a:lnTo>
                  <a:lnTo>
                    <a:pt x="249275" y="712203"/>
                  </a:lnTo>
                  <a:lnTo>
                    <a:pt x="249275" y="640981"/>
                  </a:lnTo>
                  <a:close/>
                </a:path>
                <a:path w="249555" h="890270">
                  <a:moveTo>
                    <a:pt x="249275" y="498538"/>
                  </a:moveTo>
                  <a:lnTo>
                    <a:pt x="213664" y="498538"/>
                  </a:lnTo>
                  <a:lnTo>
                    <a:pt x="213664" y="462940"/>
                  </a:lnTo>
                  <a:lnTo>
                    <a:pt x="178054" y="462940"/>
                  </a:lnTo>
                  <a:lnTo>
                    <a:pt x="178054" y="498538"/>
                  </a:lnTo>
                  <a:lnTo>
                    <a:pt x="142443" y="498538"/>
                  </a:lnTo>
                  <a:lnTo>
                    <a:pt x="106832" y="498538"/>
                  </a:lnTo>
                  <a:lnTo>
                    <a:pt x="106832" y="462940"/>
                  </a:lnTo>
                  <a:lnTo>
                    <a:pt x="71221" y="462940"/>
                  </a:lnTo>
                  <a:lnTo>
                    <a:pt x="71221" y="534149"/>
                  </a:lnTo>
                  <a:lnTo>
                    <a:pt x="35610" y="534149"/>
                  </a:lnTo>
                  <a:lnTo>
                    <a:pt x="35610" y="605383"/>
                  </a:lnTo>
                  <a:lnTo>
                    <a:pt x="71221" y="605383"/>
                  </a:lnTo>
                  <a:lnTo>
                    <a:pt x="71221" y="712203"/>
                  </a:lnTo>
                  <a:lnTo>
                    <a:pt x="35610" y="712203"/>
                  </a:lnTo>
                  <a:lnTo>
                    <a:pt x="0" y="712203"/>
                  </a:lnTo>
                  <a:lnTo>
                    <a:pt x="0" y="783424"/>
                  </a:lnTo>
                  <a:lnTo>
                    <a:pt x="35610" y="783424"/>
                  </a:lnTo>
                  <a:lnTo>
                    <a:pt x="35610" y="747814"/>
                  </a:lnTo>
                  <a:lnTo>
                    <a:pt x="71221" y="747814"/>
                  </a:lnTo>
                  <a:lnTo>
                    <a:pt x="106832" y="747814"/>
                  </a:lnTo>
                  <a:lnTo>
                    <a:pt x="106832" y="712203"/>
                  </a:lnTo>
                  <a:lnTo>
                    <a:pt x="106832" y="605370"/>
                  </a:lnTo>
                  <a:lnTo>
                    <a:pt x="106832" y="569760"/>
                  </a:lnTo>
                  <a:lnTo>
                    <a:pt x="71221" y="569760"/>
                  </a:lnTo>
                  <a:lnTo>
                    <a:pt x="71221" y="534162"/>
                  </a:lnTo>
                  <a:lnTo>
                    <a:pt x="106832" y="534162"/>
                  </a:lnTo>
                  <a:lnTo>
                    <a:pt x="106832" y="569760"/>
                  </a:lnTo>
                  <a:lnTo>
                    <a:pt x="142443" y="569760"/>
                  </a:lnTo>
                  <a:lnTo>
                    <a:pt x="142443" y="605370"/>
                  </a:lnTo>
                  <a:lnTo>
                    <a:pt x="142443" y="640981"/>
                  </a:lnTo>
                  <a:lnTo>
                    <a:pt x="178054" y="640981"/>
                  </a:lnTo>
                  <a:lnTo>
                    <a:pt x="213664" y="640981"/>
                  </a:lnTo>
                  <a:lnTo>
                    <a:pt x="213664" y="605370"/>
                  </a:lnTo>
                  <a:lnTo>
                    <a:pt x="213664" y="569760"/>
                  </a:lnTo>
                  <a:lnTo>
                    <a:pt x="178054" y="569760"/>
                  </a:lnTo>
                  <a:lnTo>
                    <a:pt x="178054" y="534162"/>
                  </a:lnTo>
                  <a:lnTo>
                    <a:pt x="213664" y="534162"/>
                  </a:lnTo>
                  <a:lnTo>
                    <a:pt x="213664" y="569760"/>
                  </a:lnTo>
                  <a:lnTo>
                    <a:pt x="249275" y="569760"/>
                  </a:lnTo>
                  <a:lnTo>
                    <a:pt x="249275" y="498538"/>
                  </a:lnTo>
                  <a:close/>
                </a:path>
                <a:path w="249555" h="890270">
                  <a:moveTo>
                    <a:pt x="249275" y="284886"/>
                  </a:moveTo>
                  <a:lnTo>
                    <a:pt x="213664" y="284886"/>
                  </a:lnTo>
                  <a:lnTo>
                    <a:pt x="178054" y="284886"/>
                  </a:lnTo>
                  <a:lnTo>
                    <a:pt x="142443" y="284886"/>
                  </a:lnTo>
                  <a:lnTo>
                    <a:pt x="142443" y="320497"/>
                  </a:lnTo>
                  <a:lnTo>
                    <a:pt x="106832" y="320497"/>
                  </a:lnTo>
                  <a:lnTo>
                    <a:pt x="106832" y="284886"/>
                  </a:lnTo>
                  <a:lnTo>
                    <a:pt x="71221" y="284886"/>
                  </a:lnTo>
                  <a:lnTo>
                    <a:pt x="71221" y="320497"/>
                  </a:lnTo>
                  <a:lnTo>
                    <a:pt x="35610" y="320497"/>
                  </a:lnTo>
                  <a:lnTo>
                    <a:pt x="35610" y="391718"/>
                  </a:lnTo>
                  <a:lnTo>
                    <a:pt x="35610" y="427329"/>
                  </a:lnTo>
                  <a:lnTo>
                    <a:pt x="71221" y="427329"/>
                  </a:lnTo>
                  <a:lnTo>
                    <a:pt x="71221" y="391718"/>
                  </a:lnTo>
                  <a:lnTo>
                    <a:pt x="71221" y="356108"/>
                  </a:lnTo>
                  <a:lnTo>
                    <a:pt x="106832" y="356108"/>
                  </a:lnTo>
                  <a:lnTo>
                    <a:pt x="106832" y="391718"/>
                  </a:lnTo>
                  <a:lnTo>
                    <a:pt x="106832" y="427329"/>
                  </a:lnTo>
                  <a:lnTo>
                    <a:pt x="142443" y="427329"/>
                  </a:lnTo>
                  <a:lnTo>
                    <a:pt x="178054" y="427329"/>
                  </a:lnTo>
                  <a:lnTo>
                    <a:pt x="213664" y="427329"/>
                  </a:lnTo>
                  <a:lnTo>
                    <a:pt x="213664" y="462940"/>
                  </a:lnTo>
                  <a:lnTo>
                    <a:pt x="249275" y="462940"/>
                  </a:lnTo>
                  <a:lnTo>
                    <a:pt x="249275" y="391718"/>
                  </a:lnTo>
                  <a:lnTo>
                    <a:pt x="249275" y="356108"/>
                  </a:lnTo>
                  <a:lnTo>
                    <a:pt x="213664" y="356108"/>
                  </a:lnTo>
                  <a:lnTo>
                    <a:pt x="213664" y="391718"/>
                  </a:lnTo>
                  <a:lnTo>
                    <a:pt x="178054" y="391718"/>
                  </a:lnTo>
                  <a:lnTo>
                    <a:pt x="142443" y="391718"/>
                  </a:lnTo>
                  <a:lnTo>
                    <a:pt x="142443" y="356108"/>
                  </a:lnTo>
                  <a:lnTo>
                    <a:pt x="178054" y="356108"/>
                  </a:lnTo>
                  <a:lnTo>
                    <a:pt x="213664" y="356108"/>
                  </a:lnTo>
                  <a:lnTo>
                    <a:pt x="213664" y="320497"/>
                  </a:lnTo>
                  <a:lnTo>
                    <a:pt x="249275" y="320497"/>
                  </a:lnTo>
                  <a:lnTo>
                    <a:pt x="249275" y="284886"/>
                  </a:lnTo>
                  <a:close/>
                </a:path>
                <a:path w="249555" h="890270">
                  <a:moveTo>
                    <a:pt x="249275" y="0"/>
                  </a:moveTo>
                  <a:lnTo>
                    <a:pt x="249275" y="0"/>
                  </a:lnTo>
                  <a:lnTo>
                    <a:pt x="35610" y="0"/>
                  </a:lnTo>
                  <a:lnTo>
                    <a:pt x="35610" y="35610"/>
                  </a:lnTo>
                  <a:lnTo>
                    <a:pt x="213664" y="35610"/>
                  </a:lnTo>
                  <a:lnTo>
                    <a:pt x="213664" y="213664"/>
                  </a:lnTo>
                  <a:lnTo>
                    <a:pt x="35610" y="213664"/>
                  </a:lnTo>
                  <a:lnTo>
                    <a:pt x="35610" y="249275"/>
                  </a:lnTo>
                  <a:lnTo>
                    <a:pt x="249275" y="249275"/>
                  </a:lnTo>
                  <a:lnTo>
                    <a:pt x="249275" y="213664"/>
                  </a:lnTo>
                  <a:lnTo>
                    <a:pt x="249275" y="0"/>
                  </a:lnTo>
                  <a:close/>
                </a:path>
              </a:pathLst>
            </a:custGeom>
            <a:solidFill>
              <a:srgbClr val="231F20"/>
            </a:solidFill>
          </p:spPr>
          <p:txBody>
            <a:bodyPr wrap="square" lIns="0" tIns="0" rIns="0" bIns="0" rtlCol="0"/>
            <a:lstStyle/>
            <a:p>
              <a:endParaRPr/>
            </a:p>
          </p:txBody>
        </p:sp>
      </p:grpSp>
      <p:sp>
        <p:nvSpPr>
          <p:cNvPr id="31" name="object 31"/>
          <p:cNvSpPr txBox="1"/>
          <p:nvPr/>
        </p:nvSpPr>
        <p:spPr>
          <a:xfrm>
            <a:off x="1238503" y="1630012"/>
            <a:ext cx="5247640" cy="2047997"/>
          </a:xfrm>
          <a:prstGeom prst="rect">
            <a:avLst/>
          </a:prstGeom>
        </p:spPr>
        <p:txBody>
          <a:bodyPr vert="horz" wrap="square" lIns="0" tIns="31750" rIns="0" bIns="0" rtlCol="0">
            <a:spAutoFit/>
          </a:bodyPr>
          <a:lstStyle/>
          <a:p>
            <a:pPr marL="1127760" marR="5080">
              <a:lnSpc>
                <a:spcPts val="1710"/>
              </a:lnSpc>
              <a:spcBef>
                <a:spcPts val="250"/>
              </a:spcBef>
            </a:pPr>
            <a:endParaRPr sz="1500" dirty="0">
              <a:latin typeface="Avenir"/>
              <a:cs typeface="Avenir"/>
            </a:endParaRPr>
          </a:p>
          <a:p>
            <a:pPr>
              <a:lnSpc>
                <a:spcPct val="100000"/>
              </a:lnSpc>
              <a:spcBef>
                <a:spcPts val="655"/>
              </a:spcBef>
            </a:pPr>
            <a:endParaRPr sz="1500" dirty="0">
              <a:latin typeface="Avenir"/>
              <a:cs typeface="Avenir"/>
            </a:endParaRPr>
          </a:p>
          <a:p>
            <a:pPr marL="12700" marR="1015365">
              <a:lnSpc>
                <a:spcPts val="2010"/>
              </a:lnSpc>
            </a:pPr>
            <a:r>
              <a:rPr sz="1850" dirty="0">
                <a:solidFill>
                  <a:srgbClr val="231F20"/>
                </a:solidFill>
                <a:latin typeface="Avenir Book"/>
                <a:cs typeface="Avenir Book"/>
              </a:rPr>
              <a:t>For</a:t>
            </a:r>
            <a:r>
              <a:rPr sz="1850" spc="-5" dirty="0">
                <a:solidFill>
                  <a:srgbClr val="231F20"/>
                </a:solidFill>
                <a:latin typeface="Avenir Book"/>
                <a:cs typeface="Avenir Book"/>
              </a:rPr>
              <a:t> </a:t>
            </a:r>
            <a:r>
              <a:rPr sz="1850" dirty="0">
                <a:solidFill>
                  <a:srgbClr val="231F20"/>
                </a:solidFill>
                <a:latin typeface="Avenir Book"/>
                <a:cs typeface="Avenir Book"/>
              </a:rPr>
              <a:t>more information on the </a:t>
            </a:r>
            <a:r>
              <a:rPr sz="1850" spc="-10" dirty="0">
                <a:solidFill>
                  <a:srgbClr val="231F20"/>
                </a:solidFill>
                <a:latin typeface="Avenir Book"/>
                <a:cs typeface="Avenir Book"/>
              </a:rPr>
              <a:t>Childhood </a:t>
            </a:r>
            <a:r>
              <a:rPr sz="1850" dirty="0">
                <a:solidFill>
                  <a:srgbClr val="231F20"/>
                </a:solidFill>
                <a:latin typeface="Avenir Book"/>
                <a:cs typeface="Avenir Book"/>
              </a:rPr>
              <a:t>Cancer</a:t>
            </a:r>
            <a:r>
              <a:rPr sz="1850" spc="-10" dirty="0">
                <a:solidFill>
                  <a:srgbClr val="231F20"/>
                </a:solidFill>
                <a:latin typeface="Avenir Book"/>
                <a:cs typeface="Avenir Book"/>
              </a:rPr>
              <a:t> </a:t>
            </a:r>
            <a:r>
              <a:rPr sz="1850" dirty="0">
                <a:solidFill>
                  <a:srgbClr val="231F20"/>
                </a:solidFill>
                <a:latin typeface="Avenir Book"/>
                <a:cs typeface="Avenir Book"/>
              </a:rPr>
              <a:t>and</a:t>
            </a:r>
            <a:r>
              <a:rPr sz="1850" spc="-10" dirty="0">
                <a:solidFill>
                  <a:srgbClr val="231F20"/>
                </a:solidFill>
                <a:latin typeface="Avenir Book"/>
                <a:cs typeface="Avenir Book"/>
              </a:rPr>
              <a:t> </a:t>
            </a:r>
            <a:r>
              <a:rPr sz="1850" dirty="0">
                <a:solidFill>
                  <a:srgbClr val="231F20"/>
                </a:solidFill>
                <a:latin typeface="Avenir Book"/>
                <a:cs typeface="Avenir Book"/>
              </a:rPr>
              <a:t>the</a:t>
            </a:r>
            <a:r>
              <a:rPr sz="1850" spc="-10" dirty="0">
                <a:solidFill>
                  <a:srgbClr val="231F20"/>
                </a:solidFill>
                <a:latin typeface="Avenir Book"/>
                <a:cs typeface="Avenir Book"/>
              </a:rPr>
              <a:t> </a:t>
            </a:r>
            <a:r>
              <a:rPr sz="1850" dirty="0">
                <a:solidFill>
                  <a:srgbClr val="231F20"/>
                </a:solidFill>
                <a:latin typeface="Avenir Book"/>
                <a:cs typeface="Avenir Book"/>
              </a:rPr>
              <a:t>Environment</a:t>
            </a:r>
            <a:r>
              <a:rPr sz="1850" spc="-5" dirty="0">
                <a:solidFill>
                  <a:srgbClr val="231F20"/>
                </a:solidFill>
                <a:latin typeface="Avenir Book"/>
                <a:cs typeface="Avenir Book"/>
              </a:rPr>
              <a:t> </a:t>
            </a:r>
            <a:r>
              <a:rPr sz="1850" spc="-10" dirty="0">
                <a:solidFill>
                  <a:srgbClr val="231F20"/>
                </a:solidFill>
                <a:latin typeface="Avenir Book"/>
                <a:cs typeface="Avenir Book"/>
              </a:rPr>
              <a:t>program, </a:t>
            </a:r>
            <a:r>
              <a:rPr sz="1850" dirty="0">
                <a:solidFill>
                  <a:srgbClr val="231F20"/>
                </a:solidFill>
                <a:latin typeface="Avenir Book"/>
                <a:cs typeface="Avenir Book"/>
              </a:rPr>
              <a:t>visit</a:t>
            </a:r>
            <a:r>
              <a:rPr sz="1850" spc="-5" dirty="0">
                <a:solidFill>
                  <a:srgbClr val="231F20"/>
                </a:solidFill>
                <a:latin typeface="Avenir Book"/>
                <a:cs typeface="Avenir Book"/>
              </a:rPr>
              <a:t> </a:t>
            </a:r>
            <a:r>
              <a:rPr sz="1850" dirty="0">
                <a:solidFill>
                  <a:srgbClr val="231F20"/>
                </a:solidFill>
                <a:latin typeface="Avenir Book"/>
                <a:cs typeface="Avenir Book"/>
              </a:rPr>
              <a:t>the Western States PEHSU </a:t>
            </a:r>
            <a:r>
              <a:rPr sz="1850" spc="-10" dirty="0">
                <a:solidFill>
                  <a:srgbClr val="231F20"/>
                </a:solidFill>
                <a:latin typeface="Avenir Book"/>
                <a:cs typeface="Avenir Book"/>
              </a:rPr>
              <a:t>website.</a:t>
            </a:r>
            <a:endParaRPr sz="1850" dirty="0">
              <a:latin typeface="Avenir Book"/>
              <a:cs typeface="Avenir Book"/>
            </a:endParaRPr>
          </a:p>
          <a:p>
            <a:pPr marL="1047115">
              <a:lnSpc>
                <a:spcPct val="100000"/>
              </a:lnSpc>
              <a:spcBef>
                <a:spcPts val="1285"/>
              </a:spcBef>
            </a:pPr>
            <a:r>
              <a:rPr sz="1850" spc="-10" dirty="0">
                <a:solidFill>
                  <a:srgbClr val="231F20"/>
                </a:solidFill>
                <a:latin typeface="Avenir Book"/>
                <a:cs typeface="Avenir Book"/>
              </a:rPr>
              <a:t>https://wspehsu.ucsf.edu/</a:t>
            </a:r>
            <a:endParaRPr sz="1850" dirty="0">
              <a:latin typeface="Avenir Book"/>
              <a:cs typeface="Avenir Book"/>
            </a:endParaRPr>
          </a:p>
        </p:txBody>
      </p:sp>
      <p:pic>
        <p:nvPicPr>
          <p:cNvPr id="32" name="Picture 31"/>
          <p:cNvPicPr>
            <a:picLocks noChangeAspect="1"/>
          </p:cNvPicPr>
          <p:nvPr/>
        </p:nvPicPr>
        <p:blipFill>
          <a:blip r:embed="rId5"/>
          <a:stretch>
            <a:fillRect/>
          </a:stretch>
        </p:blipFill>
        <p:spPr>
          <a:xfrm>
            <a:off x="304800" y="367890"/>
            <a:ext cx="9276222" cy="160146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41500" y="1301796"/>
            <a:ext cx="3166745" cy="574040"/>
          </a:xfrm>
          <a:prstGeom prst="rect">
            <a:avLst/>
          </a:prstGeom>
        </p:spPr>
        <p:txBody>
          <a:bodyPr vert="horz" wrap="square" lIns="0" tIns="12700" rIns="0" bIns="0" rtlCol="0">
            <a:spAutoFit/>
          </a:bodyPr>
          <a:lstStyle/>
          <a:p>
            <a:pPr marL="12700">
              <a:lnSpc>
                <a:spcPct val="100000"/>
              </a:lnSpc>
              <a:spcBef>
                <a:spcPts val="100"/>
              </a:spcBef>
            </a:pPr>
            <a:r>
              <a:rPr spc="150" dirty="0"/>
              <a:t>What</a:t>
            </a:r>
            <a:r>
              <a:rPr spc="-5" dirty="0"/>
              <a:t> </a:t>
            </a:r>
            <a:r>
              <a:rPr dirty="0"/>
              <a:t>is</a:t>
            </a:r>
            <a:r>
              <a:rPr spc="-5" dirty="0"/>
              <a:t> </a:t>
            </a:r>
            <a:r>
              <a:rPr spc="-10" dirty="0"/>
              <a:t>Cancer?</a:t>
            </a:r>
          </a:p>
        </p:txBody>
      </p:sp>
      <p:sp>
        <p:nvSpPr>
          <p:cNvPr id="3" name="object 3"/>
          <p:cNvSpPr txBox="1"/>
          <p:nvPr/>
        </p:nvSpPr>
        <p:spPr>
          <a:xfrm>
            <a:off x="1841500" y="1809847"/>
            <a:ext cx="6733540" cy="2808605"/>
          </a:xfrm>
          <a:prstGeom prst="rect">
            <a:avLst/>
          </a:prstGeom>
        </p:spPr>
        <p:txBody>
          <a:bodyPr vert="horz" wrap="square" lIns="0" tIns="111125" rIns="0" bIns="0" rtlCol="0">
            <a:spAutoFit/>
          </a:bodyPr>
          <a:lstStyle/>
          <a:p>
            <a:pPr marL="12700">
              <a:lnSpc>
                <a:spcPct val="100000"/>
              </a:lnSpc>
              <a:spcBef>
                <a:spcPts val="875"/>
              </a:spcBef>
            </a:pPr>
            <a:r>
              <a:rPr sz="2000" b="1" spc="-10" dirty="0">
                <a:solidFill>
                  <a:srgbClr val="231F20"/>
                </a:solidFill>
                <a:latin typeface="Avenir Heavy"/>
                <a:cs typeface="Avenir Heavy"/>
              </a:rPr>
              <a:t>Normally,</a:t>
            </a:r>
            <a:r>
              <a:rPr sz="2000" b="1" spc="-60" dirty="0">
                <a:solidFill>
                  <a:srgbClr val="231F20"/>
                </a:solidFill>
                <a:latin typeface="Avenir Heavy"/>
                <a:cs typeface="Avenir Heavy"/>
              </a:rPr>
              <a:t> </a:t>
            </a:r>
            <a:r>
              <a:rPr sz="2000" b="1" dirty="0">
                <a:solidFill>
                  <a:srgbClr val="231F20"/>
                </a:solidFill>
                <a:latin typeface="Avenir Heavy"/>
                <a:cs typeface="Avenir Heavy"/>
              </a:rPr>
              <a:t>cells</a:t>
            </a:r>
            <a:r>
              <a:rPr sz="2000" b="1" spc="-55" dirty="0">
                <a:solidFill>
                  <a:srgbClr val="231F20"/>
                </a:solidFill>
                <a:latin typeface="Avenir Heavy"/>
                <a:cs typeface="Avenir Heavy"/>
              </a:rPr>
              <a:t> </a:t>
            </a:r>
            <a:r>
              <a:rPr sz="2000" b="1" dirty="0">
                <a:solidFill>
                  <a:srgbClr val="231F20"/>
                </a:solidFill>
                <a:latin typeface="Avenir Heavy"/>
                <a:cs typeface="Avenir Heavy"/>
              </a:rPr>
              <a:t>grow</a:t>
            </a:r>
            <a:r>
              <a:rPr sz="2000" b="1" spc="-55" dirty="0">
                <a:solidFill>
                  <a:srgbClr val="231F20"/>
                </a:solidFill>
                <a:latin typeface="Avenir Heavy"/>
                <a:cs typeface="Avenir Heavy"/>
              </a:rPr>
              <a:t> </a:t>
            </a:r>
            <a:r>
              <a:rPr sz="2000" b="1" dirty="0">
                <a:solidFill>
                  <a:srgbClr val="231F20"/>
                </a:solidFill>
                <a:latin typeface="Avenir Heavy"/>
                <a:cs typeface="Avenir Heavy"/>
              </a:rPr>
              <a:t>and</a:t>
            </a:r>
            <a:r>
              <a:rPr sz="2000" b="1" spc="-55" dirty="0">
                <a:solidFill>
                  <a:srgbClr val="231F20"/>
                </a:solidFill>
                <a:latin typeface="Avenir Heavy"/>
                <a:cs typeface="Avenir Heavy"/>
              </a:rPr>
              <a:t> </a:t>
            </a:r>
            <a:r>
              <a:rPr sz="2000" b="1" dirty="0">
                <a:solidFill>
                  <a:srgbClr val="231F20"/>
                </a:solidFill>
                <a:latin typeface="Avenir Heavy"/>
                <a:cs typeface="Avenir Heavy"/>
              </a:rPr>
              <a:t>divide</a:t>
            </a:r>
            <a:r>
              <a:rPr sz="2000" b="1" spc="-55" dirty="0">
                <a:solidFill>
                  <a:srgbClr val="231F20"/>
                </a:solidFill>
                <a:latin typeface="Avenir Heavy"/>
                <a:cs typeface="Avenir Heavy"/>
              </a:rPr>
              <a:t> </a:t>
            </a:r>
            <a:r>
              <a:rPr sz="2000" b="1" dirty="0">
                <a:solidFill>
                  <a:srgbClr val="231F20"/>
                </a:solidFill>
                <a:latin typeface="Avenir Heavy"/>
                <a:cs typeface="Avenir Heavy"/>
              </a:rPr>
              <a:t>in</a:t>
            </a:r>
            <a:r>
              <a:rPr sz="2000" b="1" spc="-55" dirty="0">
                <a:solidFill>
                  <a:srgbClr val="231F20"/>
                </a:solidFill>
                <a:latin typeface="Avenir Heavy"/>
                <a:cs typeface="Avenir Heavy"/>
              </a:rPr>
              <a:t> </a:t>
            </a:r>
            <a:r>
              <a:rPr sz="2000" b="1" dirty="0">
                <a:solidFill>
                  <a:srgbClr val="231F20"/>
                </a:solidFill>
                <a:latin typeface="Avenir Heavy"/>
                <a:cs typeface="Avenir Heavy"/>
              </a:rPr>
              <a:t>an</a:t>
            </a:r>
            <a:r>
              <a:rPr sz="2000" b="1" spc="-60" dirty="0">
                <a:solidFill>
                  <a:srgbClr val="231F20"/>
                </a:solidFill>
                <a:latin typeface="Avenir Heavy"/>
                <a:cs typeface="Avenir Heavy"/>
              </a:rPr>
              <a:t> </a:t>
            </a:r>
            <a:r>
              <a:rPr sz="2000" b="1" dirty="0">
                <a:solidFill>
                  <a:srgbClr val="231F20"/>
                </a:solidFill>
                <a:latin typeface="Avenir Heavy"/>
                <a:cs typeface="Avenir Heavy"/>
              </a:rPr>
              <a:t>orderly</a:t>
            </a:r>
            <a:r>
              <a:rPr sz="2000" b="1" spc="-55" dirty="0">
                <a:solidFill>
                  <a:srgbClr val="231F20"/>
                </a:solidFill>
                <a:latin typeface="Avenir Heavy"/>
                <a:cs typeface="Avenir Heavy"/>
              </a:rPr>
              <a:t> </a:t>
            </a:r>
            <a:r>
              <a:rPr sz="2000" b="1" spc="-10" dirty="0">
                <a:solidFill>
                  <a:srgbClr val="231F20"/>
                </a:solidFill>
                <a:latin typeface="Avenir Heavy"/>
                <a:cs typeface="Avenir Heavy"/>
              </a:rPr>
              <a:t>process.</a:t>
            </a:r>
            <a:endParaRPr sz="2000">
              <a:latin typeface="Avenir Heavy"/>
              <a:cs typeface="Avenir Heavy"/>
            </a:endParaRPr>
          </a:p>
          <a:p>
            <a:pPr marL="12700" marR="5080">
              <a:lnSpc>
                <a:spcPts val="2300"/>
              </a:lnSpc>
              <a:spcBef>
                <a:spcPts val="940"/>
              </a:spcBef>
            </a:pPr>
            <a:r>
              <a:rPr sz="2000" dirty="0">
                <a:solidFill>
                  <a:srgbClr val="231F20"/>
                </a:solidFill>
                <a:latin typeface="Avenir Book"/>
                <a:cs typeface="Avenir Book"/>
              </a:rPr>
              <a:t>Cells</a:t>
            </a:r>
            <a:r>
              <a:rPr sz="2000" spc="-30" dirty="0">
                <a:solidFill>
                  <a:srgbClr val="231F20"/>
                </a:solidFill>
                <a:latin typeface="Avenir Book"/>
                <a:cs typeface="Avenir Book"/>
              </a:rPr>
              <a:t> </a:t>
            </a:r>
            <a:r>
              <a:rPr sz="2000" dirty="0">
                <a:solidFill>
                  <a:srgbClr val="231F20"/>
                </a:solidFill>
                <a:latin typeface="Avenir Book"/>
                <a:cs typeface="Avenir Book"/>
              </a:rPr>
              <a:t>are</a:t>
            </a:r>
            <a:r>
              <a:rPr sz="2000" spc="-25" dirty="0">
                <a:solidFill>
                  <a:srgbClr val="231F20"/>
                </a:solidFill>
                <a:latin typeface="Avenir Book"/>
                <a:cs typeface="Avenir Book"/>
              </a:rPr>
              <a:t> </a:t>
            </a:r>
            <a:r>
              <a:rPr sz="2000" dirty="0">
                <a:solidFill>
                  <a:srgbClr val="231F20"/>
                </a:solidFill>
                <a:latin typeface="Avenir Book"/>
                <a:cs typeface="Avenir Book"/>
              </a:rPr>
              <a:t>tiny</a:t>
            </a:r>
            <a:r>
              <a:rPr sz="2000" spc="-25" dirty="0">
                <a:solidFill>
                  <a:srgbClr val="231F20"/>
                </a:solidFill>
                <a:latin typeface="Avenir Book"/>
                <a:cs typeface="Avenir Book"/>
              </a:rPr>
              <a:t> </a:t>
            </a:r>
            <a:r>
              <a:rPr sz="2000" dirty="0">
                <a:solidFill>
                  <a:srgbClr val="231F20"/>
                </a:solidFill>
                <a:latin typeface="Avenir Book"/>
                <a:cs typeface="Avenir Book"/>
              </a:rPr>
              <a:t>structures</a:t>
            </a:r>
            <a:r>
              <a:rPr sz="2000" spc="-25" dirty="0">
                <a:solidFill>
                  <a:srgbClr val="231F20"/>
                </a:solidFill>
                <a:latin typeface="Avenir Book"/>
                <a:cs typeface="Avenir Book"/>
              </a:rPr>
              <a:t> </a:t>
            </a:r>
            <a:r>
              <a:rPr sz="2000" dirty="0">
                <a:solidFill>
                  <a:srgbClr val="231F20"/>
                </a:solidFill>
                <a:latin typeface="Avenir Book"/>
                <a:cs typeface="Avenir Book"/>
              </a:rPr>
              <a:t>that</a:t>
            </a:r>
            <a:r>
              <a:rPr sz="2000" spc="-30" dirty="0">
                <a:solidFill>
                  <a:srgbClr val="231F20"/>
                </a:solidFill>
                <a:latin typeface="Avenir Book"/>
                <a:cs typeface="Avenir Book"/>
              </a:rPr>
              <a:t> </a:t>
            </a:r>
            <a:r>
              <a:rPr sz="2000" dirty="0">
                <a:solidFill>
                  <a:srgbClr val="231F20"/>
                </a:solidFill>
                <a:latin typeface="Avenir Book"/>
                <a:cs typeface="Avenir Book"/>
              </a:rPr>
              <a:t>make</a:t>
            </a:r>
            <a:r>
              <a:rPr sz="2000" spc="-25" dirty="0">
                <a:solidFill>
                  <a:srgbClr val="231F20"/>
                </a:solidFill>
                <a:latin typeface="Avenir Book"/>
                <a:cs typeface="Avenir Book"/>
              </a:rPr>
              <a:t> </a:t>
            </a:r>
            <a:r>
              <a:rPr sz="2000" dirty="0">
                <a:solidFill>
                  <a:srgbClr val="231F20"/>
                </a:solidFill>
                <a:latin typeface="Avenir Book"/>
                <a:cs typeface="Avenir Book"/>
              </a:rPr>
              <a:t>up</a:t>
            </a:r>
            <a:r>
              <a:rPr sz="2000" spc="-25" dirty="0">
                <a:solidFill>
                  <a:srgbClr val="231F20"/>
                </a:solidFill>
                <a:latin typeface="Avenir Book"/>
                <a:cs typeface="Avenir Book"/>
              </a:rPr>
              <a:t> </a:t>
            </a:r>
            <a:r>
              <a:rPr sz="2000" dirty="0">
                <a:solidFill>
                  <a:srgbClr val="231F20"/>
                </a:solidFill>
                <a:latin typeface="Avenir Book"/>
                <a:cs typeface="Avenir Book"/>
              </a:rPr>
              <a:t>our</a:t>
            </a:r>
            <a:r>
              <a:rPr sz="2000" spc="-25" dirty="0">
                <a:solidFill>
                  <a:srgbClr val="231F20"/>
                </a:solidFill>
                <a:latin typeface="Avenir Book"/>
                <a:cs typeface="Avenir Book"/>
              </a:rPr>
              <a:t> </a:t>
            </a:r>
            <a:r>
              <a:rPr sz="2000" dirty="0">
                <a:solidFill>
                  <a:srgbClr val="231F20"/>
                </a:solidFill>
                <a:latin typeface="Avenir Book"/>
                <a:cs typeface="Avenir Book"/>
              </a:rPr>
              <a:t>organs</a:t>
            </a:r>
            <a:r>
              <a:rPr sz="2000" spc="-25" dirty="0">
                <a:solidFill>
                  <a:srgbClr val="231F20"/>
                </a:solidFill>
                <a:latin typeface="Avenir Book"/>
                <a:cs typeface="Avenir Book"/>
              </a:rPr>
              <a:t> </a:t>
            </a:r>
            <a:r>
              <a:rPr sz="2000" dirty="0">
                <a:solidFill>
                  <a:srgbClr val="231F20"/>
                </a:solidFill>
                <a:latin typeface="Avenir Book"/>
                <a:cs typeface="Avenir Book"/>
              </a:rPr>
              <a:t>and</a:t>
            </a:r>
            <a:r>
              <a:rPr sz="2000" spc="-30" dirty="0">
                <a:solidFill>
                  <a:srgbClr val="231F20"/>
                </a:solidFill>
                <a:latin typeface="Avenir Book"/>
                <a:cs typeface="Avenir Book"/>
              </a:rPr>
              <a:t> </a:t>
            </a:r>
            <a:r>
              <a:rPr sz="2000" spc="-10" dirty="0">
                <a:solidFill>
                  <a:srgbClr val="231F20"/>
                </a:solidFill>
                <a:latin typeface="Avenir Book"/>
                <a:cs typeface="Avenir Book"/>
              </a:rPr>
              <a:t>body. </a:t>
            </a:r>
            <a:r>
              <a:rPr sz="2000" dirty="0">
                <a:solidFill>
                  <a:srgbClr val="231F20"/>
                </a:solidFill>
                <a:latin typeface="Avenir Book"/>
                <a:cs typeface="Avenir Book"/>
              </a:rPr>
              <a:t>When</a:t>
            </a:r>
            <a:r>
              <a:rPr sz="2000" spc="-20" dirty="0">
                <a:solidFill>
                  <a:srgbClr val="231F20"/>
                </a:solidFill>
                <a:latin typeface="Avenir Book"/>
                <a:cs typeface="Avenir Book"/>
              </a:rPr>
              <a:t> </a:t>
            </a:r>
            <a:r>
              <a:rPr sz="2000" dirty="0">
                <a:solidFill>
                  <a:srgbClr val="231F20"/>
                </a:solidFill>
                <a:latin typeface="Avenir Book"/>
                <a:cs typeface="Avenir Book"/>
              </a:rPr>
              <a:t>normal</a:t>
            </a:r>
            <a:r>
              <a:rPr sz="2000" spc="-15" dirty="0">
                <a:solidFill>
                  <a:srgbClr val="231F20"/>
                </a:solidFill>
                <a:latin typeface="Avenir Book"/>
                <a:cs typeface="Avenir Book"/>
              </a:rPr>
              <a:t> </a:t>
            </a:r>
            <a:r>
              <a:rPr sz="2000" dirty="0">
                <a:solidFill>
                  <a:srgbClr val="231F20"/>
                </a:solidFill>
                <a:latin typeface="Avenir Book"/>
                <a:cs typeface="Avenir Book"/>
              </a:rPr>
              <a:t>cells</a:t>
            </a:r>
            <a:r>
              <a:rPr sz="2000" spc="-15" dirty="0">
                <a:solidFill>
                  <a:srgbClr val="231F20"/>
                </a:solidFill>
                <a:latin typeface="Avenir Book"/>
                <a:cs typeface="Avenir Book"/>
              </a:rPr>
              <a:t> </a:t>
            </a:r>
            <a:r>
              <a:rPr sz="2000" dirty="0">
                <a:solidFill>
                  <a:srgbClr val="231F20"/>
                </a:solidFill>
                <a:latin typeface="Avenir Book"/>
                <a:cs typeface="Avenir Book"/>
              </a:rPr>
              <a:t>grow</a:t>
            </a:r>
            <a:r>
              <a:rPr sz="2000" spc="-15" dirty="0">
                <a:solidFill>
                  <a:srgbClr val="231F20"/>
                </a:solidFill>
                <a:latin typeface="Avenir Book"/>
                <a:cs typeface="Avenir Book"/>
              </a:rPr>
              <a:t> </a:t>
            </a:r>
            <a:r>
              <a:rPr sz="2000" dirty="0">
                <a:solidFill>
                  <a:srgbClr val="231F20"/>
                </a:solidFill>
                <a:latin typeface="Avenir Book"/>
                <a:cs typeface="Avenir Book"/>
              </a:rPr>
              <a:t>old</a:t>
            </a:r>
            <a:r>
              <a:rPr sz="2000" spc="-20" dirty="0">
                <a:solidFill>
                  <a:srgbClr val="231F20"/>
                </a:solidFill>
                <a:latin typeface="Avenir Book"/>
                <a:cs typeface="Avenir Book"/>
              </a:rPr>
              <a:t> </a:t>
            </a:r>
            <a:r>
              <a:rPr sz="2000" dirty="0">
                <a:solidFill>
                  <a:srgbClr val="231F20"/>
                </a:solidFill>
                <a:latin typeface="Avenir Book"/>
                <a:cs typeface="Avenir Book"/>
              </a:rPr>
              <a:t>or</a:t>
            </a:r>
            <a:r>
              <a:rPr sz="2000" spc="-15" dirty="0">
                <a:solidFill>
                  <a:srgbClr val="231F20"/>
                </a:solidFill>
                <a:latin typeface="Avenir Book"/>
                <a:cs typeface="Avenir Book"/>
              </a:rPr>
              <a:t> </a:t>
            </a:r>
            <a:r>
              <a:rPr sz="2000" dirty="0">
                <a:solidFill>
                  <a:srgbClr val="231F20"/>
                </a:solidFill>
                <a:latin typeface="Avenir Book"/>
                <a:cs typeface="Avenir Book"/>
              </a:rPr>
              <a:t>get</a:t>
            </a:r>
            <a:r>
              <a:rPr sz="2000" spc="-15" dirty="0">
                <a:solidFill>
                  <a:srgbClr val="231F20"/>
                </a:solidFill>
                <a:latin typeface="Avenir Book"/>
                <a:cs typeface="Avenir Book"/>
              </a:rPr>
              <a:t> </a:t>
            </a:r>
            <a:r>
              <a:rPr sz="2000" dirty="0">
                <a:solidFill>
                  <a:srgbClr val="231F20"/>
                </a:solidFill>
                <a:latin typeface="Avenir Book"/>
                <a:cs typeface="Avenir Book"/>
              </a:rPr>
              <a:t>damaged,</a:t>
            </a:r>
            <a:r>
              <a:rPr sz="2000" spc="-15" dirty="0">
                <a:solidFill>
                  <a:srgbClr val="231F20"/>
                </a:solidFill>
                <a:latin typeface="Avenir Book"/>
                <a:cs typeface="Avenir Book"/>
              </a:rPr>
              <a:t> </a:t>
            </a:r>
            <a:r>
              <a:rPr sz="2000" dirty="0">
                <a:solidFill>
                  <a:srgbClr val="231F20"/>
                </a:solidFill>
                <a:latin typeface="Avenir Book"/>
                <a:cs typeface="Avenir Book"/>
              </a:rPr>
              <a:t>they</a:t>
            </a:r>
            <a:r>
              <a:rPr sz="2000" spc="-20" dirty="0">
                <a:solidFill>
                  <a:srgbClr val="231F20"/>
                </a:solidFill>
                <a:latin typeface="Avenir Book"/>
                <a:cs typeface="Avenir Book"/>
              </a:rPr>
              <a:t> </a:t>
            </a:r>
            <a:r>
              <a:rPr sz="2000" dirty="0">
                <a:solidFill>
                  <a:srgbClr val="231F20"/>
                </a:solidFill>
                <a:latin typeface="Avenir Book"/>
                <a:cs typeface="Avenir Book"/>
              </a:rPr>
              <a:t>die,</a:t>
            </a:r>
            <a:r>
              <a:rPr sz="2000" spc="-15" dirty="0">
                <a:solidFill>
                  <a:srgbClr val="231F20"/>
                </a:solidFill>
                <a:latin typeface="Avenir Book"/>
                <a:cs typeface="Avenir Book"/>
              </a:rPr>
              <a:t> </a:t>
            </a:r>
            <a:r>
              <a:rPr sz="2000" spc="-25" dirty="0">
                <a:solidFill>
                  <a:srgbClr val="231F20"/>
                </a:solidFill>
                <a:latin typeface="Avenir Book"/>
                <a:cs typeface="Avenir Book"/>
              </a:rPr>
              <a:t>and </a:t>
            </a:r>
            <a:r>
              <a:rPr sz="2000" dirty="0">
                <a:solidFill>
                  <a:srgbClr val="231F20"/>
                </a:solidFill>
                <a:latin typeface="Avenir Book"/>
                <a:cs typeface="Avenir Book"/>
              </a:rPr>
              <a:t>new</a:t>
            </a:r>
            <a:r>
              <a:rPr sz="2000" spc="-15" dirty="0">
                <a:solidFill>
                  <a:srgbClr val="231F20"/>
                </a:solidFill>
                <a:latin typeface="Avenir Book"/>
                <a:cs typeface="Avenir Book"/>
              </a:rPr>
              <a:t> </a:t>
            </a:r>
            <a:r>
              <a:rPr sz="2000" dirty="0">
                <a:solidFill>
                  <a:srgbClr val="231F20"/>
                </a:solidFill>
                <a:latin typeface="Avenir Book"/>
                <a:cs typeface="Avenir Book"/>
              </a:rPr>
              <a:t>normal</a:t>
            </a:r>
            <a:r>
              <a:rPr sz="2000" spc="-10" dirty="0">
                <a:solidFill>
                  <a:srgbClr val="231F20"/>
                </a:solidFill>
                <a:latin typeface="Avenir Book"/>
                <a:cs typeface="Avenir Book"/>
              </a:rPr>
              <a:t> </a:t>
            </a:r>
            <a:r>
              <a:rPr sz="2000" dirty="0">
                <a:solidFill>
                  <a:srgbClr val="231F20"/>
                </a:solidFill>
                <a:latin typeface="Avenir Book"/>
                <a:cs typeface="Avenir Book"/>
              </a:rPr>
              <a:t>cells</a:t>
            </a:r>
            <a:r>
              <a:rPr sz="2000" spc="-15" dirty="0">
                <a:solidFill>
                  <a:srgbClr val="231F20"/>
                </a:solidFill>
                <a:latin typeface="Avenir Book"/>
                <a:cs typeface="Avenir Book"/>
              </a:rPr>
              <a:t> </a:t>
            </a:r>
            <a:r>
              <a:rPr sz="2000" dirty="0">
                <a:solidFill>
                  <a:srgbClr val="231F20"/>
                </a:solidFill>
                <a:latin typeface="Avenir Book"/>
                <a:cs typeface="Avenir Book"/>
              </a:rPr>
              <a:t>take</a:t>
            </a:r>
            <a:r>
              <a:rPr sz="2000" spc="-10" dirty="0">
                <a:solidFill>
                  <a:srgbClr val="231F20"/>
                </a:solidFill>
                <a:latin typeface="Avenir Book"/>
                <a:cs typeface="Avenir Book"/>
              </a:rPr>
              <a:t> </a:t>
            </a:r>
            <a:r>
              <a:rPr sz="2000" dirty="0">
                <a:solidFill>
                  <a:srgbClr val="231F20"/>
                </a:solidFill>
                <a:latin typeface="Avenir Book"/>
                <a:cs typeface="Avenir Book"/>
              </a:rPr>
              <a:t>their</a:t>
            </a:r>
            <a:r>
              <a:rPr sz="2000" spc="-15" dirty="0">
                <a:solidFill>
                  <a:srgbClr val="231F20"/>
                </a:solidFill>
                <a:latin typeface="Avenir Book"/>
                <a:cs typeface="Avenir Book"/>
              </a:rPr>
              <a:t> </a:t>
            </a:r>
            <a:r>
              <a:rPr sz="2000" dirty="0">
                <a:solidFill>
                  <a:srgbClr val="231F20"/>
                </a:solidFill>
                <a:latin typeface="Avenir Book"/>
                <a:cs typeface="Avenir Book"/>
              </a:rPr>
              <a:t>place.</a:t>
            </a:r>
            <a:r>
              <a:rPr sz="2000" spc="-10" dirty="0">
                <a:solidFill>
                  <a:srgbClr val="231F20"/>
                </a:solidFill>
                <a:latin typeface="Avenir Book"/>
                <a:cs typeface="Avenir Book"/>
              </a:rPr>
              <a:t> </a:t>
            </a:r>
            <a:r>
              <a:rPr sz="2000" dirty="0">
                <a:solidFill>
                  <a:srgbClr val="231F20"/>
                </a:solidFill>
                <a:latin typeface="Avenir Book"/>
                <a:cs typeface="Avenir Book"/>
              </a:rPr>
              <a:t>The</a:t>
            </a:r>
            <a:r>
              <a:rPr sz="2000" spc="-15" dirty="0">
                <a:solidFill>
                  <a:srgbClr val="231F20"/>
                </a:solidFill>
                <a:latin typeface="Avenir Book"/>
                <a:cs typeface="Avenir Book"/>
              </a:rPr>
              <a:t> </a:t>
            </a:r>
            <a:r>
              <a:rPr sz="2000" dirty="0">
                <a:solidFill>
                  <a:srgbClr val="231F20"/>
                </a:solidFill>
                <a:latin typeface="Avenir Book"/>
                <a:cs typeface="Avenir Book"/>
              </a:rPr>
              <a:t>body</a:t>
            </a:r>
            <a:r>
              <a:rPr sz="2000" spc="-10" dirty="0">
                <a:solidFill>
                  <a:srgbClr val="231F20"/>
                </a:solidFill>
                <a:latin typeface="Avenir Book"/>
                <a:cs typeface="Avenir Book"/>
              </a:rPr>
              <a:t> </a:t>
            </a:r>
            <a:r>
              <a:rPr sz="2000" dirty="0">
                <a:solidFill>
                  <a:srgbClr val="231F20"/>
                </a:solidFill>
                <a:latin typeface="Avenir Book"/>
                <a:cs typeface="Avenir Book"/>
              </a:rPr>
              <a:t>makes</a:t>
            </a:r>
            <a:r>
              <a:rPr sz="2000" spc="-15" dirty="0">
                <a:solidFill>
                  <a:srgbClr val="231F20"/>
                </a:solidFill>
                <a:latin typeface="Avenir Book"/>
                <a:cs typeface="Avenir Book"/>
              </a:rPr>
              <a:t> </a:t>
            </a:r>
            <a:r>
              <a:rPr sz="2000" spc="-20" dirty="0">
                <a:solidFill>
                  <a:srgbClr val="231F20"/>
                </a:solidFill>
                <a:latin typeface="Avenir Book"/>
                <a:cs typeface="Avenir Book"/>
              </a:rPr>
              <a:t>more </a:t>
            </a:r>
            <a:r>
              <a:rPr sz="2000" dirty="0">
                <a:solidFill>
                  <a:srgbClr val="231F20"/>
                </a:solidFill>
                <a:latin typeface="Avenir Book"/>
                <a:cs typeface="Avenir Book"/>
              </a:rPr>
              <a:t>cells</a:t>
            </a:r>
            <a:r>
              <a:rPr sz="2000" spc="-25" dirty="0">
                <a:solidFill>
                  <a:srgbClr val="231F20"/>
                </a:solidFill>
                <a:latin typeface="Avenir Book"/>
                <a:cs typeface="Avenir Book"/>
              </a:rPr>
              <a:t> </a:t>
            </a:r>
            <a:r>
              <a:rPr sz="2000" dirty="0">
                <a:solidFill>
                  <a:srgbClr val="231F20"/>
                </a:solidFill>
                <a:latin typeface="Avenir Book"/>
                <a:cs typeface="Avenir Book"/>
              </a:rPr>
              <a:t>only</a:t>
            </a:r>
            <a:r>
              <a:rPr sz="2000" spc="-20" dirty="0">
                <a:solidFill>
                  <a:srgbClr val="231F20"/>
                </a:solidFill>
                <a:latin typeface="Avenir Book"/>
                <a:cs typeface="Avenir Book"/>
              </a:rPr>
              <a:t> </a:t>
            </a:r>
            <a:r>
              <a:rPr sz="2000" dirty="0">
                <a:solidFill>
                  <a:srgbClr val="231F20"/>
                </a:solidFill>
                <a:latin typeface="Avenir Book"/>
                <a:cs typeface="Avenir Book"/>
              </a:rPr>
              <a:t>when</a:t>
            </a:r>
            <a:r>
              <a:rPr sz="2000" spc="-20" dirty="0">
                <a:solidFill>
                  <a:srgbClr val="231F20"/>
                </a:solidFill>
                <a:latin typeface="Avenir Book"/>
                <a:cs typeface="Avenir Book"/>
              </a:rPr>
              <a:t> </a:t>
            </a:r>
            <a:r>
              <a:rPr sz="2000" dirty="0">
                <a:solidFill>
                  <a:srgbClr val="231F20"/>
                </a:solidFill>
                <a:latin typeface="Avenir Book"/>
                <a:cs typeface="Avenir Book"/>
              </a:rPr>
              <a:t>it</a:t>
            </a:r>
            <a:r>
              <a:rPr sz="2000" spc="-20" dirty="0">
                <a:solidFill>
                  <a:srgbClr val="231F20"/>
                </a:solidFill>
                <a:latin typeface="Avenir Book"/>
                <a:cs typeface="Avenir Book"/>
              </a:rPr>
              <a:t> </a:t>
            </a:r>
            <a:r>
              <a:rPr sz="2000" dirty="0">
                <a:solidFill>
                  <a:srgbClr val="231F20"/>
                </a:solidFill>
                <a:latin typeface="Avenir Book"/>
                <a:cs typeface="Avenir Book"/>
              </a:rPr>
              <a:t>needs</a:t>
            </a:r>
            <a:r>
              <a:rPr sz="2000" spc="-20" dirty="0">
                <a:solidFill>
                  <a:srgbClr val="231F20"/>
                </a:solidFill>
                <a:latin typeface="Avenir Book"/>
                <a:cs typeface="Avenir Book"/>
              </a:rPr>
              <a:t> </a:t>
            </a:r>
            <a:r>
              <a:rPr sz="2000" spc="-10" dirty="0">
                <a:solidFill>
                  <a:srgbClr val="231F20"/>
                </a:solidFill>
                <a:latin typeface="Avenir Book"/>
                <a:cs typeface="Avenir Book"/>
              </a:rPr>
              <a:t>them.</a:t>
            </a:r>
            <a:endParaRPr sz="2000">
              <a:latin typeface="Avenir Book"/>
              <a:cs typeface="Avenir Book"/>
            </a:endParaRPr>
          </a:p>
          <a:p>
            <a:pPr marL="12700" marR="338455">
              <a:lnSpc>
                <a:spcPts val="2300"/>
              </a:lnSpc>
              <a:spcBef>
                <a:spcPts val="875"/>
              </a:spcBef>
            </a:pPr>
            <a:r>
              <a:rPr sz="2000" b="1" dirty="0">
                <a:solidFill>
                  <a:srgbClr val="231F20"/>
                </a:solidFill>
                <a:latin typeface="Avenir Heavy"/>
                <a:cs typeface="Avenir Heavy"/>
              </a:rPr>
              <a:t>When</a:t>
            </a:r>
            <a:r>
              <a:rPr sz="2000" b="1" spc="-45" dirty="0">
                <a:solidFill>
                  <a:srgbClr val="231F20"/>
                </a:solidFill>
                <a:latin typeface="Avenir Heavy"/>
                <a:cs typeface="Avenir Heavy"/>
              </a:rPr>
              <a:t> </a:t>
            </a:r>
            <a:r>
              <a:rPr sz="2000" b="1" dirty="0">
                <a:solidFill>
                  <a:srgbClr val="231F20"/>
                </a:solidFill>
                <a:latin typeface="Avenir Heavy"/>
                <a:cs typeface="Avenir Heavy"/>
              </a:rPr>
              <a:t>a</a:t>
            </a:r>
            <a:r>
              <a:rPr sz="2000" b="1" spc="-40" dirty="0">
                <a:solidFill>
                  <a:srgbClr val="231F20"/>
                </a:solidFill>
                <a:latin typeface="Avenir Heavy"/>
                <a:cs typeface="Avenir Heavy"/>
              </a:rPr>
              <a:t> </a:t>
            </a:r>
            <a:r>
              <a:rPr sz="2000" b="1" dirty="0">
                <a:solidFill>
                  <a:srgbClr val="231F20"/>
                </a:solidFill>
                <a:latin typeface="Avenir Heavy"/>
                <a:cs typeface="Avenir Heavy"/>
              </a:rPr>
              <a:t>child</a:t>
            </a:r>
            <a:r>
              <a:rPr sz="2000" b="1" spc="-40" dirty="0">
                <a:solidFill>
                  <a:srgbClr val="231F20"/>
                </a:solidFill>
                <a:latin typeface="Avenir Heavy"/>
                <a:cs typeface="Avenir Heavy"/>
              </a:rPr>
              <a:t> </a:t>
            </a:r>
            <a:r>
              <a:rPr sz="2000" b="1" dirty="0">
                <a:solidFill>
                  <a:srgbClr val="231F20"/>
                </a:solidFill>
                <a:latin typeface="Avenir Heavy"/>
                <a:cs typeface="Avenir Heavy"/>
              </a:rPr>
              <a:t>has</a:t>
            </a:r>
            <a:r>
              <a:rPr sz="2000" b="1" spc="-45" dirty="0">
                <a:solidFill>
                  <a:srgbClr val="231F20"/>
                </a:solidFill>
                <a:latin typeface="Avenir Heavy"/>
                <a:cs typeface="Avenir Heavy"/>
              </a:rPr>
              <a:t> </a:t>
            </a:r>
            <a:r>
              <a:rPr sz="2000" b="1" spc="-20" dirty="0">
                <a:solidFill>
                  <a:srgbClr val="231F20"/>
                </a:solidFill>
                <a:latin typeface="Avenir Heavy"/>
                <a:cs typeface="Avenir Heavy"/>
              </a:rPr>
              <a:t>cancer,</a:t>
            </a:r>
            <a:r>
              <a:rPr sz="2000" b="1" spc="-40" dirty="0">
                <a:solidFill>
                  <a:srgbClr val="231F20"/>
                </a:solidFill>
                <a:latin typeface="Avenir Heavy"/>
                <a:cs typeface="Avenir Heavy"/>
              </a:rPr>
              <a:t> </a:t>
            </a:r>
            <a:r>
              <a:rPr sz="2000" b="1" dirty="0">
                <a:solidFill>
                  <a:srgbClr val="231F20"/>
                </a:solidFill>
                <a:latin typeface="Avenir Heavy"/>
                <a:cs typeface="Avenir Heavy"/>
              </a:rPr>
              <a:t>abnormal</a:t>
            </a:r>
            <a:r>
              <a:rPr sz="2000" b="1" spc="-40" dirty="0">
                <a:solidFill>
                  <a:srgbClr val="231F20"/>
                </a:solidFill>
                <a:latin typeface="Avenir Heavy"/>
                <a:cs typeface="Avenir Heavy"/>
              </a:rPr>
              <a:t> </a:t>
            </a:r>
            <a:r>
              <a:rPr sz="2000" b="1" dirty="0">
                <a:solidFill>
                  <a:srgbClr val="231F20"/>
                </a:solidFill>
                <a:latin typeface="Avenir Heavy"/>
                <a:cs typeface="Avenir Heavy"/>
              </a:rPr>
              <a:t>(cancer)</a:t>
            </a:r>
            <a:r>
              <a:rPr sz="2000" b="1" spc="-45" dirty="0">
                <a:solidFill>
                  <a:srgbClr val="231F20"/>
                </a:solidFill>
                <a:latin typeface="Avenir Heavy"/>
                <a:cs typeface="Avenir Heavy"/>
              </a:rPr>
              <a:t> </a:t>
            </a:r>
            <a:r>
              <a:rPr sz="2000" b="1" dirty="0">
                <a:solidFill>
                  <a:srgbClr val="231F20"/>
                </a:solidFill>
                <a:latin typeface="Avenir Heavy"/>
                <a:cs typeface="Avenir Heavy"/>
              </a:rPr>
              <a:t>cells</a:t>
            </a:r>
            <a:r>
              <a:rPr sz="2000" b="1" spc="-40" dirty="0">
                <a:solidFill>
                  <a:srgbClr val="231F20"/>
                </a:solidFill>
                <a:latin typeface="Avenir Heavy"/>
                <a:cs typeface="Avenir Heavy"/>
              </a:rPr>
              <a:t> </a:t>
            </a:r>
            <a:r>
              <a:rPr sz="2000" b="1" spc="-20" dirty="0">
                <a:solidFill>
                  <a:srgbClr val="231F20"/>
                </a:solidFill>
                <a:latin typeface="Avenir Heavy"/>
                <a:cs typeface="Avenir Heavy"/>
              </a:rPr>
              <a:t>grow </a:t>
            </a:r>
            <a:r>
              <a:rPr sz="2000" b="1" dirty="0">
                <a:solidFill>
                  <a:srgbClr val="231F20"/>
                </a:solidFill>
                <a:latin typeface="Avenir Heavy"/>
                <a:cs typeface="Avenir Heavy"/>
              </a:rPr>
              <a:t>and</a:t>
            </a:r>
            <a:r>
              <a:rPr sz="2000" b="1" spc="-35" dirty="0">
                <a:solidFill>
                  <a:srgbClr val="231F20"/>
                </a:solidFill>
                <a:latin typeface="Avenir Heavy"/>
                <a:cs typeface="Avenir Heavy"/>
              </a:rPr>
              <a:t> </a:t>
            </a:r>
            <a:r>
              <a:rPr sz="2000" b="1" dirty="0">
                <a:solidFill>
                  <a:srgbClr val="231F20"/>
                </a:solidFill>
                <a:latin typeface="Avenir Heavy"/>
                <a:cs typeface="Avenir Heavy"/>
              </a:rPr>
              <a:t>divide</a:t>
            </a:r>
            <a:r>
              <a:rPr sz="2000" b="1" spc="-35" dirty="0">
                <a:solidFill>
                  <a:srgbClr val="231F20"/>
                </a:solidFill>
                <a:latin typeface="Avenir Heavy"/>
                <a:cs typeface="Avenir Heavy"/>
              </a:rPr>
              <a:t> </a:t>
            </a:r>
            <a:r>
              <a:rPr sz="2000" b="1" dirty="0">
                <a:solidFill>
                  <a:srgbClr val="231F20"/>
                </a:solidFill>
                <a:latin typeface="Avenir Heavy"/>
                <a:cs typeface="Avenir Heavy"/>
              </a:rPr>
              <a:t>in</a:t>
            </a:r>
            <a:r>
              <a:rPr sz="2000" b="1" spc="-35" dirty="0">
                <a:solidFill>
                  <a:srgbClr val="231F20"/>
                </a:solidFill>
                <a:latin typeface="Avenir Heavy"/>
                <a:cs typeface="Avenir Heavy"/>
              </a:rPr>
              <a:t> </a:t>
            </a:r>
            <a:r>
              <a:rPr sz="2000" b="1" dirty="0">
                <a:solidFill>
                  <a:srgbClr val="231F20"/>
                </a:solidFill>
                <a:latin typeface="Avenir Heavy"/>
                <a:cs typeface="Avenir Heavy"/>
              </a:rPr>
              <a:t>an</a:t>
            </a:r>
            <a:r>
              <a:rPr sz="2000" b="1" spc="-35" dirty="0">
                <a:solidFill>
                  <a:srgbClr val="231F20"/>
                </a:solidFill>
                <a:latin typeface="Avenir Heavy"/>
                <a:cs typeface="Avenir Heavy"/>
              </a:rPr>
              <a:t> </a:t>
            </a:r>
            <a:r>
              <a:rPr sz="2000" b="1" spc="-10" dirty="0">
                <a:solidFill>
                  <a:srgbClr val="231F20"/>
                </a:solidFill>
                <a:latin typeface="Avenir Heavy"/>
                <a:cs typeface="Avenir Heavy"/>
              </a:rPr>
              <a:t>uncontrolled</a:t>
            </a:r>
            <a:r>
              <a:rPr sz="2000" b="1" spc="-35" dirty="0">
                <a:solidFill>
                  <a:srgbClr val="231F20"/>
                </a:solidFill>
                <a:latin typeface="Avenir Heavy"/>
                <a:cs typeface="Avenir Heavy"/>
              </a:rPr>
              <a:t> </a:t>
            </a:r>
            <a:r>
              <a:rPr sz="2000" b="1" spc="-20" dirty="0">
                <a:solidFill>
                  <a:srgbClr val="231F20"/>
                </a:solidFill>
                <a:latin typeface="Avenir Heavy"/>
                <a:cs typeface="Avenir Heavy"/>
              </a:rPr>
              <a:t>way.</a:t>
            </a:r>
            <a:endParaRPr sz="2000">
              <a:latin typeface="Avenir Heavy"/>
              <a:cs typeface="Avenir Heavy"/>
            </a:endParaRPr>
          </a:p>
          <a:p>
            <a:pPr marL="12700">
              <a:lnSpc>
                <a:spcPct val="100000"/>
              </a:lnSpc>
              <a:spcBef>
                <a:spcPts val="720"/>
              </a:spcBef>
            </a:pPr>
            <a:r>
              <a:rPr sz="2000" dirty="0">
                <a:solidFill>
                  <a:srgbClr val="231F20"/>
                </a:solidFill>
                <a:latin typeface="Avenir Book"/>
                <a:cs typeface="Avenir Book"/>
              </a:rPr>
              <a:t>For</a:t>
            </a:r>
            <a:r>
              <a:rPr sz="2000" spc="-30" dirty="0">
                <a:solidFill>
                  <a:srgbClr val="231F20"/>
                </a:solidFill>
                <a:latin typeface="Avenir Book"/>
                <a:cs typeface="Avenir Book"/>
              </a:rPr>
              <a:t> </a:t>
            </a:r>
            <a:r>
              <a:rPr sz="2000" spc="-10" dirty="0">
                <a:solidFill>
                  <a:srgbClr val="231F20"/>
                </a:solidFill>
                <a:latin typeface="Avenir Book"/>
                <a:cs typeface="Avenir Book"/>
              </a:rPr>
              <a:t>example:</a:t>
            </a:r>
            <a:endParaRPr sz="2000">
              <a:latin typeface="Avenir Book"/>
              <a:cs typeface="Avenir Book"/>
            </a:endParaRPr>
          </a:p>
        </p:txBody>
      </p:sp>
      <p:sp>
        <p:nvSpPr>
          <p:cNvPr id="4" name="object 4"/>
          <p:cNvSpPr txBox="1"/>
          <p:nvPr/>
        </p:nvSpPr>
        <p:spPr>
          <a:xfrm>
            <a:off x="1841469" y="5475474"/>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5" name="object 5"/>
          <p:cNvSpPr txBox="1"/>
          <p:nvPr/>
        </p:nvSpPr>
        <p:spPr>
          <a:xfrm>
            <a:off x="1841469" y="5869174"/>
            <a:ext cx="143510" cy="185420"/>
          </a:xfrm>
          <a:prstGeom prst="rect">
            <a:avLst/>
          </a:prstGeom>
        </p:spPr>
        <p:txBody>
          <a:bodyPr vert="horz" wrap="square" lIns="0" tIns="12700" rIns="0" bIns="0" rtlCol="0">
            <a:spAutoFit/>
          </a:bodyPr>
          <a:lstStyle/>
          <a:p>
            <a:pPr marL="12700">
              <a:lnSpc>
                <a:spcPct val="100000"/>
              </a:lnSpc>
              <a:spcBef>
                <a:spcPts val="100"/>
              </a:spcBef>
            </a:pPr>
            <a:r>
              <a:rPr sz="1050" spc="-50" dirty="0">
                <a:solidFill>
                  <a:srgbClr val="E16C25"/>
                </a:solidFill>
                <a:latin typeface="Apple Symbols"/>
                <a:cs typeface="Apple Symbols"/>
              </a:rPr>
              <a:t>■</a:t>
            </a:r>
            <a:endParaRPr sz="1050">
              <a:latin typeface="Apple Symbols"/>
              <a:cs typeface="Apple Symbols"/>
            </a:endParaRPr>
          </a:p>
        </p:txBody>
      </p:sp>
      <p:sp>
        <p:nvSpPr>
          <p:cNvPr id="6" name="object 6"/>
          <p:cNvSpPr txBox="1"/>
          <p:nvPr/>
        </p:nvSpPr>
        <p:spPr>
          <a:xfrm>
            <a:off x="1841469" y="4681724"/>
            <a:ext cx="6543675" cy="1701800"/>
          </a:xfrm>
          <a:prstGeom prst="rect">
            <a:avLst/>
          </a:prstGeom>
        </p:spPr>
        <p:txBody>
          <a:bodyPr vert="horz" wrap="square" lIns="0" tIns="33019" rIns="0" bIns="0" rtlCol="0">
            <a:spAutoFit/>
          </a:bodyPr>
          <a:lstStyle/>
          <a:p>
            <a:pPr marL="234315" marR="5080" indent="-222250">
              <a:lnSpc>
                <a:spcPts val="2300"/>
              </a:lnSpc>
              <a:spcBef>
                <a:spcPts val="259"/>
              </a:spcBef>
              <a:buClr>
                <a:srgbClr val="E16C25"/>
              </a:buClr>
              <a:buSzPct val="52500"/>
              <a:buFont typeface="Apple Symbols"/>
              <a:buChar char="■"/>
              <a:tabLst>
                <a:tab pos="235585" algn="l"/>
              </a:tabLst>
            </a:pPr>
            <a:r>
              <a:rPr sz="2000" dirty="0">
                <a:solidFill>
                  <a:srgbClr val="231F20"/>
                </a:solidFill>
                <a:latin typeface="Avenir Book"/>
                <a:cs typeface="Avenir Book"/>
              </a:rPr>
              <a:t>New,</a:t>
            </a:r>
            <a:r>
              <a:rPr sz="2000" spc="-40" dirty="0">
                <a:solidFill>
                  <a:srgbClr val="231F20"/>
                </a:solidFill>
                <a:latin typeface="Avenir Book"/>
                <a:cs typeface="Avenir Book"/>
              </a:rPr>
              <a:t> </a:t>
            </a:r>
            <a:r>
              <a:rPr sz="2000" dirty="0">
                <a:solidFill>
                  <a:srgbClr val="231F20"/>
                </a:solidFill>
                <a:latin typeface="Avenir Book"/>
                <a:cs typeface="Avenir Book"/>
              </a:rPr>
              <a:t>abnormal,</a:t>
            </a:r>
            <a:r>
              <a:rPr sz="2000" spc="-35" dirty="0">
                <a:solidFill>
                  <a:srgbClr val="231F20"/>
                </a:solidFill>
                <a:latin typeface="Avenir Book"/>
                <a:cs typeface="Avenir Book"/>
              </a:rPr>
              <a:t> </a:t>
            </a:r>
            <a:r>
              <a:rPr sz="2000" dirty="0">
                <a:solidFill>
                  <a:srgbClr val="231F20"/>
                </a:solidFill>
                <a:latin typeface="Avenir Book"/>
                <a:cs typeface="Avenir Book"/>
              </a:rPr>
              <a:t>cells</a:t>
            </a:r>
            <a:r>
              <a:rPr sz="2000" spc="-40" dirty="0">
                <a:solidFill>
                  <a:srgbClr val="231F20"/>
                </a:solidFill>
                <a:latin typeface="Avenir Book"/>
                <a:cs typeface="Avenir Book"/>
              </a:rPr>
              <a:t> </a:t>
            </a:r>
            <a:r>
              <a:rPr sz="2000" dirty="0">
                <a:solidFill>
                  <a:srgbClr val="231F20"/>
                </a:solidFill>
                <a:latin typeface="Avenir Book"/>
                <a:cs typeface="Avenir Book"/>
              </a:rPr>
              <a:t>form</a:t>
            </a:r>
            <a:r>
              <a:rPr sz="2000" spc="-35" dirty="0">
                <a:solidFill>
                  <a:srgbClr val="231F20"/>
                </a:solidFill>
                <a:latin typeface="Avenir Book"/>
                <a:cs typeface="Avenir Book"/>
              </a:rPr>
              <a:t> </a:t>
            </a:r>
            <a:r>
              <a:rPr sz="2000" dirty="0">
                <a:solidFill>
                  <a:srgbClr val="231F20"/>
                </a:solidFill>
                <a:latin typeface="Avenir Book"/>
                <a:cs typeface="Avenir Book"/>
              </a:rPr>
              <a:t>when</a:t>
            </a:r>
            <a:r>
              <a:rPr sz="2000" spc="-35" dirty="0">
                <a:solidFill>
                  <a:srgbClr val="231F20"/>
                </a:solidFill>
                <a:latin typeface="Avenir Book"/>
                <a:cs typeface="Avenir Book"/>
              </a:rPr>
              <a:t> </a:t>
            </a:r>
            <a:r>
              <a:rPr sz="2000" dirty="0">
                <a:solidFill>
                  <a:srgbClr val="231F20"/>
                </a:solidFill>
                <a:latin typeface="Avenir Book"/>
                <a:cs typeface="Avenir Book"/>
              </a:rPr>
              <a:t>the</a:t>
            </a:r>
            <a:r>
              <a:rPr sz="2000" spc="-40" dirty="0">
                <a:solidFill>
                  <a:srgbClr val="231F20"/>
                </a:solidFill>
                <a:latin typeface="Avenir Book"/>
                <a:cs typeface="Avenir Book"/>
              </a:rPr>
              <a:t> </a:t>
            </a:r>
            <a:r>
              <a:rPr sz="2000" dirty="0">
                <a:solidFill>
                  <a:srgbClr val="231F20"/>
                </a:solidFill>
                <a:latin typeface="Avenir Book"/>
                <a:cs typeface="Avenir Book"/>
              </a:rPr>
              <a:t>body</a:t>
            </a:r>
            <a:r>
              <a:rPr sz="2000" spc="-35" dirty="0">
                <a:solidFill>
                  <a:srgbClr val="231F20"/>
                </a:solidFill>
                <a:latin typeface="Avenir Book"/>
                <a:cs typeface="Avenir Book"/>
              </a:rPr>
              <a:t> </a:t>
            </a:r>
            <a:r>
              <a:rPr sz="2000" dirty="0">
                <a:solidFill>
                  <a:srgbClr val="231F20"/>
                </a:solidFill>
                <a:latin typeface="Avenir Book"/>
                <a:cs typeface="Avenir Book"/>
              </a:rPr>
              <a:t>doesn’t</a:t>
            </a:r>
            <a:r>
              <a:rPr sz="2000" spc="-40" dirty="0">
                <a:solidFill>
                  <a:srgbClr val="231F20"/>
                </a:solidFill>
                <a:latin typeface="Avenir Book"/>
                <a:cs typeface="Avenir Book"/>
              </a:rPr>
              <a:t> </a:t>
            </a:r>
            <a:r>
              <a:rPr sz="2000" spc="-20" dirty="0">
                <a:solidFill>
                  <a:srgbClr val="231F20"/>
                </a:solidFill>
                <a:latin typeface="Avenir Book"/>
                <a:cs typeface="Avenir Book"/>
              </a:rPr>
              <a:t>need 	</a:t>
            </a:r>
            <a:r>
              <a:rPr sz="2000" spc="-10" dirty="0">
                <a:solidFill>
                  <a:srgbClr val="231F20"/>
                </a:solidFill>
                <a:latin typeface="Avenir Book"/>
                <a:cs typeface="Avenir Book"/>
              </a:rPr>
              <a:t>them.</a:t>
            </a:r>
            <a:endParaRPr sz="2000">
              <a:latin typeface="Avenir Book"/>
              <a:cs typeface="Avenir Book"/>
            </a:endParaRPr>
          </a:p>
          <a:p>
            <a:pPr marL="235585">
              <a:lnSpc>
                <a:spcPct val="100000"/>
              </a:lnSpc>
              <a:spcBef>
                <a:spcPts val="640"/>
              </a:spcBef>
            </a:pPr>
            <a:r>
              <a:rPr sz="2000" dirty="0">
                <a:solidFill>
                  <a:srgbClr val="231F20"/>
                </a:solidFill>
                <a:latin typeface="Avenir Book"/>
                <a:cs typeface="Avenir Book"/>
              </a:rPr>
              <a:t>Old</a:t>
            </a:r>
            <a:r>
              <a:rPr sz="2000" spc="-30" dirty="0">
                <a:solidFill>
                  <a:srgbClr val="231F20"/>
                </a:solidFill>
                <a:latin typeface="Avenir Book"/>
                <a:cs typeface="Avenir Book"/>
              </a:rPr>
              <a:t> </a:t>
            </a:r>
            <a:r>
              <a:rPr sz="2000" dirty="0">
                <a:solidFill>
                  <a:srgbClr val="231F20"/>
                </a:solidFill>
                <a:latin typeface="Avenir Book"/>
                <a:cs typeface="Avenir Book"/>
              </a:rPr>
              <a:t>or</a:t>
            </a:r>
            <a:r>
              <a:rPr sz="2000" spc="-25" dirty="0">
                <a:solidFill>
                  <a:srgbClr val="231F20"/>
                </a:solidFill>
                <a:latin typeface="Avenir Book"/>
                <a:cs typeface="Avenir Book"/>
              </a:rPr>
              <a:t> </a:t>
            </a:r>
            <a:r>
              <a:rPr sz="2000" dirty="0">
                <a:solidFill>
                  <a:srgbClr val="231F20"/>
                </a:solidFill>
                <a:latin typeface="Avenir Book"/>
                <a:cs typeface="Avenir Book"/>
              </a:rPr>
              <a:t>damaged</a:t>
            </a:r>
            <a:r>
              <a:rPr sz="2000" spc="-30" dirty="0">
                <a:solidFill>
                  <a:srgbClr val="231F20"/>
                </a:solidFill>
                <a:latin typeface="Avenir Book"/>
                <a:cs typeface="Avenir Book"/>
              </a:rPr>
              <a:t> </a:t>
            </a:r>
            <a:r>
              <a:rPr sz="2000" dirty="0">
                <a:solidFill>
                  <a:srgbClr val="231F20"/>
                </a:solidFill>
                <a:latin typeface="Avenir Book"/>
                <a:cs typeface="Avenir Book"/>
              </a:rPr>
              <a:t>cells</a:t>
            </a:r>
            <a:r>
              <a:rPr sz="2000" spc="-25" dirty="0">
                <a:solidFill>
                  <a:srgbClr val="231F20"/>
                </a:solidFill>
                <a:latin typeface="Avenir Book"/>
                <a:cs typeface="Avenir Book"/>
              </a:rPr>
              <a:t> </a:t>
            </a:r>
            <a:r>
              <a:rPr sz="2000" dirty="0">
                <a:solidFill>
                  <a:srgbClr val="231F20"/>
                </a:solidFill>
                <a:latin typeface="Avenir Book"/>
                <a:cs typeface="Avenir Book"/>
              </a:rPr>
              <a:t>don’t</a:t>
            </a:r>
            <a:r>
              <a:rPr sz="2000" spc="-25" dirty="0">
                <a:solidFill>
                  <a:srgbClr val="231F20"/>
                </a:solidFill>
                <a:latin typeface="Avenir Book"/>
                <a:cs typeface="Avenir Book"/>
              </a:rPr>
              <a:t> </a:t>
            </a:r>
            <a:r>
              <a:rPr sz="2000" dirty="0">
                <a:solidFill>
                  <a:srgbClr val="231F20"/>
                </a:solidFill>
                <a:latin typeface="Avenir Book"/>
                <a:cs typeface="Avenir Book"/>
              </a:rPr>
              <a:t>die</a:t>
            </a:r>
            <a:r>
              <a:rPr sz="2000" spc="-30" dirty="0">
                <a:solidFill>
                  <a:srgbClr val="231F20"/>
                </a:solidFill>
                <a:latin typeface="Avenir Book"/>
                <a:cs typeface="Avenir Book"/>
              </a:rPr>
              <a:t> </a:t>
            </a:r>
            <a:r>
              <a:rPr sz="2000" dirty="0">
                <a:solidFill>
                  <a:srgbClr val="231F20"/>
                </a:solidFill>
                <a:latin typeface="Avenir Book"/>
                <a:cs typeface="Avenir Book"/>
              </a:rPr>
              <a:t>when</a:t>
            </a:r>
            <a:r>
              <a:rPr sz="2000" spc="-25" dirty="0">
                <a:solidFill>
                  <a:srgbClr val="231F20"/>
                </a:solidFill>
                <a:latin typeface="Avenir Book"/>
                <a:cs typeface="Avenir Book"/>
              </a:rPr>
              <a:t> </a:t>
            </a:r>
            <a:r>
              <a:rPr sz="2000" dirty="0">
                <a:solidFill>
                  <a:srgbClr val="231F20"/>
                </a:solidFill>
                <a:latin typeface="Avenir Book"/>
                <a:cs typeface="Avenir Book"/>
              </a:rPr>
              <a:t>they</a:t>
            </a:r>
            <a:r>
              <a:rPr sz="2000" spc="-25" dirty="0">
                <a:solidFill>
                  <a:srgbClr val="231F20"/>
                </a:solidFill>
                <a:latin typeface="Avenir Book"/>
                <a:cs typeface="Avenir Book"/>
              </a:rPr>
              <a:t> </a:t>
            </a:r>
            <a:r>
              <a:rPr sz="2000" spc="-10" dirty="0">
                <a:solidFill>
                  <a:srgbClr val="231F20"/>
                </a:solidFill>
                <a:latin typeface="Avenir Book"/>
                <a:cs typeface="Avenir Book"/>
              </a:rPr>
              <a:t>should.</a:t>
            </a:r>
            <a:endParaRPr sz="2000">
              <a:latin typeface="Avenir Book"/>
              <a:cs typeface="Avenir Book"/>
            </a:endParaRPr>
          </a:p>
          <a:p>
            <a:pPr marL="235585" marR="441959">
              <a:lnSpc>
                <a:spcPts val="2300"/>
              </a:lnSpc>
              <a:spcBef>
                <a:spcPts val="860"/>
              </a:spcBef>
            </a:pPr>
            <a:r>
              <a:rPr sz="2000" dirty="0">
                <a:solidFill>
                  <a:srgbClr val="231F20"/>
                </a:solidFill>
                <a:latin typeface="Avenir Book"/>
                <a:cs typeface="Avenir Book"/>
              </a:rPr>
              <a:t>Cancer</a:t>
            </a:r>
            <a:r>
              <a:rPr sz="2000" spc="-25" dirty="0">
                <a:solidFill>
                  <a:srgbClr val="231F20"/>
                </a:solidFill>
                <a:latin typeface="Avenir Book"/>
                <a:cs typeface="Avenir Book"/>
              </a:rPr>
              <a:t> </a:t>
            </a:r>
            <a:r>
              <a:rPr sz="2000" dirty="0">
                <a:solidFill>
                  <a:srgbClr val="231F20"/>
                </a:solidFill>
                <a:latin typeface="Avenir Book"/>
                <a:cs typeface="Avenir Book"/>
              </a:rPr>
              <a:t>cells</a:t>
            </a:r>
            <a:r>
              <a:rPr sz="2000" spc="-25" dirty="0">
                <a:solidFill>
                  <a:srgbClr val="231F20"/>
                </a:solidFill>
                <a:latin typeface="Avenir Book"/>
                <a:cs typeface="Avenir Book"/>
              </a:rPr>
              <a:t> </a:t>
            </a:r>
            <a:r>
              <a:rPr sz="2000" dirty="0">
                <a:solidFill>
                  <a:srgbClr val="231F20"/>
                </a:solidFill>
                <a:latin typeface="Avenir Book"/>
                <a:cs typeface="Avenir Book"/>
              </a:rPr>
              <a:t>invade</a:t>
            </a:r>
            <a:r>
              <a:rPr sz="2000" spc="-25" dirty="0">
                <a:solidFill>
                  <a:srgbClr val="231F20"/>
                </a:solidFill>
                <a:latin typeface="Avenir Book"/>
                <a:cs typeface="Avenir Book"/>
              </a:rPr>
              <a:t> </a:t>
            </a:r>
            <a:r>
              <a:rPr sz="2000" dirty="0">
                <a:solidFill>
                  <a:srgbClr val="231F20"/>
                </a:solidFill>
                <a:latin typeface="Avenir Book"/>
                <a:cs typeface="Avenir Book"/>
              </a:rPr>
              <a:t>and</a:t>
            </a:r>
            <a:r>
              <a:rPr sz="2000" spc="-25" dirty="0">
                <a:solidFill>
                  <a:srgbClr val="231F20"/>
                </a:solidFill>
                <a:latin typeface="Avenir Book"/>
                <a:cs typeface="Avenir Book"/>
              </a:rPr>
              <a:t> </a:t>
            </a:r>
            <a:r>
              <a:rPr sz="2000" dirty="0">
                <a:solidFill>
                  <a:srgbClr val="231F20"/>
                </a:solidFill>
                <a:latin typeface="Avenir Book"/>
                <a:cs typeface="Avenir Book"/>
              </a:rPr>
              <a:t>damage</a:t>
            </a:r>
            <a:r>
              <a:rPr sz="2000" spc="-25" dirty="0">
                <a:solidFill>
                  <a:srgbClr val="231F20"/>
                </a:solidFill>
                <a:latin typeface="Avenir Book"/>
                <a:cs typeface="Avenir Book"/>
              </a:rPr>
              <a:t> </a:t>
            </a:r>
            <a:r>
              <a:rPr sz="2000" dirty="0">
                <a:solidFill>
                  <a:srgbClr val="231F20"/>
                </a:solidFill>
                <a:latin typeface="Avenir Book"/>
                <a:cs typeface="Avenir Book"/>
              </a:rPr>
              <a:t>nearby</a:t>
            </a:r>
            <a:r>
              <a:rPr sz="2000" spc="-25" dirty="0">
                <a:solidFill>
                  <a:srgbClr val="231F20"/>
                </a:solidFill>
                <a:latin typeface="Avenir Book"/>
                <a:cs typeface="Avenir Book"/>
              </a:rPr>
              <a:t> </a:t>
            </a:r>
            <a:r>
              <a:rPr sz="2000" dirty="0">
                <a:solidFill>
                  <a:srgbClr val="231F20"/>
                </a:solidFill>
                <a:latin typeface="Avenir Book"/>
                <a:cs typeface="Avenir Book"/>
              </a:rPr>
              <a:t>tissues</a:t>
            </a:r>
            <a:r>
              <a:rPr sz="2000" spc="-25" dirty="0">
                <a:solidFill>
                  <a:srgbClr val="231F20"/>
                </a:solidFill>
                <a:latin typeface="Avenir Book"/>
                <a:cs typeface="Avenir Book"/>
              </a:rPr>
              <a:t> and </a:t>
            </a:r>
            <a:r>
              <a:rPr sz="2000" dirty="0">
                <a:solidFill>
                  <a:srgbClr val="231F20"/>
                </a:solidFill>
                <a:latin typeface="Avenir Book"/>
                <a:cs typeface="Avenir Book"/>
              </a:rPr>
              <a:t>spread</a:t>
            </a:r>
            <a:r>
              <a:rPr sz="2000" spc="-15" dirty="0">
                <a:solidFill>
                  <a:srgbClr val="231F20"/>
                </a:solidFill>
                <a:latin typeface="Avenir Book"/>
                <a:cs typeface="Avenir Book"/>
              </a:rPr>
              <a:t> </a:t>
            </a:r>
            <a:r>
              <a:rPr sz="2000" dirty="0">
                <a:solidFill>
                  <a:srgbClr val="231F20"/>
                </a:solidFill>
                <a:latin typeface="Avenir Book"/>
                <a:cs typeface="Avenir Book"/>
              </a:rPr>
              <a:t>to</a:t>
            </a:r>
            <a:r>
              <a:rPr sz="2000" spc="-10" dirty="0">
                <a:solidFill>
                  <a:srgbClr val="231F20"/>
                </a:solidFill>
                <a:latin typeface="Avenir Book"/>
                <a:cs typeface="Avenir Book"/>
              </a:rPr>
              <a:t> </a:t>
            </a:r>
            <a:r>
              <a:rPr sz="2000" dirty="0">
                <a:solidFill>
                  <a:srgbClr val="231F20"/>
                </a:solidFill>
                <a:latin typeface="Avenir Book"/>
                <a:cs typeface="Avenir Book"/>
              </a:rPr>
              <a:t>other</a:t>
            </a:r>
            <a:r>
              <a:rPr sz="2000" spc="-15" dirty="0">
                <a:solidFill>
                  <a:srgbClr val="231F20"/>
                </a:solidFill>
                <a:latin typeface="Avenir Book"/>
                <a:cs typeface="Avenir Book"/>
              </a:rPr>
              <a:t> </a:t>
            </a:r>
            <a:r>
              <a:rPr sz="2000" dirty="0">
                <a:solidFill>
                  <a:srgbClr val="231F20"/>
                </a:solidFill>
                <a:latin typeface="Avenir Book"/>
                <a:cs typeface="Avenir Book"/>
              </a:rPr>
              <a:t>parts</a:t>
            </a:r>
            <a:r>
              <a:rPr sz="2000" spc="-10" dirty="0">
                <a:solidFill>
                  <a:srgbClr val="231F20"/>
                </a:solidFill>
                <a:latin typeface="Avenir Book"/>
                <a:cs typeface="Avenir Book"/>
              </a:rPr>
              <a:t> </a:t>
            </a:r>
            <a:r>
              <a:rPr sz="2000" dirty="0">
                <a:solidFill>
                  <a:srgbClr val="231F20"/>
                </a:solidFill>
                <a:latin typeface="Avenir Book"/>
                <a:cs typeface="Avenir Book"/>
              </a:rPr>
              <a:t>of</a:t>
            </a:r>
            <a:r>
              <a:rPr sz="2000" spc="-15" dirty="0">
                <a:solidFill>
                  <a:srgbClr val="231F20"/>
                </a:solidFill>
                <a:latin typeface="Avenir Book"/>
                <a:cs typeface="Avenir Book"/>
              </a:rPr>
              <a:t> </a:t>
            </a:r>
            <a:r>
              <a:rPr sz="2000" dirty="0">
                <a:solidFill>
                  <a:srgbClr val="231F20"/>
                </a:solidFill>
                <a:latin typeface="Avenir Book"/>
                <a:cs typeface="Avenir Book"/>
              </a:rPr>
              <a:t>the</a:t>
            </a:r>
            <a:r>
              <a:rPr sz="2000" spc="-10" dirty="0">
                <a:solidFill>
                  <a:srgbClr val="231F20"/>
                </a:solidFill>
                <a:latin typeface="Avenir Book"/>
                <a:cs typeface="Avenir Book"/>
              </a:rPr>
              <a:t> body.</a:t>
            </a:r>
            <a:endParaRPr sz="2000">
              <a:latin typeface="Avenir Book"/>
              <a:cs typeface="Avenir Book"/>
            </a:endParaRPr>
          </a:p>
        </p:txBody>
      </p:sp>
      <p:sp>
        <p:nvSpPr>
          <p:cNvPr id="7" name="object 7"/>
          <p:cNvSpPr txBox="1"/>
          <p:nvPr/>
        </p:nvSpPr>
        <p:spPr>
          <a:xfrm>
            <a:off x="292100" y="7315200"/>
            <a:ext cx="527050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P</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0" dirty="0">
                <a:solidFill>
                  <a:srgbClr val="004E71"/>
                </a:solidFill>
                <a:latin typeface="Avenir Next Medium"/>
                <a:cs typeface="Avenir Next Medium"/>
              </a:rPr>
              <a:t> </a:t>
            </a:r>
            <a:r>
              <a:rPr sz="1100" spc="105" dirty="0">
                <a:solidFill>
                  <a:srgbClr val="004E71"/>
                </a:solidFill>
                <a:latin typeface="Avenir Next Medium"/>
                <a:cs typeface="Avenir Next Medium"/>
              </a:rPr>
              <a:t>IA</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0"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130"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25" dirty="0">
                <a:solidFill>
                  <a:srgbClr val="004E71"/>
                </a:solidFill>
                <a:latin typeface="Avenir Next Medium"/>
                <a:cs typeface="Avenir Next Medium"/>
              </a:rPr>
              <a:t> </a:t>
            </a:r>
            <a:r>
              <a:rPr sz="1100" spc="105" dirty="0">
                <a:solidFill>
                  <a:srgbClr val="004E71"/>
                </a:solidFill>
                <a:latin typeface="Avenir Next Medium"/>
                <a:cs typeface="Avenir Next Medium"/>
              </a:rPr>
              <a:t>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440" dirty="0">
                <a:solidFill>
                  <a:srgbClr val="004E71"/>
                </a:solidFill>
                <a:latin typeface="Avenir Next Medium"/>
                <a:cs typeface="Avenir Next Medium"/>
              </a:rPr>
              <a:t> </a:t>
            </a:r>
            <a:r>
              <a:rPr sz="1100" dirty="0">
                <a:solidFill>
                  <a:srgbClr val="004E71"/>
                </a:solidFill>
                <a:latin typeface="Avenir Next Medium"/>
                <a:cs typeface="Avenir Next Medium"/>
              </a:rPr>
              <a:t>S</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P</a:t>
            </a:r>
            <a:r>
              <a:rPr sz="1100" spc="-65" dirty="0">
                <a:solidFill>
                  <a:srgbClr val="004E71"/>
                </a:solidFill>
                <a:latin typeface="Avenir Next Medium"/>
                <a:cs typeface="Avenir Next Medium"/>
              </a:rPr>
              <a:t> </a:t>
            </a:r>
            <a:r>
              <a:rPr sz="1100" spc="-10" dirty="0">
                <a:solidFill>
                  <a:srgbClr val="004E71"/>
                </a:solidFill>
                <a:latin typeface="Avenir Next Medium"/>
                <a:cs typeface="Avenir Next Medium"/>
              </a:rPr>
              <a:t>E</a:t>
            </a:r>
            <a:r>
              <a:rPr sz="1100" spc="-70"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55" dirty="0">
                <a:solidFill>
                  <a:srgbClr val="004E71"/>
                </a:solidFill>
                <a:latin typeface="Avenir Next Medium"/>
                <a:cs typeface="Avenir Next Medium"/>
              </a:rPr>
              <a:t> </a:t>
            </a:r>
            <a:r>
              <a:rPr sz="1100" spc="140" dirty="0">
                <a:solidFill>
                  <a:srgbClr val="004E71"/>
                </a:solidFill>
                <a:latin typeface="Avenir Next Medium"/>
                <a:cs typeface="Avenir Next Medium"/>
              </a:rPr>
              <a:t>IAL</a:t>
            </a:r>
            <a:r>
              <a:rPr sz="1100" spc="-130" dirty="0">
                <a:solidFill>
                  <a:srgbClr val="004E71"/>
                </a:solidFill>
                <a:latin typeface="Avenir Next Medium"/>
                <a:cs typeface="Avenir Next Medium"/>
              </a:rPr>
              <a:t> </a:t>
            </a:r>
            <a:r>
              <a:rPr sz="1100" dirty="0">
                <a:solidFill>
                  <a:srgbClr val="004E71"/>
                </a:solidFill>
                <a:latin typeface="Avenir Next Medium"/>
                <a:cs typeface="Avenir Next Medium"/>
              </a:rPr>
              <a:t>T Y</a:t>
            </a:r>
            <a:r>
              <a:rPr sz="1100" spc="440" dirty="0">
                <a:solidFill>
                  <a:srgbClr val="004E71"/>
                </a:solidFill>
                <a:latin typeface="Avenir Next Medium"/>
                <a:cs typeface="Avenir Next Medium"/>
              </a:rPr>
              <a:t> </a:t>
            </a:r>
            <a:r>
              <a:rPr sz="1100" spc="100" dirty="0">
                <a:solidFill>
                  <a:srgbClr val="004E71"/>
                </a:solidFill>
                <a:latin typeface="Avenir Next Medium"/>
                <a:cs typeface="Avenir Next Medium"/>
              </a:rPr>
              <a:t>UN</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45" dirty="0">
                <a:solidFill>
                  <a:srgbClr val="004E71"/>
                </a:solidFill>
                <a:latin typeface="Avenir Next Medium"/>
                <a:cs typeface="Avenir Next Medium"/>
              </a:rPr>
              <a:t> </a:t>
            </a:r>
            <a:r>
              <a:rPr sz="1100" spc="-50" dirty="0">
                <a:solidFill>
                  <a:srgbClr val="004E71"/>
                </a:solidFill>
                <a:latin typeface="Avenir Next Medium"/>
                <a:cs typeface="Avenir Next Medium"/>
              </a:rPr>
              <a:t>S</a:t>
            </a:r>
            <a:endParaRPr sz="1100" dirty="0">
              <a:latin typeface="Avenir Next Medium"/>
              <a:cs typeface="Avenir Next Medium"/>
            </a:endParaRPr>
          </a:p>
        </p:txBody>
      </p:sp>
      <p:sp>
        <p:nvSpPr>
          <p:cNvPr id="8" name="object 8"/>
          <p:cNvSpPr txBox="1"/>
          <p:nvPr/>
        </p:nvSpPr>
        <p:spPr>
          <a:xfrm>
            <a:off x="7975600" y="7146035"/>
            <a:ext cx="1803400" cy="482600"/>
          </a:xfrm>
          <a:prstGeom prst="rect">
            <a:avLst/>
          </a:prstGeom>
        </p:spPr>
        <p:txBody>
          <a:bodyPr vert="horz" wrap="square" lIns="0" tIns="12700" rIns="0" bIns="0" rtlCol="0">
            <a:spAutoFit/>
          </a:bodyPr>
          <a:lstStyle/>
          <a:p>
            <a:pPr marL="12700">
              <a:lnSpc>
                <a:spcPct val="100000"/>
              </a:lnSpc>
              <a:spcBef>
                <a:spcPts val="100"/>
              </a:spcBef>
              <a:tabLst>
                <a:tab pos="1563370" algn="l"/>
              </a:tabLst>
            </a:pPr>
            <a:r>
              <a:rPr sz="2000" spc="-10" dirty="0">
                <a:solidFill>
                  <a:srgbClr val="004E71"/>
                </a:solidFill>
                <a:latin typeface="Avenir Next Medium"/>
                <a:cs typeface="Avenir Next Medium"/>
              </a:rPr>
              <a:t>Educator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2</a:t>
            </a:r>
            <a:endParaRPr sz="3000">
              <a:latin typeface="Avenir Next Medium"/>
              <a:cs typeface="Avenir Next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77542" y="1528573"/>
            <a:ext cx="5742305" cy="5742305"/>
            <a:chOff x="1677542" y="1528573"/>
            <a:chExt cx="5742305" cy="5742305"/>
          </a:xfrm>
        </p:grpSpPr>
        <p:sp>
          <p:nvSpPr>
            <p:cNvPr id="3" name="object 3"/>
            <p:cNvSpPr/>
            <p:nvPr/>
          </p:nvSpPr>
          <p:spPr>
            <a:xfrm>
              <a:off x="1713356" y="1564387"/>
              <a:ext cx="5670550" cy="5670550"/>
            </a:xfrm>
            <a:custGeom>
              <a:avLst/>
              <a:gdLst/>
              <a:ahLst/>
              <a:cxnLst/>
              <a:rect l="l" t="t" r="r" b="b"/>
              <a:pathLst>
                <a:path w="5670550" h="5670550">
                  <a:moveTo>
                    <a:pt x="2835275" y="0"/>
                  </a:moveTo>
                  <a:lnTo>
                    <a:pt x="2786941" y="403"/>
                  </a:lnTo>
                  <a:lnTo>
                    <a:pt x="2738802" y="1610"/>
                  </a:lnTo>
                  <a:lnTo>
                    <a:pt x="2690866" y="3613"/>
                  </a:lnTo>
                  <a:lnTo>
                    <a:pt x="2643138" y="6407"/>
                  </a:lnTo>
                  <a:lnTo>
                    <a:pt x="2595624" y="9985"/>
                  </a:lnTo>
                  <a:lnTo>
                    <a:pt x="2548331" y="14340"/>
                  </a:lnTo>
                  <a:lnTo>
                    <a:pt x="2501266" y="19466"/>
                  </a:lnTo>
                  <a:lnTo>
                    <a:pt x="2454435" y="25357"/>
                  </a:lnTo>
                  <a:lnTo>
                    <a:pt x="2407844" y="32006"/>
                  </a:lnTo>
                  <a:lnTo>
                    <a:pt x="2361500" y="39407"/>
                  </a:lnTo>
                  <a:lnTo>
                    <a:pt x="2315408" y="47554"/>
                  </a:lnTo>
                  <a:lnTo>
                    <a:pt x="2269577" y="56440"/>
                  </a:lnTo>
                  <a:lnTo>
                    <a:pt x="2224010" y="66058"/>
                  </a:lnTo>
                  <a:lnTo>
                    <a:pt x="2178717" y="76403"/>
                  </a:lnTo>
                  <a:lnTo>
                    <a:pt x="2133701" y="87468"/>
                  </a:lnTo>
                  <a:lnTo>
                    <a:pt x="2088971" y="99246"/>
                  </a:lnTo>
                  <a:lnTo>
                    <a:pt x="2044532" y="111731"/>
                  </a:lnTo>
                  <a:lnTo>
                    <a:pt x="2000391" y="124917"/>
                  </a:lnTo>
                  <a:lnTo>
                    <a:pt x="1956554" y="138798"/>
                  </a:lnTo>
                  <a:lnTo>
                    <a:pt x="1913028" y="153366"/>
                  </a:lnTo>
                  <a:lnTo>
                    <a:pt x="1869819" y="168616"/>
                  </a:lnTo>
                  <a:lnTo>
                    <a:pt x="1826933" y="184542"/>
                  </a:lnTo>
                  <a:lnTo>
                    <a:pt x="1784377" y="201136"/>
                  </a:lnTo>
                  <a:lnTo>
                    <a:pt x="1742157" y="218392"/>
                  </a:lnTo>
                  <a:lnTo>
                    <a:pt x="1700280" y="236304"/>
                  </a:lnTo>
                  <a:lnTo>
                    <a:pt x="1658751" y="254866"/>
                  </a:lnTo>
                  <a:lnTo>
                    <a:pt x="1617578" y="274071"/>
                  </a:lnTo>
                  <a:lnTo>
                    <a:pt x="1576767" y="293913"/>
                  </a:lnTo>
                  <a:lnTo>
                    <a:pt x="1536324" y="314385"/>
                  </a:lnTo>
                  <a:lnTo>
                    <a:pt x="1496255" y="335481"/>
                  </a:lnTo>
                  <a:lnTo>
                    <a:pt x="1456568" y="357195"/>
                  </a:lnTo>
                  <a:lnTo>
                    <a:pt x="1417267" y="379520"/>
                  </a:lnTo>
                  <a:lnTo>
                    <a:pt x="1378361" y="402450"/>
                  </a:lnTo>
                  <a:lnTo>
                    <a:pt x="1339854" y="425978"/>
                  </a:lnTo>
                  <a:lnTo>
                    <a:pt x="1301755" y="450098"/>
                  </a:lnTo>
                  <a:lnTo>
                    <a:pt x="1264068" y="474804"/>
                  </a:lnTo>
                  <a:lnTo>
                    <a:pt x="1226800" y="500089"/>
                  </a:lnTo>
                  <a:lnTo>
                    <a:pt x="1189958" y="525947"/>
                  </a:lnTo>
                  <a:lnTo>
                    <a:pt x="1153548" y="552371"/>
                  </a:lnTo>
                  <a:lnTo>
                    <a:pt x="1117577" y="579356"/>
                  </a:lnTo>
                  <a:lnTo>
                    <a:pt x="1082051" y="606894"/>
                  </a:lnTo>
                  <a:lnTo>
                    <a:pt x="1046976" y="634979"/>
                  </a:lnTo>
                  <a:lnTo>
                    <a:pt x="1012358" y="663605"/>
                  </a:lnTo>
                  <a:lnTo>
                    <a:pt x="978205" y="692766"/>
                  </a:lnTo>
                  <a:lnTo>
                    <a:pt x="944522" y="722454"/>
                  </a:lnTo>
                  <a:lnTo>
                    <a:pt x="911317" y="752664"/>
                  </a:lnTo>
                  <a:lnTo>
                    <a:pt x="878594" y="783390"/>
                  </a:lnTo>
                  <a:lnTo>
                    <a:pt x="846361" y="814624"/>
                  </a:lnTo>
                  <a:lnTo>
                    <a:pt x="814624" y="846361"/>
                  </a:lnTo>
                  <a:lnTo>
                    <a:pt x="783390" y="878594"/>
                  </a:lnTo>
                  <a:lnTo>
                    <a:pt x="752664" y="911317"/>
                  </a:lnTo>
                  <a:lnTo>
                    <a:pt x="722454" y="944522"/>
                  </a:lnTo>
                  <a:lnTo>
                    <a:pt x="692766" y="978205"/>
                  </a:lnTo>
                  <a:lnTo>
                    <a:pt x="663605" y="1012358"/>
                  </a:lnTo>
                  <a:lnTo>
                    <a:pt x="634979" y="1046976"/>
                  </a:lnTo>
                  <a:lnTo>
                    <a:pt x="606894" y="1082051"/>
                  </a:lnTo>
                  <a:lnTo>
                    <a:pt x="579356" y="1117577"/>
                  </a:lnTo>
                  <a:lnTo>
                    <a:pt x="552371" y="1153548"/>
                  </a:lnTo>
                  <a:lnTo>
                    <a:pt x="525947" y="1189958"/>
                  </a:lnTo>
                  <a:lnTo>
                    <a:pt x="500089" y="1226800"/>
                  </a:lnTo>
                  <a:lnTo>
                    <a:pt x="474804" y="1264068"/>
                  </a:lnTo>
                  <a:lnTo>
                    <a:pt x="450098" y="1301755"/>
                  </a:lnTo>
                  <a:lnTo>
                    <a:pt x="425978" y="1339854"/>
                  </a:lnTo>
                  <a:lnTo>
                    <a:pt x="402450" y="1378361"/>
                  </a:lnTo>
                  <a:lnTo>
                    <a:pt x="379520" y="1417267"/>
                  </a:lnTo>
                  <a:lnTo>
                    <a:pt x="357195" y="1456568"/>
                  </a:lnTo>
                  <a:lnTo>
                    <a:pt x="335481" y="1496255"/>
                  </a:lnTo>
                  <a:lnTo>
                    <a:pt x="314385" y="1536324"/>
                  </a:lnTo>
                  <a:lnTo>
                    <a:pt x="293913" y="1576767"/>
                  </a:lnTo>
                  <a:lnTo>
                    <a:pt x="274071" y="1617578"/>
                  </a:lnTo>
                  <a:lnTo>
                    <a:pt x="254866" y="1658751"/>
                  </a:lnTo>
                  <a:lnTo>
                    <a:pt x="236304" y="1700280"/>
                  </a:lnTo>
                  <a:lnTo>
                    <a:pt x="218392" y="1742157"/>
                  </a:lnTo>
                  <a:lnTo>
                    <a:pt x="201136" y="1784377"/>
                  </a:lnTo>
                  <a:lnTo>
                    <a:pt x="184542" y="1826933"/>
                  </a:lnTo>
                  <a:lnTo>
                    <a:pt x="168616" y="1869819"/>
                  </a:lnTo>
                  <a:lnTo>
                    <a:pt x="153366" y="1913028"/>
                  </a:lnTo>
                  <a:lnTo>
                    <a:pt x="138798" y="1956554"/>
                  </a:lnTo>
                  <a:lnTo>
                    <a:pt x="124917" y="2000391"/>
                  </a:lnTo>
                  <a:lnTo>
                    <a:pt x="111731" y="2044532"/>
                  </a:lnTo>
                  <a:lnTo>
                    <a:pt x="99246" y="2088971"/>
                  </a:lnTo>
                  <a:lnTo>
                    <a:pt x="87468" y="2133701"/>
                  </a:lnTo>
                  <a:lnTo>
                    <a:pt x="76403" y="2178717"/>
                  </a:lnTo>
                  <a:lnTo>
                    <a:pt x="66058" y="2224010"/>
                  </a:lnTo>
                  <a:lnTo>
                    <a:pt x="56440" y="2269577"/>
                  </a:lnTo>
                  <a:lnTo>
                    <a:pt x="47554" y="2315408"/>
                  </a:lnTo>
                  <a:lnTo>
                    <a:pt x="39407" y="2361500"/>
                  </a:lnTo>
                  <a:lnTo>
                    <a:pt x="32006" y="2407844"/>
                  </a:lnTo>
                  <a:lnTo>
                    <a:pt x="25357" y="2454435"/>
                  </a:lnTo>
                  <a:lnTo>
                    <a:pt x="19466" y="2501266"/>
                  </a:lnTo>
                  <a:lnTo>
                    <a:pt x="14340" y="2548331"/>
                  </a:lnTo>
                  <a:lnTo>
                    <a:pt x="9985" y="2595624"/>
                  </a:lnTo>
                  <a:lnTo>
                    <a:pt x="6407" y="2643138"/>
                  </a:lnTo>
                  <a:lnTo>
                    <a:pt x="3613" y="2690866"/>
                  </a:lnTo>
                  <a:lnTo>
                    <a:pt x="1610" y="2738802"/>
                  </a:lnTo>
                  <a:lnTo>
                    <a:pt x="403" y="2786941"/>
                  </a:lnTo>
                  <a:lnTo>
                    <a:pt x="0" y="2835275"/>
                  </a:lnTo>
                  <a:lnTo>
                    <a:pt x="403" y="2883608"/>
                  </a:lnTo>
                  <a:lnTo>
                    <a:pt x="1610" y="2931746"/>
                  </a:lnTo>
                  <a:lnTo>
                    <a:pt x="3613" y="2979682"/>
                  </a:lnTo>
                  <a:lnTo>
                    <a:pt x="6407" y="3027410"/>
                  </a:lnTo>
                  <a:lnTo>
                    <a:pt x="9985" y="3074923"/>
                  </a:lnTo>
                  <a:lnTo>
                    <a:pt x="14340" y="3122215"/>
                  </a:lnTo>
                  <a:lnTo>
                    <a:pt x="19466" y="3169280"/>
                  </a:lnTo>
                  <a:lnTo>
                    <a:pt x="25357" y="3216111"/>
                  </a:lnTo>
                  <a:lnTo>
                    <a:pt x="32006" y="3262702"/>
                  </a:lnTo>
                  <a:lnTo>
                    <a:pt x="39407" y="3309046"/>
                  </a:lnTo>
                  <a:lnTo>
                    <a:pt x="47554" y="3355137"/>
                  </a:lnTo>
                  <a:lnTo>
                    <a:pt x="56440" y="3400969"/>
                  </a:lnTo>
                  <a:lnTo>
                    <a:pt x="66058" y="3446535"/>
                  </a:lnTo>
                  <a:lnTo>
                    <a:pt x="76403" y="3491828"/>
                  </a:lnTo>
                  <a:lnTo>
                    <a:pt x="87468" y="3536843"/>
                  </a:lnTo>
                  <a:lnTo>
                    <a:pt x="99246" y="3581574"/>
                  </a:lnTo>
                  <a:lnTo>
                    <a:pt x="111731" y="3626012"/>
                  </a:lnTo>
                  <a:lnTo>
                    <a:pt x="124917" y="3670153"/>
                  </a:lnTo>
                  <a:lnTo>
                    <a:pt x="138798" y="3713990"/>
                  </a:lnTo>
                  <a:lnTo>
                    <a:pt x="153366" y="3757516"/>
                  </a:lnTo>
                  <a:lnTo>
                    <a:pt x="168616" y="3800725"/>
                  </a:lnTo>
                  <a:lnTo>
                    <a:pt x="184542" y="3843611"/>
                  </a:lnTo>
                  <a:lnTo>
                    <a:pt x="201136" y="3886167"/>
                  </a:lnTo>
                  <a:lnTo>
                    <a:pt x="218392" y="3928387"/>
                  </a:lnTo>
                  <a:lnTo>
                    <a:pt x="236304" y="3970264"/>
                  </a:lnTo>
                  <a:lnTo>
                    <a:pt x="254866" y="4011792"/>
                  </a:lnTo>
                  <a:lnTo>
                    <a:pt x="274071" y="4052965"/>
                  </a:lnTo>
                  <a:lnTo>
                    <a:pt x="293913" y="4093777"/>
                  </a:lnTo>
                  <a:lnTo>
                    <a:pt x="314385" y="4134220"/>
                  </a:lnTo>
                  <a:lnTo>
                    <a:pt x="335481" y="4174288"/>
                  </a:lnTo>
                  <a:lnTo>
                    <a:pt x="357195" y="4213976"/>
                  </a:lnTo>
                  <a:lnTo>
                    <a:pt x="379520" y="4253276"/>
                  </a:lnTo>
                  <a:lnTo>
                    <a:pt x="402450" y="4292182"/>
                  </a:lnTo>
                  <a:lnTo>
                    <a:pt x="425978" y="4330689"/>
                  </a:lnTo>
                  <a:lnTo>
                    <a:pt x="450098" y="4368789"/>
                  </a:lnTo>
                  <a:lnTo>
                    <a:pt x="474804" y="4406476"/>
                  </a:lnTo>
                  <a:lnTo>
                    <a:pt x="500089" y="4443743"/>
                  </a:lnTo>
                  <a:lnTo>
                    <a:pt x="525947" y="4480585"/>
                  </a:lnTo>
                  <a:lnTo>
                    <a:pt x="552371" y="4516995"/>
                  </a:lnTo>
                  <a:lnTo>
                    <a:pt x="579356" y="4552966"/>
                  </a:lnTo>
                  <a:lnTo>
                    <a:pt x="606894" y="4588493"/>
                  </a:lnTo>
                  <a:lnTo>
                    <a:pt x="634979" y="4623568"/>
                  </a:lnTo>
                  <a:lnTo>
                    <a:pt x="663605" y="4658185"/>
                  </a:lnTo>
                  <a:lnTo>
                    <a:pt x="692766" y="4692339"/>
                  </a:lnTo>
                  <a:lnTo>
                    <a:pt x="722454" y="4726021"/>
                  </a:lnTo>
                  <a:lnTo>
                    <a:pt x="752664" y="4759227"/>
                  </a:lnTo>
                  <a:lnTo>
                    <a:pt x="783390" y="4791950"/>
                  </a:lnTo>
                  <a:lnTo>
                    <a:pt x="814624" y="4824183"/>
                  </a:lnTo>
                  <a:lnTo>
                    <a:pt x="846361" y="4855920"/>
                  </a:lnTo>
                  <a:lnTo>
                    <a:pt x="878594" y="4887154"/>
                  </a:lnTo>
                  <a:lnTo>
                    <a:pt x="911317" y="4917880"/>
                  </a:lnTo>
                  <a:lnTo>
                    <a:pt x="944522" y="4948090"/>
                  </a:lnTo>
                  <a:lnTo>
                    <a:pt x="978205" y="4977779"/>
                  </a:lnTo>
                  <a:lnTo>
                    <a:pt x="1012358" y="5006940"/>
                  </a:lnTo>
                  <a:lnTo>
                    <a:pt x="1046976" y="5035566"/>
                  </a:lnTo>
                  <a:lnTo>
                    <a:pt x="1082051" y="5063651"/>
                  </a:lnTo>
                  <a:lnTo>
                    <a:pt x="1117577" y="5091189"/>
                  </a:lnTo>
                  <a:lnTo>
                    <a:pt x="1153548" y="5118174"/>
                  </a:lnTo>
                  <a:lnTo>
                    <a:pt x="1189958" y="5144598"/>
                  </a:lnTo>
                  <a:lnTo>
                    <a:pt x="1226800" y="5170456"/>
                  </a:lnTo>
                  <a:lnTo>
                    <a:pt x="1264068" y="5195742"/>
                  </a:lnTo>
                  <a:lnTo>
                    <a:pt x="1301755" y="5220448"/>
                  </a:lnTo>
                  <a:lnTo>
                    <a:pt x="1339854" y="5244568"/>
                  </a:lnTo>
                  <a:lnTo>
                    <a:pt x="1378361" y="5268096"/>
                  </a:lnTo>
                  <a:lnTo>
                    <a:pt x="1417267" y="5291026"/>
                  </a:lnTo>
                  <a:lnTo>
                    <a:pt x="1456568" y="5313351"/>
                  </a:lnTo>
                  <a:lnTo>
                    <a:pt x="1496255" y="5335065"/>
                  </a:lnTo>
                  <a:lnTo>
                    <a:pt x="1536324" y="5356162"/>
                  </a:lnTo>
                  <a:lnTo>
                    <a:pt x="1576767" y="5376634"/>
                  </a:lnTo>
                  <a:lnTo>
                    <a:pt x="1617578" y="5396476"/>
                  </a:lnTo>
                  <a:lnTo>
                    <a:pt x="1658751" y="5415681"/>
                  </a:lnTo>
                  <a:lnTo>
                    <a:pt x="1700280" y="5434243"/>
                  </a:lnTo>
                  <a:lnTo>
                    <a:pt x="1742157" y="5452155"/>
                  </a:lnTo>
                  <a:lnTo>
                    <a:pt x="1784377" y="5469412"/>
                  </a:lnTo>
                  <a:lnTo>
                    <a:pt x="1826933" y="5486006"/>
                  </a:lnTo>
                  <a:lnTo>
                    <a:pt x="1869819" y="5501931"/>
                  </a:lnTo>
                  <a:lnTo>
                    <a:pt x="1913028" y="5517181"/>
                  </a:lnTo>
                  <a:lnTo>
                    <a:pt x="1956554" y="5531750"/>
                  </a:lnTo>
                  <a:lnTo>
                    <a:pt x="2000391" y="5545630"/>
                  </a:lnTo>
                  <a:lnTo>
                    <a:pt x="2044532" y="5558817"/>
                  </a:lnTo>
                  <a:lnTo>
                    <a:pt x="2088971" y="5571302"/>
                  </a:lnTo>
                  <a:lnTo>
                    <a:pt x="2133701" y="5583081"/>
                  </a:lnTo>
                  <a:lnTo>
                    <a:pt x="2178717" y="5594145"/>
                  </a:lnTo>
                  <a:lnTo>
                    <a:pt x="2224010" y="5604490"/>
                  </a:lnTo>
                  <a:lnTo>
                    <a:pt x="2269577" y="5614109"/>
                  </a:lnTo>
                  <a:lnTo>
                    <a:pt x="2315408" y="5622995"/>
                  </a:lnTo>
                  <a:lnTo>
                    <a:pt x="2361500" y="5631141"/>
                  </a:lnTo>
                  <a:lnTo>
                    <a:pt x="2407844" y="5638543"/>
                  </a:lnTo>
                  <a:lnTo>
                    <a:pt x="2454435" y="5645192"/>
                  </a:lnTo>
                  <a:lnTo>
                    <a:pt x="2501266" y="5651083"/>
                  </a:lnTo>
                  <a:lnTo>
                    <a:pt x="2548331" y="5656209"/>
                  </a:lnTo>
                  <a:lnTo>
                    <a:pt x="2595624" y="5660564"/>
                  </a:lnTo>
                  <a:lnTo>
                    <a:pt x="2643138" y="5664142"/>
                  </a:lnTo>
                  <a:lnTo>
                    <a:pt x="2690866" y="5666936"/>
                  </a:lnTo>
                  <a:lnTo>
                    <a:pt x="2738802" y="5668939"/>
                  </a:lnTo>
                  <a:lnTo>
                    <a:pt x="2786941" y="5670146"/>
                  </a:lnTo>
                  <a:lnTo>
                    <a:pt x="2835275" y="5670550"/>
                  </a:lnTo>
                  <a:lnTo>
                    <a:pt x="2883608" y="5670146"/>
                  </a:lnTo>
                  <a:lnTo>
                    <a:pt x="2931747" y="5668939"/>
                  </a:lnTo>
                  <a:lnTo>
                    <a:pt x="2979683" y="5666936"/>
                  </a:lnTo>
                  <a:lnTo>
                    <a:pt x="3027411" y="5664142"/>
                  </a:lnTo>
                  <a:lnTo>
                    <a:pt x="3074925" y="5660564"/>
                  </a:lnTo>
                  <a:lnTo>
                    <a:pt x="3122218" y="5656209"/>
                  </a:lnTo>
                  <a:lnTo>
                    <a:pt x="3169283" y="5651083"/>
                  </a:lnTo>
                  <a:lnTo>
                    <a:pt x="3216114" y="5645192"/>
                  </a:lnTo>
                  <a:lnTo>
                    <a:pt x="3262705" y="5638543"/>
                  </a:lnTo>
                  <a:lnTo>
                    <a:pt x="3309049" y="5631141"/>
                  </a:lnTo>
                  <a:lnTo>
                    <a:pt x="3355141" y="5622995"/>
                  </a:lnTo>
                  <a:lnTo>
                    <a:pt x="3400972" y="5614109"/>
                  </a:lnTo>
                  <a:lnTo>
                    <a:pt x="3446539" y="5604490"/>
                  </a:lnTo>
                  <a:lnTo>
                    <a:pt x="3491832" y="5594145"/>
                  </a:lnTo>
                  <a:lnTo>
                    <a:pt x="3536848" y="5583081"/>
                  </a:lnTo>
                  <a:lnTo>
                    <a:pt x="3581578" y="5571302"/>
                  </a:lnTo>
                  <a:lnTo>
                    <a:pt x="3626017" y="5558817"/>
                  </a:lnTo>
                  <a:lnTo>
                    <a:pt x="3670158" y="5545630"/>
                  </a:lnTo>
                  <a:lnTo>
                    <a:pt x="3713995" y="5531750"/>
                  </a:lnTo>
                  <a:lnTo>
                    <a:pt x="3757521" y="5517181"/>
                  </a:lnTo>
                  <a:lnTo>
                    <a:pt x="3800730" y="5501931"/>
                  </a:lnTo>
                  <a:lnTo>
                    <a:pt x="3843616" y="5486006"/>
                  </a:lnTo>
                  <a:lnTo>
                    <a:pt x="3886172" y="5469412"/>
                  </a:lnTo>
                  <a:lnTo>
                    <a:pt x="3928392" y="5452155"/>
                  </a:lnTo>
                  <a:lnTo>
                    <a:pt x="3970269" y="5434243"/>
                  </a:lnTo>
                  <a:lnTo>
                    <a:pt x="4011798" y="5415681"/>
                  </a:lnTo>
                  <a:lnTo>
                    <a:pt x="4052971" y="5396476"/>
                  </a:lnTo>
                  <a:lnTo>
                    <a:pt x="4093782" y="5376634"/>
                  </a:lnTo>
                  <a:lnTo>
                    <a:pt x="4134225" y="5356162"/>
                  </a:lnTo>
                  <a:lnTo>
                    <a:pt x="4174294" y="5335065"/>
                  </a:lnTo>
                  <a:lnTo>
                    <a:pt x="4213981" y="5313351"/>
                  </a:lnTo>
                  <a:lnTo>
                    <a:pt x="4253282" y="5291026"/>
                  </a:lnTo>
                  <a:lnTo>
                    <a:pt x="4292188" y="5268096"/>
                  </a:lnTo>
                  <a:lnTo>
                    <a:pt x="4330695" y="5244568"/>
                  </a:lnTo>
                  <a:lnTo>
                    <a:pt x="4368794" y="5220448"/>
                  </a:lnTo>
                  <a:lnTo>
                    <a:pt x="4406481" y="5195742"/>
                  </a:lnTo>
                  <a:lnTo>
                    <a:pt x="4443749" y="5170456"/>
                  </a:lnTo>
                  <a:lnTo>
                    <a:pt x="4480591" y="5144598"/>
                  </a:lnTo>
                  <a:lnTo>
                    <a:pt x="4517001" y="5118174"/>
                  </a:lnTo>
                  <a:lnTo>
                    <a:pt x="4552972" y="5091189"/>
                  </a:lnTo>
                  <a:lnTo>
                    <a:pt x="4588498" y="5063651"/>
                  </a:lnTo>
                  <a:lnTo>
                    <a:pt x="4623573" y="5035566"/>
                  </a:lnTo>
                  <a:lnTo>
                    <a:pt x="4658191" y="5006940"/>
                  </a:lnTo>
                  <a:lnTo>
                    <a:pt x="4692344" y="4977779"/>
                  </a:lnTo>
                  <a:lnTo>
                    <a:pt x="4726027" y="4948090"/>
                  </a:lnTo>
                  <a:lnTo>
                    <a:pt x="4759232" y="4917880"/>
                  </a:lnTo>
                  <a:lnTo>
                    <a:pt x="4791955" y="4887154"/>
                  </a:lnTo>
                  <a:lnTo>
                    <a:pt x="4824188" y="4855920"/>
                  </a:lnTo>
                  <a:lnTo>
                    <a:pt x="4855925" y="4824183"/>
                  </a:lnTo>
                  <a:lnTo>
                    <a:pt x="4887159" y="4791950"/>
                  </a:lnTo>
                  <a:lnTo>
                    <a:pt x="4917885" y="4759227"/>
                  </a:lnTo>
                  <a:lnTo>
                    <a:pt x="4948095" y="4726021"/>
                  </a:lnTo>
                  <a:lnTo>
                    <a:pt x="4977783" y="4692339"/>
                  </a:lnTo>
                  <a:lnTo>
                    <a:pt x="5006944" y="4658185"/>
                  </a:lnTo>
                  <a:lnTo>
                    <a:pt x="5035570" y="4623568"/>
                  </a:lnTo>
                  <a:lnTo>
                    <a:pt x="5063655" y="4588493"/>
                  </a:lnTo>
                  <a:lnTo>
                    <a:pt x="5091193" y="4552966"/>
                  </a:lnTo>
                  <a:lnTo>
                    <a:pt x="5118178" y="4516995"/>
                  </a:lnTo>
                  <a:lnTo>
                    <a:pt x="5144602" y="4480585"/>
                  </a:lnTo>
                  <a:lnTo>
                    <a:pt x="5170460" y="4443743"/>
                  </a:lnTo>
                  <a:lnTo>
                    <a:pt x="5195745" y="4406476"/>
                  </a:lnTo>
                  <a:lnTo>
                    <a:pt x="5220451" y="4368789"/>
                  </a:lnTo>
                  <a:lnTo>
                    <a:pt x="5244571" y="4330689"/>
                  </a:lnTo>
                  <a:lnTo>
                    <a:pt x="5268099" y="4292182"/>
                  </a:lnTo>
                  <a:lnTo>
                    <a:pt x="5291029" y="4253276"/>
                  </a:lnTo>
                  <a:lnTo>
                    <a:pt x="5313354" y="4213976"/>
                  </a:lnTo>
                  <a:lnTo>
                    <a:pt x="5335068" y="4174288"/>
                  </a:lnTo>
                  <a:lnTo>
                    <a:pt x="5356164" y="4134220"/>
                  </a:lnTo>
                  <a:lnTo>
                    <a:pt x="5376636" y="4093777"/>
                  </a:lnTo>
                  <a:lnTo>
                    <a:pt x="5396478" y="4052965"/>
                  </a:lnTo>
                  <a:lnTo>
                    <a:pt x="5415683" y="4011792"/>
                  </a:lnTo>
                  <a:lnTo>
                    <a:pt x="5434245" y="3970264"/>
                  </a:lnTo>
                  <a:lnTo>
                    <a:pt x="5452157" y="3928387"/>
                  </a:lnTo>
                  <a:lnTo>
                    <a:pt x="5469413" y="3886167"/>
                  </a:lnTo>
                  <a:lnTo>
                    <a:pt x="5486007" y="3843611"/>
                  </a:lnTo>
                  <a:lnTo>
                    <a:pt x="5501933" y="3800725"/>
                  </a:lnTo>
                  <a:lnTo>
                    <a:pt x="5517183" y="3757516"/>
                  </a:lnTo>
                  <a:lnTo>
                    <a:pt x="5531751" y="3713990"/>
                  </a:lnTo>
                  <a:lnTo>
                    <a:pt x="5545632" y="3670153"/>
                  </a:lnTo>
                  <a:lnTo>
                    <a:pt x="5558818" y="3626012"/>
                  </a:lnTo>
                  <a:lnTo>
                    <a:pt x="5571303" y="3581574"/>
                  </a:lnTo>
                  <a:lnTo>
                    <a:pt x="5583081" y="3536843"/>
                  </a:lnTo>
                  <a:lnTo>
                    <a:pt x="5594146" y="3491828"/>
                  </a:lnTo>
                  <a:lnTo>
                    <a:pt x="5604491" y="3446535"/>
                  </a:lnTo>
                  <a:lnTo>
                    <a:pt x="5614109" y="3400969"/>
                  </a:lnTo>
                  <a:lnTo>
                    <a:pt x="5622995" y="3355137"/>
                  </a:lnTo>
                  <a:lnTo>
                    <a:pt x="5631142" y="3309046"/>
                  </a:lnTo>
                  <a:lnTo>
                    <a:pt x="5638543" y="3262702"/>
                  </a:lnTo>
                  <a:lnTo>
                    <a:pt x="5645192" y="3216111"/>
                  </a:lnTo>
                  <a:lnTo>
                    <a:pt x="5651083" y="3169280"/>
                  </a:lnTo>
                  <a:lnTo>
                    <a:pt x="5656209" y="3122215"/>
                  </a:lnTo>
                  <a:lnTo>
                    <a:pt x="5660564" y="3074923"/>
                  </a:lnTo>
                  <a:lnTo>
                    <a:pt x="5664142" y="3027410"/>
                  </a:lnTo>
                  <a:lnTo>
                    <a:pt x="5666936" y="2979682"/>
                  </a:lnTo>
                  <a:lnTo>
                    <a:pt x="5668939" y="2931746"/>
                  </a:lnTo>
                  <a:lnTo>
                    <a:pt x="5670146" y="2883608"/>
                  </a:lnTo>
                  <a:lnTo>
                    <a:pt x="5670550" y="2835275"/>
                  </a:lnTo>
                  <a:lnTo>
                    <a:pt x="5670146" y="2786941"/>
                  </a:lnTo>
                  <a:lnTo>
                    <a:pt x="5668939" y="2738802"/>
                  </a:lnTo>
                  <a:lnTo>
                    <a:pt x="5666936" y="2690866"/>
                  </a:lnTo>
                  <a:lnTo>
                    <a:pt x="5664142" y="2643138"/>
                  </a:lnTo>
                  <a:lnTo>
                    <a:pt x="5660564" y="2595624"/>
                  </a:lnTo>
                  <a:lnTo>
                    <a:pt x="5656209" y="2548331"/>
                  </a:lnTo>
                  <a:lnTo>
                    <a:pt x="5651083" y="2501266"/>
                  </a:lnTo>
                  <a:lnTo>
                    <a:pt x="5645192" y="2454435"/>
                  </a:lnTo>
                  <a:lnTo>
                    <a:pt x="5638543" y="2407844"/>
                  </a:lnTo>
                  <a:lnTo>
                    <a:pt x="5631142" y="2361500"/>
                  </a:lnTo>
                  <a:lnTo>
                    <a:pt x="5622995" y="2315408"/>
                  </a:lnTo>
                  <a:lnTo>
                    <a:pt x="5614109" y="2269577"/>
                  </a:lnTo>
                  <a:lnTo>
                    <a:pt x="5604491" y="2224010"/>
                  </a:lnTo>
                  <a:lnTo>
                    <a:pt x="5594146" y="2178717"/>
                  </a:lnTo>
                  <a:lnTo>
                    <a:pt x="5583081" y="2133701"/>
                  </a:lnTo>
                  <a:lnTo>
                    <a:pt x="5571303" y="2088971"/>
                  </a:lnTo>
                  <a:lnTo>
                    <a:pt x="5558818" y="2044532"/>
                  </a:lnTo>
                  <a:lnTo>
                    <a:pt x="5545632" y="2000391"/>
                  </a:lnTo>
                  <a:lnTo>
                    <a:pt x="5531751" y="1956554"/>
                  </a:lnTo>
                  <a:lnTo>
                    <a:pt x="5517183" y="1913028"/>
                  </a:lnTo>
                  <a:lnTo>
                    <a:pt x="5501933" y="1869819"/>
                  </a:lnTo>
                  <a:lnTo>
                    <a:pt x="5486007" y="1826933"/>
                  </a:lnTo>
                  <a:lnTo>
                    <a:pt x="5469413" y="1784377"/>
                  </a:lnTo>
                  <a:lnTo>
                    <a:pt x="5452157" y="1742157"/>
                  </a:lnTo>
                  <a:lnTo>
                    <a:pt x="5434245" y="1700280"/>
                  </a:lnTo>
                  <a:lnTo>
                    <a:pt x="5415683" y="1658751"/>
                  </a:lnTo>
                  <a:lnTo>
                    <a:pt x="5396478" y="1617578"/>
                  </a:lnTo>
                  <a:lnTo>
                    <a:pt x="5376636" y="1576767"/>
                  </a:lnTo>
                  <a:lnTo>
                    <a:pt x="5356164" y="1536324"/>
                  </a:lnTo>
                  <a:lnTo>
                    <a:pt x="5335068" y="1496255"/>
                  </a:lnTo>
                  <a:lnTo>
                    <a:pt x="5313354" y="1456568"/>
                  </a:lnTo>
                  <a:lnTo>
                    <a:pt x="5291029" y="1417267"/>
                  </a:lnTo>
                  <a:lnTo>
                    <a:pt x="5268099" y="1378361"/>
                  </a:lnTo>
                  <a:lnTo>
                    <a:pt x="5244571" y="1339854"/>
                  </a:lnTo>
                  <a:lnTo>
                    <a:pt x="5220451" y="1301755"/>
                  </a:lnTo>
                  <a:lnTo>
                    <a:pt x="5195745" y="1264068"/>
                  </a:lnTo>
                  <a:lnTo>
                    <a:pt x="5170460" y="1226800"/>
                  </a:lnTo>
                  <a:lnTo>
                    <a:pt x="5144602" y="1189958"/>
                  </a:lnTo>
                  <a:lnTo>
                    <a:pt x="5118178" y="1153548"/>
                  </a:lnTo>
                  <a:lnTo>
                    <a:pt x="5091193" y="1117577"/>
                  </a:lnTo>
                  <a:lnTo>
                    <a:pt x="5063655" y="1082051"/>
                  </a:lnTo>
                  <a:lnTo>
                    <a:pt x="5035570" y="1046976"/>
                  </a:lnTo>
                  <a:lnTo>
                    <a:pt x="5006944" y="1012358"/>
                  </a:lnTo>
                  <a:lnTo>
                    <a:pt x="4977783" y="978205"/>
                  </a:lnTo>
                  <a:lnTo>
                    <a:pt x="4948095" y="944522"/>
                  </a:lnTo>
                  <a:lnTo>
                    <a:pt x="4917885" y="911317"/>
                  </a:lnTo>
                  <a:lnTo>
                    <a:pt x="4887159" y="878594"/>
                  </a:lnTo>
                  <a:lnTo>
                    <a:pt x="4855925" y="846361"/>
                  </a:lnTo>
                  <a:lnTo>
                    <a:pt x="4824188" y="814624"/>
                  </a:lnTo>
                  <a:lnTo>
                    <a:pt x="4791955" y="783390"/>
                  </a:lnTo>
                  <a:lnTo>
                    <a:pt x="4759232" y="752664"/>
                  </a:lnTo>
                  <a:lnTo>
                    <a:pt x="4726027" y="722454"/>
                  </a:lnTo>
                  <a:lnTo>
                    <a:pt x="4692344" y="692766"/>
                  </a:lnTo>
                  <a:lnTo>
                    <a:pt x="4658191" y="663605"/>
                  </a:lnTo>
                  <a:lnTo>
                    <a:pt x="4623573" y="634979"/>
                  </a:lnTo>
                  <a:lnTo>
                    <a:pt x="4588498" y="606894"/>
                  </a:lnTo>
                  <a:lnTo>
                    <a:pt x="4552972" y="579356"/>
                  </a:lnTo>
                  <a:lnTo>
                    <a:pt x="4517001" y="552371"/>
                  </a:lnTo>
                  <a:lnTo>
                    <a:pt x="4480591" y="525947"/>
                  </a:lnTo>
                  <a:lnTo>
                    <a:pt x="4443749" y="500089"/>
                  </a:lnTo>
                  <a:lnTo>
                    <a:pt x="4406481" y="474804"/>
                  </a:lnTo>
                  <a:lnTo>
                    <a:pt x="4368794" y="450098"/>
                  </a:lnTo>
                  <a:lnTo>
                    <a:pt x="4330695" y="425978"/>
                  </a:lnTo>
                  <a:lnTo>
                    <a:pt x="4292188" y="402450"/>
                  </a:lnTo>
                  <a:lnTo>
                    <a:pt x="4253282" y="379520"/>
                  </a:lnTo>
                  <a:lnTo>
                    <a:pt x="4213981" y="357195"/>
                  </a:lnTo>
                  <a:lnTo>
                    <a:pt x="4174294" y="335481"/>
                  </a:lnTo>
                  <a:lnTo>
                    <a:pt x="4134225" y="314385"/>
                  </a:lnTo>
                  <a:lnTo>
                    <a:pt x="4093782" y="293913"/>
                  </a:lnTo>
                  <a:lnTo>
                    <a:pt x="4052971" y="274071"/>
                  </a:lnTo>
                  <a:lnTo>
                    <a:pt x="4011798" y="254866"/>
                  </a:lnTo>
                  <a:lnTo>
                    <a:pt x="3970269" y="236304"/>
                  </a:lnTo>
                  <a:lnTo>
                    <a:pt x="3928392" y="218392"/>
                  </a:lnTo>
                  <a:lnTo>
                    <a:pt x="3886172" y="201136"/>
                  </a:lnTo>
                  <a:lnTo>
                    <a:pt x="3843616" y="184542"/>
                  </a:lnTo>
                  <a:lnTo>
                    <a:pt x="3800730" y="168616"/>
                  </a:lnTo>
                  <a:lnTo>
                    <a:pt x="3757521" y="153366"/>
                  </a:lnTo>
                  <a:lnTo>
                    <a:pt x="3713995" y="138798"/>
                  </a:lnTo>
                  <a:lnTo>
                    <a:pt x="3670158" y="124917"/>
                  </a:lnTo>
                  <a:lnTo>
                    <a:pt x="3626017" y="111731"/>
                  </a:lnTo>
                  <a:lnTo>
                    <a:pt x="3581578" y="99246"/>
                  </a:lnTo>
                  <a:lnTo>
                    <a:pt x="3536848" y="87468"/>
                  </a:lnTo>
                  <a:lnTo>
                    <a:pt x="3491832" y="76403"/>
                  </a:lnTo>
                  <a:lnTo>
                    <a:pt x="3446539" y="66058"/>
                  </a:lnTo>
                  <a:lnTo>
                    <a:pt x="3400972" y="56440"/>
                  </a:lnTo>
                  <a:lnTo>
                    <a:pt x="3355141" y="47554"/>
                  </a:lnTo>
                  <a:lnTo>
                    <a:pt x="3309049" y="39407"/>
                  </a:lnTo>
                  <a:lnTo>
                    <a:pt x="3262705" y="32006"/>
                  </a:lnTo>
                  <a:lnTo>
                    <a:pt x="3216114" y="25357"/>
                  </a:lnTo>
                  <a:lnTo>
                    <a:pt x="3169283" y="19466"/>
                  </a:lnTo>
                  <a:lnTo>
                    <a:pt x="3122218" y="14340"/>
                  </a:lnTo>
                  <a:lnTo>
                    <a:pt x="3074925" y="9985"/>
                  </a:lnTo>
                  <a:lnTo>
                    <a:pt x="3027411" y="6407"/>
                  </a:lnTo>
                  <a:lnTo>
                    <a:pt x="2979683" y="3613"/>
                  </a:lnTo>
                  <a:lnTo>
                    <a:pt x="2931747" y="1610"/>
                  </a:lnTo>
                  <a:lnTo>
                    <a:pt x="2883608" y="403"/>
                  </a:lnTo>
                  <a:lnTo>
                    <a:pt x="2835275" y="0"/>
                  </a:lnTo>
                  <a:close/>
                </a:path>
              </a:pathLst>
            </a:custGeom>
            <a:solidFill>
              <a:srgbClr val="E5EDF0"/>
            </a:solidFill>
          </p:spPr>
          <p:txBody>
            <a:bodyPr wrap="square" lIns="0" tIns="0" rIns="0" bIns="0" rtlCol="0"/>
            <a:lstStyle/>
            <a:p>
              <a:endParaRPr/>
            </a:p>
          </p:txBody>
        </p:sp>
        <p:sp>
          <p:nvSpPr>
            <p:cNvPr id="4" name="object 4"/>
            <p:cNvSpPr/>
            <p:nvPr/>
          </p:nvSpPr>
          <p:spPr>
            <a:xfrm>
              <a:off x="1713356" y="1564387"/>
              <a:ext cx="5670550" cy="5670550"/>
            </a:xfrm>
            <a:custGeom>
              <a:avLst/>
              <a:gdLst/>
              <a:ahLst/>
              <a:cxnLst/>
              <a:rect l="l" t="t" r="r" b="b"/>
              <a:pathLst>
                <a:path w="5670550" h="5670550">
                  <a:moveTo>
                    <a:pt x="2835275" y="5670550"/>
                  </a:moveTo>
                  <a:lnTo>
                    <a:pt x="2883608" y="5670146"/>
                  </a:lnTo>
                  <a:lnTo>
                    <a:pt x="2931747" y="5668939"/>
                  </a:lnTo>
                  <a:lnTo>
                    <a:pt x="2979683" y="5666936"/>
                  </a:lnTo>
                  <a:lnTo>
                    <a:pt x="3027411" y="5664142"/>
                  </a:lnTo>
                  <a:lnTo>
                    <a:pt x="3074925" y="5660564"/>
                  </a:lnTo>
                  <a:lnTo>
                    <a:pt x="3122218" y="5656209"/>
                  </a:lnTo>
                  <a:lnTo>
                    <a:pt x="3169283" y="5651083"/>
                  </a:lnTo>
                  <a:lnTo>
                    <a:pt x="3216114" y="5645192"/>
                  </a:lnTo>
                  <a:lnTo>
                    <a:pt x="3262705" y="5638543"/>
                  </a:lnTo>
                  <a:lnTo>
                    <a:pt x="3309049" y="5631141"/>
                  </a:lnTo>
                  <a:lnTo>
                    <a:pt x="3355141" y="5622995"/>
                  </a:lnTo>
                  <a:lnTo>
                    <a:pt x="3400972" y="5614109"/>
                  </a:lnTo>
                  <a:lnTo>
                    <a:pt x="3446539" y="5604490"/>
                  </a:lnTo>
                  <a:lnTo>
                    <a:pt x="3491832" y="5594145"/>
                  </a:lnTo>
                  <a:lnTo>
                    <a:pt x="3536848" y="5583081"/>
                  </a:lnTo>
                  <a:lnTo>
                    <a:pt x="3581578" y="5571302"/>
                  </a:lnTo>
                  <a:lnTo>
                    <a:pt x="3626017" y="5558817"/>
                  </a:lnTo>
                  <a:lnTo>
                    <a:pt x="3670158" y="5545630"/>
                  </a:lnTo>
                  <a:lnTo>
                    <a:pt x="3713995" y="5531750"/>
                  </a:lnTo>
                  <a:lnTo>
                    <a:pt x="3757521" y="5517181"/>
                  </a:lnTo>
                  <a:lnTo>
                    <a:pt x="3800730" y="5501931"/>
                  </a:lnTo>
                  <a:lnTo>
                    <a:pt x="3843616" y="5486006"/>
                  </a:lnTo>
                  <a:lnTo>
                    <a:pt x="3886172" y="5469412"/>
                  </a:lnTo>
                  <a:lnTo>
                    <a:pt x="3928392" y="5452155"/>
                  </a:lnTo>
                  <a:lnTo>
                    <a:pt x="3970269" y="5434243"/>
                  </a:lnTo>
                  <a:lnTo>
                    <a:pt x="4011798" y="5415681"/>
                  </a:lnTo>
                  <a:lnTo>
                    <a:pt x="4052971" y="5396476"/>
                  </a:lnTo>
                  <a:lnTo>
                    <a:pt x="4093782" y="5376634"/>
                  </a:lnTo>
                  <a:lnTo>
                    <a:pt x="4134225" y="5356162"/>
                  </a:lnTo>
                  <a:lnTo>
                    <a:pt x="4174294" y="5335065"/>
                  </a:lnTo>
                  <a:lnTo>
                    <a:pt x="4213981" y="5313351"/>
                  </a:lnTo>
                  <a:lnTo>
                    <a:pt x="4253282" y="5291026"/>
                  </a:lnTo>
                  <a:lnTo>
                    <a:pt x="4292188" y="5268096"/>
                  </a:lnTo>
                  <a:lnTo>
                    <a:pt x="4330695" y="5244568"/>
                  </a:lnTo>
                  <a:lnTo>
                    <a:pt x="4368794" y="5220448"/>
                  </a:lnTo>
                  <a:lnTo>
                    <a:pt x="4406481" y="5195742"/>
                  </a:lnTo>
                  <a:lnTo>
                    <a:pt x="4443749" y="5170456"/>
                  </a:lnTo>
                  <a:lnTo>
                    <a:pt x="4480591" y="5144598"/>
                  </a:lnTo>
                  <a:lnTo>
                    <a:pt x="4517001" y="5118174"/>
                  </a:lnTo>
                  <a:lnTo>
                    <a:pt x="4552972" y="5091189"/>
                  </a:lnTo>
                  <a:lnTo>
                    <a:pt x="4588498" y="5063651"/>
                  </a:lnTo>
                  <a:lnTo>
                    <a:pt x="4623573" y="5035566"/>
                  </a:lnTo>
                  <a:lnTo>
                    <a:pt x="4658191" y="5006940"/>
                  </a:lnTo>
                  <a:lnTo>
                    <a:pt x="4692344" y="4977779"/>
                  </a:lnTo>
                  <a:lnTo>
                    <a:pt x="4726027" y="4948090"/>
                  </a:lnTo>
                  <a:lnTo>
                    <a:pt x="4759232" y="4917880"/>
                  </a:lnTo>
                  <a:lnTo>
                    <a:pt x="4791955" y="4887154"/>
                  </a:lnTo>
                  <a:lnTo>
                    <a:pt x="4824188" y="4855920"/>
                  </a:lnTo>
                  <a:lnTo>
                    <a:pt x="4855925" y="4824183"/>
                  </a:lnTo>
                  <a:lnTo>
                    <a:pt x="4887159" y="4791950"/>
                  </a:lnTo>
                  <a:lnTo>
                    <a:pt x="4917885" y="4759227"/>
                  </a:lnTo>
                  <a:lnTo>
                    <a:pt x="4948095" y="4726021"/>
                  </a:lnTo>
                  <a:lnTo>
                    <a:pt x="4977783" y="4692339"/>
                  </a:lnTo>
                  <a:lnTo>
                    <a:pt x="5006944" y="4658185"/>
                  </a:lnTo>
                  <a:lnTo>
                    <a:pt x="5035570" y="4623568"/>
                  </a:lnTo>
                  <a:lnTo>
                    <a:pt x="5063655" y="4588493"/>
                  </a:lnTo>
                  <a:lnTo>
                    <a:pt x="5091193" y="4552966"/>
                  </a:lnTo>
                  <a:lnTo>
                    <a:pt x="5118178" y="4516995"/>
                  </a:lnTo>
                  <a:lnTo>
                    <a:pt x="5144602" y="4480585"/>
                  </a:lnTo>
                  <a:lnTo>
                    <a:pt x="5170460" y="4443743"/>
                  </a:lnTo>
                  <a:lnTo>
                    <a:pt x="5195745" y="4406476"/>
                  </a:lnTo>
                  <a:lnTo>
                    <a:pt x="5220451" y="4368789"/>
                  </a:lnTo>
                  <a:lnTo>
                    <a:pt x="5244571" y="4330689"/>
                  </a:lnTo>
                  <a:lnTo>
                    <a:pt x="5268099" y="4292182"/>
                  </a:lnTo>
                  <a:lnTo>
                    <a:pt x="5291029" y="4253276"/>
                  </a:lnTo>
                  <a:lnTo>
                    <a:pt x="5313354" y="4213976"/>
                  </a:lnTo>
                  <a:lnTo>
                    <a:pt x="5335068" y="4174288"/>
                  </a:lnTo>
                  <a:lnTo>
                    <a:pt x="5356164" y="4134220"/>
                  </a:lnTo>
                  <a:lnTo>
                    <a:pt x="5376636" y="4093777"/>
                  </a:lnTo>
                  <a:lnTo>
                    <a:pt x="5396478" y="4052965"/>
                  </a:lnTo>
                  <a:lnTo>
                    <a:pt x="5415683" y="4011792"/>
                  </a:lnTo>
                  <a:lnTo>
                    <a:pt x="5434245" y="3970264"/>
                  </a:lnTo>
                  <a:lnTo>
                    <a:pt x="5452157" y="3928387"/>
                  </a:lnTo>
                  <a:lnTo>
                    <a:pt x="5469413" y="3886167"/>
                  </a:lnTo>
                  <a:lnTo>
                    <a:pt x="5486007" y="3843611"/>
                  </a:lnTo>
                  <a:lnTo>
                    <a:pt x="5501933" y="3800725"/>
                  </a:lnTo>
                  <a:lnTo>
                    <a:pt x="5517183" y="3757516"/>
                  </a:lnTo>
                  <a:lnTo>
                    <a:pt x="5531751" y="3713990"/>
                  </a:lnTo>
                  <a:lnTo>
                    <a:pt x="5545632" y="3670153"/>
                  </a:lnTo>
                  <a:lnTo>
                    <a:pt x="5558818" y="3626012"/>
                  </a:lnTo>
                  <a:lnTo>
                    <a:pt x="5571303" y="3581574"/>
                  </a:lnTo>
                  <a:lnTo>
                    <a:pt x="5583081" y="3536843"/>
                  </a:lnTo>
                  <a:lnTo>
                    <a:pt x="5594146" y="3491828"/>
                  </a:lnTo>
                  <a:lnTo>
                    <a:pt x="5604491" y="3446535"/>
                  </a:lnTo>
                  <a:lnTo>
                    <a:pt x="5614109" y="3400969"/>
                  </a:lnTo>
                  <a:lnTo>
                    <a:pt x="5622995" y="3355137"/>
                  </a:lnTo>
                  <a:lnTo>
                    <a:pt x="5631142" y="3309046"/>
                  </a:lnTo>
                  <a:lnTo>
                    <a:pt x="5638543" y="3262702"/>
                  </a:lnTo>
                  <a:lnTo>
                    <a:pt x="5645192" y="3216111"/>
                  </a:lnTo>
                  <a:lnTo>
                    <a:pt x="5651083" y="3169280"/>
                  </a:lnTo>
                  <a:lnTo>
                    <a:pt x="5656209" y="3122215"/>
                  </a:lnTo>
                  <a:lnTo>
                    <a:pt x="5660564" y="3074923"/>
                  </a:lnTo>
                  <a:lnTo>
                    <a:pt x="5664142" y="3027410"/>
                  </a:lnTo>
                  <a:lnTo>
                    <a:pt x="5666936" y="2979682"/>
                  </a:lnTo>
                  <a:lnTo>
                    <a:pt x="5668939" y="2931746"/>
                  </a:lnTo>
                  <a:lnTo>
                    <a:pt x="5670146" y="2883608"/>
                  </a:lnTo>
                  <a:lnTo>
                    <a:pt x="5670550" y="2835275"/>
                  </a:lnTo>
                  <a:lnTo>
                    <a:pt x="5670146" y="2786941"/>
                  </a:lnTo>
                  <a:lnTo>
                    <a:pt x="5668939" y="2738802"/>
                  </a:lnTo>
                  <a:lnTo>
                    <a:pt x="5666936" y="2690866"/>
                  </a:lnTo>
                  <a:lnTo>
                    <a:pt x="5664142" y="2643138"/>
                  </a:lnTo>
                  <a:lnTo>
                    <a:pt x="5660564" y="2595624"/>
                  </a:lnTo>
                  <a:lnTo>
                    <a:pt x="5656209" y="2548331"/>
                  </a:lnTo>
                  <a:lnTo>
                    <a:pt x="5651083" y="2501266"/>
                  </a:lnTo>
                  <a:lnTo>
                    <a:pt x="5645192" y="2454435"/>
                  </a:lnTo>
                  <a:lnTo>
                    <a:pt x="5638543" y="2407844"/>
                  </a:lnTo>
                  <a:lnTo>
                    <a:pt x="5631142" y="2361500"/>
                  </a:lnTo>
                  <a:lnTo>
                    <a:pt x="5622995" y="2315408"/>
                  </a:lnTo>
                  <a:lnTo>
                    <a:pt x="5614109" y="2269577"/>
                  </a:lnTo>
                  <a:lnTo>
                    <a:pt x="5604491" y="2224010"/>
                  </a:lnTo>
                  <a:lnTo>
                    <a:pt x="5594146" y="2178717"/>
                  </a:lnTo>
                  <a:lnTo>
                    <a:pt x="5583081" y="2133701"/>
                  </a:lnTo>
                  <a:lnTo>
                    <a:pt x="5571303" y="2088971"/>
                  </a:lnTo>
                  <a:lnTo>
                    <a:pt x="5558818" y="2044532"/>
                  </a:lnTo>
                  <a:lnTo>
                    <a:pt x="5545632" y="2000391"/>
                  </a:lnTo>
                  <a:lnTo>
                    <a:pt x="5531751" y="1956554"/>
                  </a:lnTo>
                  <a:lnTo>
                    <a:pt x="5517183" y="1913028"/>
                  </a:lnTo>
                  <a:lnTo>
                    <a:pt x="5501933" y="1869819"/>
                  </a:lnTo>
                  <a:lnTo>
                    <a:pt x="5486007" y="1826933"/>
                  </a:lnTo>
                  <a:lnTo>
                    <a:pt x="5469413" y="1784377"/>
                  </a:lnTo>
                  <a:lnTo>
                    <a:pt x="5452157" y="1742157"/>
                  </a:lnTo>
                  <a:lnTo>
                    <a:pt x="5434245" y="1700280"/>
                  </a:lnTo>
                  <a:lnTo>
                    <a:pt x="5415683" y="1658751"/>
                  </a:lnTo>
                  <a:lnTo>
                    <a:pt x="5396478" y="1617578"/>
                  </a:lnTo>
                  <a:lnTo>
                    <a:pt x="5376636" y="1576767"/>
                  </a:lnTo>
                  <a:lnTo>
                    <a:pt x="5356164" y="1536324"/>
                  </a:lnTo>
                  <a:lnTo>
                    <a:pt x="5335068" y="1496255"/>
                  </a:lnTo>
                  <a:lnTo>
                    <a:pt x="5313354" y="1456568"/>
                  </a:lnTo>
                  <a:lnTo>
                    <a:pt x="5291029" y="1417267"/>
                  </a:lnTo>
                  <a:lnTo>
                    <a:pt x="5268099" y="1378361"/>
                  </a:lnTo>
                  <a:lnTo>
                    <a:pt x="5244571" y="1339854"/>
                  </a:lnTo>
                  <a:lnTo>
                    <a:pt x="5220451" y="1301755"/>
                  </a:lnTo>
                  <a:lnTo>
                    <a:pt x="5195745" y="1264068"/>
                  </a:lnTo>
                  <a:lnTo>
                    <a:pt x="5170460" y="1226800"/>
                  </a:lnTo>
                  <a:lnTo>
                    <a:pt x="5144602" y="1189958"/>
                  </a:lnTo>
                  <a:lnTo>
                    <a:pt x="5118178" y="1153548"/>
                  </a:lnTo>
                  <a:lnTo>
                    <a:pt x="5091193" y="1117577"/>
                  </a:lnTo>
                  <a:lnTo>
                    <a:pt x="5063655" y="1082051"/>
                  </a:lnTo>
                  <a:lnTo>
                    <a:pt x="5035570" y="1046976"/>
                  </a:lnTo>
                  <a:lnTo>
                    <a:pt x="5006944" y="1012358"/>
                  </a:lnTo>
                  <a:lnTo>
                    <a:pt x="4977783" y="978205"/>
                  </a:lnTo>
                  <a:lnTo>
                    <a:pt x="4948095" y="944522"/>
                  </a:lnTo>
                  <a:lnTo>
                    <a:pt x="4917885" y="911317"/>
                  </a:lnTo>
                  <a:lnTo>
                    <a:pt x="4887159" y="878594"/>
                  </a:lnTo>
                  <a:lnTo>
                    <a:pt x="4855925" y="846361"/>
                  </a:lnTo>
                  <a:lnTo>
                    <a:pt x="4824188" y="814624"/>
                  </a:lnTo>
                  <a:lnTo>
                    <a:pt x="4791955" y="783390"/>
                  </a:lnTo>
                  <a:lnTo>
                    <a:pt x="4759232" y="752664"/>
                  </a:lnTo>
                  <a:lnTo>
                    <a:pt x="4726027" y="722454"/>
                  </a:lnTo>
                  <a:lnTo>
                    <a:pt x="4692344" y="692766"/>
                  </a:lnTo>
                  <a:lnTo>
                    <a:pt x="4658191" y="663605"/>
                  </a:lnTo>
                  <a:lnTo>
                    <a:pt x="4623573" y="634979"/>
                  </a:lnTo>
                  <a:lnTo>
                    <a:pt x="4588498" y="606894"/>
                  </a:lnTo>
                  <a:lnTo>
                    <a:pt x="4552972" y="579356"/>
                  </a:lnTo>
                  <a:lnTo>
                    <a:pt x="4517001" y="552371"/>
                  </a:lnTo>
                  <a:lnTo>
                    <a:pt x="4480591" y="525947"/>
                  </a:lnTo>
                  <a:lnTo>
                    <a:pt x="4443749" y="500089"/>
                  </a:lnTo>
                  <a:lnTo>
                    <a:pt x="4406481" y="474804"/>
                  </a:lnTo>
                  <a:lnTo>
                    <a:pt x="4368794" y="450098"/>
                  </a:lnTo>
                  <a:lnTo>
                    <a:pt x="4330695" y="425978"/>
                  </a:lnTo>
                  <a:lnTo>
                    <a:pt x="4292188" y="402450"/>
                  </a:lnTo>
                  <a:lnTo>
                    <a:pt x="4253282" y="379520"/>
                  </a:lnTo>
                  <a:lnTo>
                    <a:pt x="4213981" y="357195"/>
                  </a:lnTo>
                  <a:lnTo>
                    <a:pt x="4174294" y="335481"/>
                  </a:lnTo>
                  <a:lnTo>
                    <a:pt x="4134225" y="314385"/>
                  </a:lnTo>
                  <a:lnTo>
                    <a:pt x="4093782" y="293913"/>
                  </a:lnTo>
                  <a:lnTo>
                    <a:pt x="4052971" y="274071"/>
                  </a:lnTo>
                  <a:lnTo>
                    <a:pt x="4011798" y="254866"/>
                  </a:lnTo>
                  <a:lnTo>
                    <a:pt x="3970269" y="236304"/>
                  </a:lnTo>
                  <a:lnTo>
                    <a:pt x="3928392" y="218392"/>
                  </a:lnTo>
                  <a:lnTo>
                    <a:pt x="3886172" y="201136"/>
                  </a:lnTo>
                  <a:lnTo>
                    <a:pt x="3843616" y="184542"/>
                  </a:lnTo>
                  <a:lnTo>
                    <a:pt x="3800730" y="168616"/>
                  </a:lnTo>
                  <a:lnTo>
                    <a:pt x="3757521" y="153366"/>
                  </a:lnTo>
                  <a:lnTo>
                    <a:pt x="3713995" y="138798"/>
                  </a:lnTo>
                  <a:lnTo>
                    <a:pt x="3670158" y="124917"/>
                  </a:lnTo>
                  <a:lnTo>
                    <a:pt x="3626017" y="111731"/>
                  </a:lnTo>
                  <a:lnTo>
                    <a:pt x="3581578" y="99246"/>
                  </a:lnTo>
                  <a:lnTo>
                    <a:pt x="3536848" y="87468"/>
                  </a:lnTo>
                  <a:lnTo>
                    <a:pt x="3491832" y="76403"/>
                  </a:lnTo>
                  <a:lnTo>
                    <a:pt x="3446539" y="66058"/>
                  </a:lnTo>
                  <a:lnTo>
                    <a:pt x="3400972" y="56440"/>
                  </a:lnTo>
                  <a:lnTo>
                    <a:pt x="3355141" y="47554"/>
                  </a:lnTo>
                  <a:lnTo>
                    <a:pt x="3309049" y="39407"/>
                  </a:lnTo>
                  <a:lnTo>
                    <a:pt x="3262705" y="32006"/>
                  </a:lnTo>
                  <a:lnTo>
                    <a:pt x="3216114" y="25357"/>
                  </a:lnTo>
                  <a:lnTo>
                    <a:pt x="3169283" y="19466"/>
                  </a:lnTo>
                  <a:lnTo>
                    <a:pt x="3122218" y="14340"/>
                  </a:lnTo>
                  <a:lnTo>
                    <a:pt x="3074925" y="9985"/>
                  </a:lnTo>
                  <a:lnTo>
                    <a:pt x="3027411" y="6407"/>
                  </a:lnTo>
                  <a:lnTo>
                    <a:pt x="2979683" y="3613"/>
                  </a:lnTo>
                  <a:lnTo>
                    <a:pt x="2931747" y="1610"/>
                  </a:lnTo>
                  <a:lnTo>
                    <a:pt x="2883608" y="403"/>
                  </a:lnTo>
                  <a:lnTo>
                    <a:pt x="2835275" y="0"/>
                  </a:lnTo>
                  <a:lnTo>
                    <a:pt x="2786941" y="403"/>
                  </a:lnTo>
                  <a:lnTo>
                    <a:pt x="2738802" y="1610"/>
                  </a:lnTo>
                  <a:lnTo>
                    <a:pt x="2690866" y="3613"/>
                  </a:lnTo>
                  <a:lnTo>
                    <a:pt x="2643138" y="6407"/>
                  </a:lnTo>
                  <a:lnTo>
                    <a:pt x="2595624" y="9985"/>
                  </a:lnTo>
                  <a:lnTo>
                    <a:pt x="2548331" y="14340"/>
                  </a:lnTo>
                  <a:lnTo>
                    <a:pt x="2501266" y="19466"/>
                  </a:lnTo>
                  <a:lnTo>
                    <a:pt x="2454435" y="25357"/>
                  </a:lnTo>
                  <a:lnTo>
                    <a:pt x="2407844" y="32006"/>
                  </a:lnTo>
                  <a:lnTo>
                    <a:pt x="2361500" y="39407"/>
                  </a:lnTo>
                  <a:lnTo>
                    <a:pt x="2315408" y="47554"/>
                  </a:lnTo>
                  <a:lnTo>
                    <a:pt x="2269577" y="56440"/>
                  </a:lnTo>
                  <a:lnTo>
                    <a:pt x="2224010" y="66058"/>
                  </a:lnTo>
                  <a:lnTo>
                    <a:pt x="2178717" y="76403"/>
                  </a:lnTo>
                  <a:lnTo>
                    <a:pt x="2133701" y="87468"/>
                  </a:lnTo>
                  <a:lnTo>
                    <a:pt x="2088971" y="99246"/>
                  </a:lnTo>
                  <a:lnTo>
                    <a:pt x="2044532" y="111731"/>
                  </a:lnTo>
                  <a:lnTo>
                    <a:pt x="2000391" y="124917"/>
                  </a:lnTo>
                  <a:lnTo>
                    <a:pt x="1956554" y="138798"/>
                  </a:lnTo>
                  <a:lnTo>
                    <a:pt x="1913028" y="153366"/>
                  </a:lnTo>
                  <a:lnTo>
                    <a:pt x="1869819" y="168616"/>
                  </a:lnTo>
                  <a:lnTo>
                    <a:pt x="1826933" y="184542"/>
                  </a:lnTo>
                  <a:lnTo>
                    <a:pt x="1784377" y="201136"/>
                  </a:lnTo>
                  <a:lnTo>
                    <a:pt x="1742157" y="218392"/>
                  </a:lnTo>
                  <a:lnTo>
                    <a:pt x="1700280" y="236304"/>
                  </a:lnTo>
                  <a:lnTo>
                    <a:pt x="1658751" y="254866"/>
                  </a:lnTo>
                  <a:lnTo>
                    <a:pt x="1617578" y="274071"/>
                  </a:lnTo>
                  <a:lnTo>
                    <a:pt x="1576767" y="293913"/>
                  </a:lnTo>
                  <a:lnTo>
                    <a:pt x="1536324" y="314385"/>
                  </a:lnTo>
                  <a:lnTo>
                    <a:pt x="1496255" y="335481"/>
                  </a:lnTo>
                  <a:lnTo>
                    <a:pt x="1456568" y="357195"/>
                  </a:lnTo>
                  <a:lnTo>
                    <a:pt x="1417267" y="379520"/>
                  </a:lnTo>
                  <a:lnTo>
                    <a:pt x="1378361" y="402450"/>
                  </a:lnTo>
                  <a:lnTo>
                    <a:pt x="1339854" y="425978"/>
                  </a:lnTo>
                  <a:lnTo>
                    <a:pt x="1301755" y="450098"/>
                  </a:lnTo>
                  <a:lnTo>
                    <a:pt x="1264068" y="474804"/>
                  </a:lnTo>
                  <a:lnTo>
                    <a:pt x="1226800" y="500089"/>
                  </a:lnTo>
                  <a:lnTo>
                    <a:pt x="1189958" y="525947"/>
                  </a:lnTo>
                  <a:lnTo>
                    <a:pt x="1153548" y="552371"/>
                  </a:lnTo>
                  <a:lnTo>
                    <a:pt x="1117577" y="579356"/>
                  </a:lnTo>
                  <a:lnTo>
                    <a:pt x="1082051" y="606894"/>
                  </a:lnTo>
                  <a:lnTo>
                    <a:pt x="1046976" y="634979"/>
                  </a:lnTo>
                  <a:lnTo>
                    <a:pt x="1012358" y="663605"/>
                  </a:lnTo>
                  <a:lnTo>
                    <a:pt x="978205" y="692766"/>
                  </a:lnTo>
                  <a:lnTo>
                    <a:pt x="944522" y="722454"/>
                  </a:lnTo>
                  <a:lnTo>
                    <a:pt x="911317" y="752664"/>
                  </a:lnTo>
                  <a:lnTo>
                    <a:pt x="878594" y="783390"/>
                  </a:lnTo>
                  <a:lnTo>
                    <a:pt x="846361" y="814624"/>
                  </a:lnTo>
                  <a:lnTo>
                    <a:pt x="814624" y="846361"/>
                  </a:lnTo>
                  <a:lnTo>
                    <a:pt x="783390" y="878594"/>
                  </a:lnTo>
                  <a:lnTo>
                    <a:pt x="752664" y="911317"/>
                  </a:lnTo>
                  <a:lnTo>
                    <a:pt x="722454" y="944522"/>
                  </a:lnTo>
                  <a:lnTo>
                    <a:pt x="692766" y="978205"/>
                  </a:lnTo>
                  <a:lnTo>
                    <a:pt x="663605" y="1012358"/>
                  </a:lnTo>
                  <a:lnTo>
                    <a:pt x="634979" y="1046976"/>
                  </a:lnTo>
                  <a:lnTo>
                    <a:pt x="606894" y="1082051"/>
                  </a:lnTo>
                  <a:lnTo>
                    <a:pt x="579356" y="1117577"/>
                  </a:lnTo>
                  <a:lnTo>
                    <a:pt x="552371" y="1153548"/>
                  </a:lnTo>
                  <a:lnTo>
                    <a:pt x="525947" y="1189958"/>
                  </a:lnTo>
                  <a:lnTo>
                    <a:pt x="500089" y="1226800"/>
                  </a:lnTo>
                  <a:lnTo>
                    <a:pt x="474804" y="1264068"/>
                  </a:lnTo>
                  <a:lnTo>
                    <a:pt x="450098" y="1301755"/>
                  </a:lnTo>
                  <a:lnTo>
                    <a:pt x="425978" y="1339854"/>
                  </a:lnTo>
                  <a:lnTo>
                    <a:pt x="402450" y="1378361"/>
                  </a:lnTo>
                  <a:lnTo>
                    <a:pt x="379520" y="1417267"/>
                  </a:lnTo>
                  <a:lnTo>
                    <a:pt x="357195" y="1456568"/>
                  </a:lnTo>
                  <a:lnTo>
                    <a:pt x="335481" y="1496255"/>
                  </a:lnTo>
                  <a:lnTo>
                    <a:pt x="314385" y="1536324"/>
                  </a:lnTo>
                  <a:lnTo>
                    <a:pt x="293913" y="1576767"/>
                  </a:lnTo>
                  <a:lnTo>
                    <a:pt x="274071" y="1617578"/>
                  </a:lnTo>
                  <a:lnTo>
                    <a:pt x="254866" y="1658751"/>
                  </a:lnTo>
                  <a:lnTo>
                    <a:pt x="236304" y="1700280"/>
                  </a:lnTo>
                  <a:lnTo>
                    <a:pt x="218392" y="1742157"/>
                  </a:lnTo>
                  <a:lnTo>
                    <a:pt x="201136" y="1784377"/>
                  </a:lnTo>
                  <a:lnTo>
                    <a:pt x="184542" y="1826933"/>
                  </a:lnTo>
                  <a:lnTo>
                    <a:pt x="168616" y="1869819"/>
                  </a:lnTo>
                  <a:lnTo>
                    <a:pt x="153366" y="1913028"/>
                  </a:lnTo>
                  <a:lnTo>
                    <a:pt x="138798" y="1956554"/>
                  </a:lnTo>
                  <a:lnTo>
                    <a:pt x="124917" y="2000391"/>
                  </a:lnTo>
                  <a:lnTo>
                    <a:pt x="111731" y="2044532"/>
                  </a:lnTo>
                  <a:lnTo>
                    <a:pt x="99246" y="2088971"/>
                  </a:lnTo>
                  <a:lnTo>
                    <a:pt x="87468" y="2133701"/>
                  </a:lnTo>
                  <a:lnTo>
                    <a:pt x="76403" y="2178717"/>
                  </a:lnTo>
                  <a:lnTo>
                    <a:pt x="66058" y="2224010"/>
                  </a:lnTo>
                  <a:lnTo>
                    <a:pt x="56440" y="2269577"/>
                  </a:lnTo>
                  <a:lnTo>
                    <a:pt x="47554" y="2315408"/>
                  </a:lnTo>
                  <a:lnTo>
                    <a:pt x="39407" y="2361500"/>
                  </a:lnTo>
                  <a:lnTo>
                    <a:pt x="32006" y="2407844"/>
                  </a:lnTo>
                  <a:lnTo>
                    <a:pt x="25357" y="2454435"/>
                  </a:lnTo>
                  <a:lnTo>
                    <a:pt x="19466" y="2501266"/>
                  </a:lnTo>
                  <a:lnTo>
                    <a:pt x="14340" y="2548331"/>
                  </a:lnTo>
                  <a:lnTo>
                    <a:pt x="9985" y="2595624"/>
                  </a:lnTo>
                  <a:lnTo>
                    <a:pt x="6407" y="2643138"/>
                  </a:lnTo>
                  <a:lnTo>
                    <a:pt x="3613" y="2690866"/>
                  </a:lnTo>
                  <a:lnTo>
                    <a:pt x="1610" y="2738802"/>
                  </a:lnTo>
                  <a:lnTo>
                    <a:pt x="403" y="2786941"/>
                  </a:lnTo>
                  <a:lnTo>
                    <a:pt x="0" y="2835275"/>
                  </a:lnTo>
                  <a:lnTo>
                    <a:pt x="403" y="2883608"/>
                  </a:lnTo>
                  <a:lnTo>
                    <a:pt x="1610" y="2931746"/>
                  </a:lnTo>
                  <a:lnTo>
                    <a:pt x="3613" y="2979682"/>
                  </a:lnTo>
                  <a:lnTo>
                    <a:pt x="6407" y="3027410"/>
                  </a:lnTo>
                  <a:lnTo>
                    <a:pt x="9985" y="3074923"/>
                  </a:lnTo>
                  <a:lnTo>
                    <a:pt x="14340" y="3122215"/>
                  </a:lnTo>
                  <a:lnTo>
                    <a:pt x="19466" y="3169280"/>
                  </a:lnTo>
                  <a:lnTo>
                    <a:pt x="25357" y="3216111"/>
                  </a:lnTo>
                  <a:lnTo>
                    <a:pt x="32006" y="3262702"/>
                  </a:lnTo>
                  <a:lnTo>
                    <a:pt x="39407" y="3309046"/>
                  </a:lnTo>
                  <a:lnTo>
                    <a:pt x="47554" y="3355137"/>
                  </a:lnTo>
                  <a:lnTo>
                    <a:pt x="56440" y="3400969"/>
                  </a:lnTo>
                  <a:lnTo>
                    <a:pt x="66058" y="3446535"/>
                  </a:lnTo>
                  <a:lnTo>
                    <a:pt x="76403" y="3491828"/>
                  </a:lnTo>
                  <a:lnTo>
                    <a:pt x="87468" y="3536843"/>
                  </a:lnTo>
                  <a:lnTo>
                    <a:pt x="99246" y="3581574"/>
                  </a:lnTo>
                  <a:lnTo>
                    <a:pt x="111731" y="3626012"/>
                  </a:lnTo>
                  <a:lnTo>
                    <a:pt x="124917" y="3670153"/>
                  </a:lnTo>
                  <a:lnTo>
                    <a:pt x="138798" y="3713990"/>
                  </a:lnTo>
                  <a:lnTo>
                    <a:pt x="153366" y="3757516"/>
                  </a:lnTo>
                  <a:lnTo>
                    <a:pt x="168616" y="3800725"/>
                  </a:lnTo>
                  <a:lnTo>
                    <a:pt x="184542" y="3843611"/>
                  </a:lnTo>
                  <a:lnTo>
                    <a:pt x="201136" y="3886167"/>
                  </a:lnTo>
                  <a:lnTo>
                    <a:pt x="218392" y="3928387"/>
                  </a:lnTo>
                  <a:lnTo>
                    <a:pt x="236304" y="3970264"/>
                  </a:lnTo>
                  <a:lnTo>
                    <a:pt x="254866" y="4011792"/>
                  </a:lnTo>
                  <a:lnTo>
                    <a:pt x="274071" y="4052965"/>
                  </a:lnTo>
                  <a:lnTo>
                    <a:pt x="293913" y="4093777"/>
                  </a:lnTo>
                  <a:lnTo>
                    <a:pt x="314385" y="4134220"/>
                  </a:lnTo>
                  <a:lnTo>
                    <a:pt x="335481" y="4174288"/>
                  </a:lnTo>
                  <a:lnTo>
                    <a:pt x="357195" y="4213976"/>
                  </a:lnTo>
                  <a:lnTo>
                    <a:pt x="379520" y="4253276"/>
                  </a:lnTo>
                  <a:lnTo>
                    <a:pt x="402450" y="4292182"/>
                  </a:lnTo>
                  <a:lnTo>
                    <a:pt x="425978" y="4330689"/>
                  </a:lnTo>
                  <a:lnTo>
                    <a:pt x="450098" y="4368789"/>
                  </a:lnTo>
                  <a:lnTo>
                    <a:pt x="474804" y="4406476"/>
                  </a:lnTo>
                  <a:lnTo>
                    <a:pt x="500089" y="4443743"/>
                  </a:lnTo>
                  <a:lnTo>
                    <a:pt x="525947" y="4480585"/>
                  </a:lnTo>
                  <a:lnTo>
                    <a:pt x="552371" y="4516995"/>
                  </a:lnTo>
                  <a:lnTo>
                    <a:pt x="579356" y="4552966"/>
                  </a:lnTo>
                  <a:lnTo>
                    <a:pt x="606894" y="4588493"/>
                  </a:lnTo>
                  <a:lnTo>
                    <a:pt x="634979" y="4623568"/>
                  </a:lnTo>
                  <a:lnTo>
                    <a:pt x="663605" y="4658185"/>
                  </a:lnTo>
                  <a:lnTo>
                    <a:pt x="692766" y="4692339"/>
                  </a:lnTo>
                  <a:lnTo>
                    <a:pt x="722454" y="4726021"/>
                  </a:lnTo>
                  <a:lnTo>
                    <a:pt x="752664" y="4759227"/>
                  </a:lnTo>
                  <a:lnTo>
                    <a:pt x="783390" y="4791950"/>
                  </a:lnTo>
                  <a:lnTo>
                    <a:pt x="814624" y="4824183"/>
                  </a:lnTo>
                  <a:lnTo>
                    <a:pt x="846361" y="4855920"/>
                  </a:lnTo>
                  <a:lnTo>
                    <a:pt x="878594" y="4887154"/>
                  </a:lnTo>
                  <a:lnTo>
                    <a:pt x="911317" y="4917880"/>
                  </a:lnTo>
                  <a:lnTo>
                    <a:pt x="944522" y="4948090"/>
                  </a:lnTo>
                  <a:lnTo>
                    <a:pt x="978205" y="4977779"/>
                  </a:lnTo>
                  <a:lnTo>
                    <a:pt x="1012358" y="5006940"/>
                  </a:lnTo>
                  <a:lnTo>
                    <a:pt x="1046976" y="5035566"/>
                  </a:lnTo>
                  <a:lnTo>
                    <a:pt x="1082051" y="5063651"/>
                  </a:lnTo>
                  <a:lnTo>
                    <a:pt x="1117577" y="5091189"/>
                  </a:lnTo>
                  <a:lnTo>
                    <a:pt x="1153548" y="5118174"/>
                  </a:lnTo>
                  <a:lnTo>
                    <a:pt x="1189958" y="5144598"/>
                  </a:lnTo>
                  <a:lnTo>
                    <a:pt x="1226800" y="5170456"/>
                  </a:lnTo>
                  <a:lnTo>
                    <a:pt x="1264068" y="5195742"/>
                  </a:lnTo>
                  <a:lnTo>
                    <a:pt x="1301755" y="5220448"/>
                  </a:lnTo>
                  <a:lnTo>
                    <a:pt x="1339854" y="5244568"/>
                  </a:lnTo>
                  <a:lnTo>
                    <a:pt x="1378361" y="5268096"/>
                  </a:lnTo>
                  <a:lnTo>
                    <a:pt x="1417267" y="5291026"/>
                  </a:lnTo>
                  <a:lnTo>
                    <a:pt x="1456568" y="5313351"/>
                  </a:lnTo>
                  <a:lnTo>
                    <a:pt x="1496255" y="5335065"/>
                  </a:lnTo>
                  <a:lnTo>
                    <a:pt x="1536324" y="5356162"/>
                  </a:lnTo>
                  <a:lnTo>
                    <a:pt x="1576767" y="5376634"/>
                  </a:lnTo>
                  <a:lnTo>
                    <a:pt x="1617578" y="5396476"/>
                  </a:lnTo>
                  <a:lnTo>
                    <a:pt x="1658751" y="5415681"/>
                  </a:lnTo>
                  <a:lnTo>
                    <a:pt x="1700280" y="5434243"/>
                  </a:lnTo>
                  <a:lnTo>
                    <a:pt x="1742157" y="5452155"/>
                  </a:lnTo>
                  <a:lnTo>
                    <a:pt x="1784377" y="5469412"/>
                  </a:lnTo>
                  <a:lnTo>
                    <a:pt x="1826933" y="5486006"/>
                  </a:lnTo>
                  <a:lnTo>
                    <a:pt x="1869819" y="5501931"/>
                  </a:lnTo>
                  <a:lnTo>
                    <a:pt x="1913028" y="5517181"/>
                  </a:lnTo>
                  <a:lnTo>
                    <a:pt x="1956554" y="5531750"/>
                  </a:lnTo>
                  <a:lnTo>
                    <a:pt x="2000391" y="5545630"/>
                  </a:lnTo>
                  <a:lnTo>
                    <a:pt x="2044532" y="5558817"/>
                  </a:lnTo>
                  <a:lnTo>
                    <a:pt x="2088971" y="5571302"/>
                  </a:lnTo>
                  <a:lnTo>
                    <a:pt x="2133701" y="5583081"/>
                  </a:lnTo>
                  <a:lnTo>
                    <a:pt x="2178717" y="5594145"/>
                  </a:lnTo>
                  <a:lnTo>
                    <a:pt x="2224010" y="5604490"/>
                  </a:lnTo>
                  <a:lnTo>
                    <a:pt x="2269577" y="5614109"/>
                  </a:lnTo>
                  <a:lnTo>
                    <a:pt x="2315408" y="5622995"/>
                  </a:lnTo>
                  <a:lnTo>
                    <a:pt x="2361500" y="5631141"/>
                  </a:lnTo>
                  <a:lnTo>
                    <a:pt x="2407844" y="5638543"/>
                  </a:lnTo>
                  <a:lnTo>
                    <a:pt x="2454435" y="5645192"/>
                  </a:lnTo>
                  <a:lnTo>
                    <a:pt x="2501266" y="5651083"/>
                  </a:lnTo>
                  <a:lnTo>
                    <a:pt x="2548331" y="5656209"/>
                  </a:lnTo>
                  <a:lnTo>
                    <a:pt x="2595624" y="5660564"/>
                  </a:lnTo>
                  <a:lnTo>
                    <a:pt x="2643138" y="5664142"/>
                  </a:lnTo>
                  <a:lnTo>
                    <a:pt x="2690866" y="5666936"/>
                  </a:lnTo>
                  <a:lnTo>
                    <a:pt x="2738802" y="5668939"/>
                  </a:lnTo>
                  <a:lnTo>
                    <a:pt x="2786941" y="5670146"/>
                  </a:lnTo>
                  <a:lnTo>
                    <a:pt x="2835275" y="5670550"/>
                  </a:lnTo>
                  <a:close/>
                </a:path>
              </a:pathLst>
            </a:custGeom>
            <a:ln w="71628">
              <a:solidFill>
                <a:srgbClr val="F0F4F6"/>
              </a:solidFill>
            </a:ln>
          </p:spPr>
          <p:txBody>
            <a:bodyPr wrap="square" lIns="0" tIns="0" rIns="0" bIns="0" rtlCol="0"/>
            <a:lstStyle/>
            <a:p>
              <a:endParaRPr/>
            </a:p>
          </p:txBody>
        </p:sp>
        <p:pic>
          <p:nvPicPr>
            <p:cNvPr id="5" name="object 5"/>
            <p:cNvPicPr/>
            <p:nvPr/>
          </p:nvPicPr>
          <p:blipFill>
            <a:blip r:embed="rId2" cstate="print"/>
            <a:stretch>
              <a:fillRect/>
            </a:stretch>
          </p:blipFill>
          <p:spPr>
            <a:xfrm>
              <a:off x="1755139" y="2250808"/>
              <a:ext cx="2603919" cy="4365739"/>
            </a:xfrm>
            <a:prstGeom prst="rect">
              <a:avLst/>
            </a:prstGeom>
          </p:spPr>
        </p:pic>
        <p:pic>
          <p:nvPicPr>
            <p:cNvPr id="6" name="object 6"/>
            <p:cNvPicPr/>
            <p:nvPr/>
          </p:nvPicPr>
          <p:blipFill>
            <a:blip r:embed="rId3" cstate="print"/>
            <a:stretch>
              <a:fillRect/>
            </a:stretch>
          </p:blipFill>
          <p:spPr>
            <a:xfrm>
              <a:off x="4594948" y="1681378"/>
              <a:ext cx="2603919" cy="4604486"/>
            </a:xfrm>
            <a:prstGeom prst="rect">
              <a:avLst/>
            </a:prstGeom>
          </p:spPr>
        </p:pic>
      </p:grpSp>
      <p:sp>
        <p:nvSpPr>
          <p:cNvPr id="7" name="object 7"/>
          <p:cNvSpPr txBox="1">
            <a:spLocks noGrp="1"/>
          </p:cNvSpPr>
          <p:nvPr>
            <p:ph type="title"/>
          </p:nvPr>
        </p:nvSpPr>
        <p:spPr>
          <a:xfrm>
            <a:off x="3055620" y="799636"/>
            <a:ext cx="2980690" cy="541655"/>
          </a:xfrm>
          <a:prstGeom prst="rect">
            <a:avLst/>
          </a:prstGeom>
        </p:spPr>
        <p:txBody>
          <a:bodyPr vert="horz" wrap="square" lIns="0" tIns="17145" rIns="0" bIns="0" rtlCol="0">
            <a:spAutoFit/>
          </a:bodyPr>
          <a:lstStyle/>
          <a:p>
            <a:pPr marL="12700">
              <a:lnSpc>
                <a:spcPct val="100000"/>
              </a:lnSpc>
              <a:spcBef>
                <a:spcPts val="135"/>
              </a:spcBef>
            </a:pPr>
            <a:r>
              <a:rPr sz="3350" spc="170" dirty="0"/>
              <a:t>What</a:t>
            </a:r>
            <a:r>
              <a:rPr sz="3350" spc="15" dirty="0"/>
              <a:t> </a:t>
            </a:r>
            <a:r>
              <a:rPr sz="3350" dirty="0"/>
              <a:t>is</a:t>
            </a:r>
            <a:r>
              <a:rPr sz="3350" spc="15" dirty="0"/>
              <a:t> </a:t>
            </a:r>
            <a:r>
              <a:rPr sz="3350" spc="40" dirty="0"/>
              <a:t>Cancer?</a:t>
            </a:r>
            <a:endParaRPr sz="3350"/>
          </a:p>
        </p:txBody>
      </p:sp>
      <p:sp>
        <p:nvSpPr>
          <p:cNvPr id="8" name="object 8"/>
          <p:cNvSpPr txBox="1"/>
          <p:nvPr/>
        </p:nvSpPr>
        <p:spPr>
          <a:xfrm>
            <a:off x="715772" y="1569592"/>
            <a:ext cx="2094864" cy="1085850"/>
          </a:xfrm>
          <a:prstGeom prst="rect">
            <a:avLst/>
          </a:prstGeom>
        </p:spPr>
        <p:txBody>
          <a:bodyPr vert="horz" wrap="square" lIns="0" tIns="10795" rIns="0" bIns="0" rtlCol="0">
            <a:spAutoFit/>
          </a:bodyPr>
          <a:lstStyle/>
          <a:p>
            <a:pPr marL="12700" marR="5080">
              <a:lnSpc>
                <a:spcPts val="2820"/>
              </a:lnSpc>
              <a:spcBef>
                <a:spcPts val="85"/>
              </a:spcBef>
            </a:pPr>
            <a:r>
              <a:rPr sz="2250" spc="-10" dirty="0">
                <a:solidFill>
                  <a:srgbClr val="231F20"/>
                </a:solidFill>
                <a:latin typeface="Avenir Book"/>
                <a:cs typeface="Avenir Book"/>
              </a:rPr>
              <a:t>Normally,</a:t>
            </a:r>
            <a:r>
              <a:rPr sz="2250" spc="-95" dirty="0">
                <a:solidFill>
                  <a:srgbClr val="231F20"/>
                </a:solidFill>
                <a:latin typeface="Avenir Book"/>
                <a:cs typeface="Avenir Book"/>
              </a:rPr>
              <a:t> </a:t>
            </a:r>
            <a:r>
              <a:rPr sz="2250" spc="-10" dirty="0">
                <a:solidFill>
                  <a:srgbClr val="231F20"/>
                </a:solidFill>
                <a:latin typeface="Avenir Book"/>
                <a:cs typeface="Avenir Book"/>
              </a:rPr>
              <a:t>cells </a:t>
            </a:r>
            <a:r>
              <a:rPr sz="2250" dirty="0">
                <a:solidFill>
                  <a:srgbClr val="231F20"/>
                </a:solidFill>
                <a:latin typeface="Avenir Book"/>
                <a:cs typeface="Avenir Book"/>
              </a:rPr>
              <a:t>grow</a:t>
            </a:r>
            <a:r>
              <a:rPr sz="2250" spc="-25" dirty="0">
                <a:solidFill>
                  <a:srgbClr val="231F20"/>
                </a:solidFill>
                <a:latin typeface="Avenir Book"/>
                <a:cs typeface="Avenir Book"/>
              </a:rPr>
              <a:t> </a:t>
            </a:r>
            <a:r>
              <a:rPr sz="2250" dirty="0">
                <a:solidFill>
                  <a:srgbClr val="231F20"/>
                </a:solidFill>
                <a:latin typeface="Avenir Book"/>
                <a:cs typeface="Avenir Book"/>
              </a:rPr>
              <a:t>and</a:t>
            </a:r>
            <a:r>
              <a:rPr sz="2250" spc="-20" dirty="0">
                <a:solidFill>
                  <a:srgbClr val="231F20"/>
                </a:solidFill>
                <a:latin typeface="Avenir Book"/>
                <a:cs typeface="Avenir Book"/>
              </a:rPr>
              <a:t> </a:t>
            </a:r>
            <a:r>
              <a:rPr sz="2250" spc="-10" dirty="0">
                <a:solidFill>
                  <a:srgbClr val="231F20"/>
                </a:solidFill>
                <a:latin typeface="Avenir Book"/>
                <a:cs typeface="Avenir Book"/>
              </a:rPr>
              <a:t>divide </a:t>
            </a:r>
            <a:r>
              <a:rPr sz="2250" dirty="0">
                <a:solidFill>
                  <a:srgbClr val="231F20"/>
                </a:solidFill>
                <a:latin typeface="Avenir Book"/>
                <a:cs typeface="Avenir Book"/>
              </a:rPr>
              <a:t>in an </a:t>
            </a:r>
            <a:r>
              <a:rPr sz="2250" spc="-10" dirty="0">
                <a:solidFill>
                  <a:srgbClr val="231F20"/>
                </a:solidFill>
                <a:latin typeface="Avenir Book"/>
                <a:cs typeface="Avenir Book"/>
              </a:rPr>
              <a:t>orderly</a:t>
            </a:r>
            <a:endParaRPr sz="2250">
              <a:latin typeface="Avenir Book"/>
              <a:cs typeface="Avenir Book"/>
            </a:endParaRPr>
          </a:p>
        </p:txBody>
      </p:sp>
      <p:sp>
        <p:nvSpPr>
          <p:cNvPr id="9" name="object 9"/>
          <p:cNvSpPr txBox="1"/>
          <p:nvPr/>
        </p:nvSpPr>
        <p:spPr>
          <a:xfrm>
            <a:off x="715772" y="2644013"/>
            <a:ext cx="1297550" cy="359714"/>
          </a:xfrm>
          <a:prstGeom prst="rect">
            <a:avLst/>
          </a:prstGeom>
        </p:spPr>
        <p:txBody>
          <a:bodyPr vert="horz" wrap="square" lIns="0" tIns="13335" rIns="0" bIns="0" rtlCol="0">
            <a:spAutoFit/>
          </a:bodyPr>
          <a:lstStyle/>
          <a:p>
            <a:pPr marL="12700">
              <a:lnSpc>
                <a:spcPct val="100000"/>
              </a:lnSpc>
              <a:spcBef>
                <a:spcPts val="105"/>
              </a:spcBef>
            </a:pPr>
            <a:r>
              <a:rPr lang="en-US" sz="2250" spc="-10" dirty="0" smtClean="0">
                <a:solidFill>
                  <a:srgbClr val="231F20"/>
                </a:solidFill>
                <a:latin typeface="Avenir Book"/>
                <a:cs typeface="Avenir Book"/>
              </a:rPr>
              <a:t>P</a:t>
            </a:r>
            <a:r>
              <a:rPr sz="2250" spc="-10" dirty="0" smtClean="0">
                <a:solidFill>
                  <a:srgbClr val="231F20"/>
                </a:solidFill>
                <a:latin typeface="Avenir Book"/>
                <a:cs typeface="Avenir Book"/>
              </a:rPr>
              <a:t>rocess</a:t>
            </a:r>
            <a:r>
              <a:rPr lang="en-US" sz="2250" spc="-10" dirty="0" smtClean="0">
                <a:solidFill>
                  <a:srgbClr val="231F20"/>
                </a:solidFill>
                <a:latin typeface="Avenir Book"/>
                <a:cs typeface="Avenir Book"/>
              </a:rPr>
              <a:t>.</a:t>
            </a:r>
            <a:endParaRPr sz="2250" dirty="0">
              <a:latin typeface="Avenir Book"/>
              <a:cs typeface="Avenir Book"/>
            </a:endParaRPr>
          </a:p>
        </p:txBody>
      </p:sp>
      <p:sp>
        <p:nvSpPr>
          <p:cNvPr id="10" name="object 10"/>
          <p:cNvSpPr txBox="1"/>
          <p:nvPr/>
        </p:nvSpPr>
        <p:spPr>
          <a:xfrm>
            <a:off x="2546797" y="2949955"/>
            <a:ext cx="1060242" cy="244298"/>
          </a:xfrm>
          <a:prstGeom prst="rect">
            <a:avLst/>
          </a:prstGeom>
        </p:spPr>
        <p:txBody>
          <a:bodyPr vert="horz" wrap="square" lIns="0" tIns="13335" rIns="0" bIns="0" rtlCol="0">
            <a:spAutoFit/>
          </a:bodyPr>
          <a:lstStyle/>
          <a:p>
            <a:pPr marL="12700">
              <a:lnSpc>
                <a:spcPct val="100000"/>
              </a:lnSpc>
              <a:spcBef>
                <a:spcPts val="105"/>
              </a:spcBef>
            </a:pPr>
            <a:r>
              <a:rPr sz="1500" b="1" dirty="0">
                <a:solidFill>
                  <a:srgbClr val="717275"/>
                </a:solidFill>
                <a:latin typeface="Avenir Heavy"/>
                <a:cs typeface="Avenir Heavy"/>
              </a:rPr>
              <a:t>normal</a:t>
            </a:r>
            <a:r>
              <a:rPr sz="1500" b="1" spc="25" dirty="0">
                <a:solidFill>
                  <a:srgbClr val="717275"/>
                </a:solidFill>
                <a:latin typeface="Avenir Heavy"/>
                <a:cs typeface="Avenir Heavy"/>
              </a:rPr>
              <a:t> </a:t>
            </a:r>
            <a:r>
              <a:rPr sz="1500" b="1" spc="-20" dirty="0">
                <a:solidFill>
                  <a:srgbClr val="717275"/>
                </a:solidFill>
                <a:latin typeface="Avenir Heavy"/>
                <a:cs typeface="Avenir Heavy"/>
              </a:rPr>
              <a:t>cell</a:t>
            </a:r>
            <a:endParaRPr sz="1500" dirty="0">
              <a:latin typeface="Avenir Heavy"/>
              <a:cs typeface="Avenir Heavy"/>
            </a:endParaRPr>
          </a:p>
        </p:txBody>
      </p:sp>
      <p:sp>
        <p:nvSpPr>
          <p:cNvPr id="11" name="object 11"/>
          <p:cNvSpPr txBox="1"/>
          <p:nvPr/>
        </p:nvSpPr>
        <p:spPr>
          <a:xfrm>
            <a:off x="5503691" y="2397872"/>
            <a:ext cx="1279357" cy="244298"/>
          </a:xfrm>
          <a:prstGeom prst="rect">
            <a:avLst/>
          </a:prstGeom>
        </p:spPr>
        <p:txBody>
          <a:bodyPr vert="horz" wrap="square" lIns="0" tIns="13335" rIns="0" bIns="0" rtlCol="0">
            <a:spAutoFit/>
          </a:bodyPr>
          <a:lstStyle/>
          <a:p>
            <a:pPr marL="12700">
              <a:lnSpc>
                <a:spcPct val="100000"/>
              </a:lnSpc>
              <a:spcBef>
                <a:spcPts val="105"/>
              </a:spcBef>
            </a:pPr>
            <a:r>
              <a:rPr sz="1500" b="1" dirty="0">
                <a:solidFill>
                  <a:srgbClr val="717275"/>
                </a:solidFill>
                <a:latin typeface="Avenir Heavy"/>
                <a:cs typeface="Avenir Heavy"/>
              </a:rPr>
              <a:t>normal</a:t>
            </a:r>
            <a:r>
              <a:rPr sz="1500" b="1" spc="25" dirty="0">
                <a:solidFill>
                  <a:srgbClr val="717275"/>
                </a:solidFill>
                <a:latin typeface="Avenir Heavy"/>
                <a:cs typeface="Avenir Heavy"/>
              </a:rPr>
              <a:t> </a:t>
            </a:r>
            <a:r>
              <a:rPr sz="1500" b="1" spc="-20" dirty="0">
                <a:solidFill>
                  <a:srgbClr val="717275"/>
                </a:solidFill>
                <a:latin typeface="Avenir Heavy"/>
                <a:cs typeface="Avenir Heavy"/>
              </a:rPr>
              <a:t>cell</a:t>
            </a:r>
            <a:endParaRPr sz="1500" dirty="0">
              <a:latin typeface="Avenir Heavy"/>
              <a:cs typeface="Avenir Heavy"/>
            </a:endParaRPr>
          </a:p>
        </p:txBody>
      </p:sp>
      <p:sp>
        <p:nvSpPr>
          <p:cNvPr id="12" name="object 12"/>
          <p:cNvSpPr txBox="1"/>
          <p:nvPr/>
        </p:nvSpPr>
        <p:spPr>
          <a:xfrm>
            <a:off x="5638632" y="3909345"/>
            <a:ext cx="828675" cy="254635"/>
          </a:xfrm>
          <a:prstGeom prst="rect">
            <a:avLst/>
          </a:prstGeom>
        </p:spPr>
        <p:txBody>
          <a:bodyPr vert="horz" wrap="square" lIns="0" tIns="13335" rIns="0" bIns="0" rtlCol="0">
            <a:spAutoFit/>
          </a:bodyPr>
          <a:lstStyle/>
          <a:p>
            <a:pPr marL="12700">
              <a:lnSpc>
                <a:spcPct val="100000"/>
              </a:lnSpc>
              <a:spcBef>
                <a:spcPts val="105"/>
              </a:spcBef>
            </a:pPr>
            <a:r>
              <a:rPr sz="1500" b="1" spc="-10" dirty="0">
                <a:solidFill>
                  <a:srgbClr val="717275"/>
                </a:solidFill>
                <a:latin typeface="Avenir Heavy"/>
                <a:cs typeface="Avenir Heavy"/>
              </a:rPr>
              <a:t>mutation</a:t>
            </a:r>
            <a:endParaRPr sz="1500">
              <a:latin typeface="Avenir Heavy"/>
              <a:cs typeface="Avenir Heavy"/>
            </a:endParaRPr>
          </a:p>
        </p:txBody>
      </p:sp>
      <p:sp>
        <p:nvSpPr>
          <p:cNvPr id="13" name="object 13"/>
          <p:cNvSpPr txBox="1"/>
          <p:nvPr/>
        </p:nvSpPr>
        <p:spPr>
          <a:xfrm>
            <a:off x="2548886" y="4572000"/>
            <a:ext cx="1199351" cy="243656"/>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717275"/>
                </a:solidFill>
                <a:latin typeface="Avenir Heavy"/>
                <a:cs typeface="Avenir Heavy"/>
              </a:rPr>
              <a:t>cell </a:t>
            </a:r>
            <a:r>
              <a:rPr sz="1500" b="1" spc="-10" dirty="0">
                <a:solidFill>
                  <a:srgbClr val="717275"/>
                </a:solidFill>
                <a:latin typeface="Avenir Heavy"/>
                <a:cs typeface="Avenir Heavy"/>
              </a:rPr>
              <a:t>division</a:t>
            </a:r>
            <a:endParaRPr sz="1500" dirty="0">
              <a:latin typeface="Avenir Heavy"/>
              <a:cs typeface="Avenir Heavy"/>
            </a:endParaRPr>
          </a:p>
        </p:txBody>
      </p:sp>
      <p:sp>
        <p:nvSpPr>
          <p:cNvPr id="14" name="object 14"/>
          <p:cNvSpPr txBox="1"/>
          <p:nvPr/>
        </p:nvSpPr>
        <p:spPr>
          <a:xfrm>
            <a:off x="2455293" y="6535896"/>
            <a:ext cx="1250315" cy="254635"/>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717275"/>
                </a:solidFill>
                <a:latin typeface="Avenir Heavy"/>
                <a:cs typeface="Avenir Heavy"/>
              </a:rPr>
              <a:t>healthy</a:t>
            </a:r>
            <a:r>
              <a:rPr sz="1500" b="1" spc="-10" dirty="0">
                <a:solidFill>
                  <a:srgbClr val="717275"/>
                </a:solidFill>
                <a:latin typeface="Avenir Heavy"/>
                <a:cs typeface="Avenir Heavy"/>
              </a:rPr>
              <a:t> tissue</a:t>
            </a:r>
            <a:endParaRPr sz="1500">
              <a:latin typeface="Avenir Heavy"/>
              <a:cs typeface="Avenir Heavy"/>
            </a:endParaRPr>
          </a:p>
        </p:txBody>
      </p:sp>
      <p:sp>
        <p:nvSpPr>
          <p:cNvPr id="15" name="object 15"/>
          <p:cNvSpPr txBox="1"/>
          <p:nvPr/>
        </p:nvSpPr>
        <p:spPr>
          <a:xfrm>
            <a:off x="3637780" y="2453004"/>
            <a:ext cx="1803400" cy="1028700"/>
          </a:xfrm>
          <a:prstGeom prst="rect">
            <a:avLst/>
          </a:prstGeom>
        </p:spPr>
        <p:txBody>
          <a:bodyPr vert="horz" wrap="square" lIns="0" tIns="35560" rIns="0" bIns="0" rtlCol="0">
            <a:spAutoFit/>
          </a:bodyPr>
          <a:lstStyle/>
          <a:p>
            <a:pPr marL="12700" marR="5080" indent="-635" algn="ctr">
              <a:lnSpc>
                <a:spcPts val="2590"/>
              </a:lnSpc>
              <a:spcBef>
                <a:spcPts val="280"/>
              </a:spcBef>
            </a:pPr>
            <a:r>
              <a:rPr sz="2250" b="1" dirty="0">
                <a:solidFill>
                  <a:srgbClr val="656668"/>
                </a:solidFill>
                <a:latin typeface="Avenir Heavy"/>
                <a:cs typeface="Avenir Heavy"/>
              </a:rPr>
              <a:t>normal </a:t>
            </a:r>
            <a:r>
              <a:rPr sz="2250" b="1" spc="-25" dirty="0">
                <a:solidFill>
                  <a:srgbClr val="656668"/>
                </a:solidFill>
                <a:latin typeface="Avenir Heavy"/>
                <a:cs typeface="Avenir Heavy"/>
              </a:rPr>
              <a:t>vs. </a:t>
            </a:r>
            <a:r>
              <a:rPr sz="2250" b="1" dirty="0">
                <a:solidFill>
                  <a:srgbClr val="656668"/>
                </a:solidFill>
                <a:latin typeface="Avenir Heavy"/>
                <a:cs typeface="Avenir Heavy"/>
              </a:rPr>
              <a:t>cancer </a:t>
            </a:r>
            <a:r>
              <a:rPr sz="2250" b="1" spc="-20" dirty="0">
                <a:solidFill>
                  <a:srgbClr val="656668"/>
                </a:solidFill>
                <a:latin typeface="Avenir Heavy"/>
                <a:cs typeface="Avenir Heavy"/>
              </a:rPr>
              <a:t>cell </a:t>
            </a:r>
            <a:r>
              <a:rPr sz="2250" b="1" spc="-10" dirty="0">
                <a:solidFill>
                  <a:srgbClr val="656668"/>
                </a:solidFill>
                <a:latin typeface="Avenir Heavy"/>
                <a:cs typeface="Avenir Heavy"/>
              </a:rPr>
              <a:t>development</a:t>
            </a:r>
            <a:endParaRPr sz="2250">
              <a:latin typeface="Avenir Heavy"/>
              <a:cs typeface="Avenir Heavy"/>
            </a:endParaRPr>
          </a:p>
        </p:txBody>
      </p:sp>
      <p:sp>
        <p:nvSpPr>
          <p:cNvPr id="16" name="object 16"/>
          <p:cNvSpPr txBox="1"/>
          <p:nvPr/>
        </p:nvSpPr>
        <p:spPr>
          <a:xfrm>
            <a:off x="6637274" y="2954401"/>
            <a:ext cx="2371090" cy="1802130"/>
          </a:xfrm>
          <a:prstGeom prst="rect">
            <a:avLst/>
          </a:prstGeom>
        </p:spPr>
        <p:txBody>
          <a:bodyPr vert="horz" wrap="square" lIns="0" tIns="10795" rIns="0" bIns="0" rtlCol="0">
            <a:spAutoFit/>
          </a:bodyPr>
          <a:lstStyle/>
          <a:p>
            <a:pPr marL="12700" marR="5080">
              <a:lnSpc>
                <a:spcPts val="2820"/>
              </a:lnSpc>
              <a:spcBef>
                <a:spcPts val="85"/>
              </a:spcBef>
            </a:pPr>
            <a:r>
              <a:rPr sz="2250" dirty="0">
                <a:solidFill>
                  <a:srgbClr val="231F20"/>
                </a:solidFill>
                <a:latin typeface="Avenir Book"/>
                <a:cs typeface="Avenir Book"/>
              </a:rPr>
              <a:t>When a child </a:t>
            </a:r>
            <a:r>
              <a:rPr sz="2250" spc="-25" dirty="0">
                <a:solidFill>
                  <a:srgbClr val="231F20"/>
                </a:solidFill>
                <a:latin typeface="Avenir Book"/>
                <a:cs typeface="Avenir Book"/>
              </a:rPr>
              <a:t>has </a:t>
            </a:r>
            <a:r>
              <a:rPr sz="2250" spc="-20" dirty="0">
                <a:solidFill>
                  <a:srgbClr val="231F20"/>
                </a:solidFill>
                <a:latin typeface="Avenir Book"/>
                <a:cs typeface="Avenir Book"/>
              </a:rPr>
              <a:t>cancer,</a:t>
            </a:r>
            <a:r>
              <a:rPr sz="2250" spc="-80" dirty="0">
                <a:solidFill>
                  <a:srgbClr val="231F20"/>
                </a:solidFill>
                <a:latin typeface="Avenir Book"/>
                <a:cs typeface="Avenir Book"/>
              </a:rPr>
              <a:t> </a:t>
            </a:r>
            <a:r>
              <a:rPr sz="2250" spc="-10" dirty="0">
                <a:solidFill>
                  <a:srgbClr val="231F20"/>
                </a:solidFill>
                <a:latin typeface="Avenir Book"/>
                <a:cs typeface="Avenir Book"/>
              </a:rPr>
              <a:t>abnormal </a:t>
            </a:r>
            <a:r>
              <a:rPr sz="2250" dirty="0">
                <a:solidFill>
                  <a:srgbClr val="231F20"/>
                </a:solidFill>
                <a:latin typeface="Avenir Book"/>
                <a:cs typeface="Avenir Book"/>
              </a:rPr>
              <a:t>(cancer) cells </a:t>
            </a:r>
            <a:r>
              <a:rPr sz="2250" spc="-20" dirty="0">
                <a:solidFill>
                  <a:srgbClr val="231F20"/>
                </a:solidFill>
                <a:latin typeface="Avenir Book"/>
                <a:cs typeface="Avenir Book"/>
              </a:rPr>
              <a:t>grow </a:t>
            </a:r>
            <a:r>
              <a:rPr sz="2250" dirty="0">
                <a:solidFill>
                  <a:srgbClr val="231F20"/>
                </a:solidFill>
                <a:latin typeface="Avenir Book"/>
                <a:cs typeface="Avenir Book"/>
              </a:rPr>
              <a:t>and divide in </a:t>
            </a:r>
            <a:r>
              <a:rPr sz="2250" spc="-25" dirty="0">
                <a:solidFill>
                  <a:srgbClr val="231F20"/>
                </a:solidFill>
                <a:latin typeface="Avenir Book"/>
                <a:cs typeface="Avenir Book"/>
              </a:rPr>
              <a:t>an </a:t>
            </a:r>
            <a:r>
              <a:rPr sz="2250" dirty="0">
                <a:solidFill>
                  <a:srgbClr val="231F20"/>
                </a:solidFill>
                <a:latin typeface="Avenir Book"/>
                <a:cs typeface="Avenir Book"/>
              </a:rPr>
              <a:t>uncontrolled</a:t>
            </a:r>
            <a:r>
              <a:rPr sz="2250" spc="-45" dirty="0">
                <a:solidFill>
                  <a:srgbClr val="231F20"/>
                </a:solidFill>
                <a:latin typeface="Avenir Book"/>
                <a:cs typeface="Avenir Book"/>
              </a:rPr>
              <a:t> </a:t>
            </a:r>
            <a:r>
              <a:rPr sz="2250" spc="-20" dirty="0">
                <a:solidFill>
                  <a:srgbClr val="231F20"/>
                </a:solidFill>
                <a:latin typeface="Avenir Book"/>
                <a:cs typeface="Avenir Book"/>
              </a:rPr>
              <a:t>way.</a:t>
            </a:r>
            <a:endParaRPr sz="2250">
              <a:latin typeface="Avenir Book"/>
              <a:cs typeface="Avenir Book"/>
            </a:endParaRPr>
          </a:p>
        </p:txBody>
      </p:sp>
      <p:sp>
        <p:nvSpPr>
          <p:cNvPr id="17" name="object 17"/>
          <p:cNvSpPr txBox="1"/>
          <p:nvPr/>
        </p:nvSpPr>
        <p:spPr>
          <a:xfrm>
            <a:off x="331214" y="7388172"/>
            <a:ext cx="4697985" cy="188647"/>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004E71"/>
                </a:solidFill>
                <a:latin typeface="Avenir Next Medium"/>
                <a:cs typeface="Avenir Next Medium"/>
              </a:rPr>
              <a:t>C</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L</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D</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O</a:t>
            </a:r>
            <a:r>
              <a:rPr sz="1100" spc="-55" dirty="0">
                <a:solidFill>
                  <a:srgbClr val="004E71"/>
                </a:solidFill>
                <a:latin typeface="Avenir Next Medium"/>
                <a:cs typeface="Avenir Next Medium"/>
              </a:rPr>
              <a:t> </a:t>
            </a:r>
            <a:r>
              <a:rPr sz="1100" spc="100" dirty="0">
                <a:solidFill>
                  <a:srgbClr val="004E71"/>
                </a:solidFill>
                <a:latin typeface="Avenir Next Medium"/>
                <a:cs typeface="Avenir Next Medium"/>
              </a:rPr>
              <a:t>OD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C</a:t>
            </a:r>
            <a:r>
              <a:rPr sz="1100" spc="-30" dirty="0">
                <a:solidFill>
                  <a:srgbClr val="004E71"/>
                </a:solidFill>
                <a:latin typeface="Avenir Next Medium"/>
                <a:cs typeface="Avenir Next Medium"/>
              </a:rPr>
              <a:t> </a:t>
            </a:r>
            <a:r>
              <a:rPr sz="1100" spc="140" dirty="0">
                <a:solidFill>
                  <a:srgbClr val="004E71"/>
                </a:solidFill>
                <a:latin typeface="Avenir Next Medium"/>
                <a:cs typeface="Avenir Next Medium"/>
              </a:rPr>
              <a:t>ANC</a:t>
            </a:r>
            <a:r>
              <a:rPr sz="1100" spc="-55"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434" dirty="0">
                <a:solidFill>
                  <a:srgbClr val="004E71"/>
                </a:solidFill>
                <a:latin typeface="Avenir Next Medium"/>
                <a:cs typeface="Avenir Next Medium"/>
              </a:rPr>
              <a:t> </a:t>
            </a:r>
            <a:r>
              <a:rPr sz="1100" spc="140" dirty="0">
                <a:solidFill>
                  <a:srgbClr val="004E71"/>
                </a:solidFill>
                <a:latin typeface="Avenir Next Medium"/>
                <a:cs typeface="Avenir Next Medium"/>
              </a:rPr>
              <a:t>AND</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T</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H</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434" dirty="0">
                <a:solidFill>
                  <a:srgbClr val="004E71"/>
                </a:solidFill>
                <a:latin typeface="Avenir Next Medium"/>
                <a:cs typeface="Avenir Next Medium"/>
              </a:rPr>
              <a:t> </a:t>
            </a:r>
            <a:r>
              <a:rPr sz="1100" dirty="0">
                <a:solidFill>
                  <a:srgbClr val="004E71"/>
                </a:solidFill>
                <a:latin typeface="Avenir Next Medium"/>
                <a:cs typeface="Avenir Next Medium"/>
              </a:rPr>
              <a:t>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V</a:t>
            </a:r>
            <a:r>
              <a:rPr sz="1100" spc="-45" dirty="0">
                <a:solidFill>
                  <a:srgbClr val="004E71"/>
                </a:solidFill>
                <a:latin typeface="Avenir Next Medium"/>
                <a:cs typeface="Avenir Next Medium"/>
              </a:rPr>
              <a:t> </a:t>
            </a:r>
            <a:r>
              <a:rPr sz="1100" dirty="0">
                <a:solidFill>
                  <a:srgbClr val="004E71"/>
                </a:solidFill>
                <a:latin typeface="Avenir Next Medium"/>
                <a:cs typeface="Avenir Next Medium"/>
              </a:rPr>
              <a:t>I</a:t>
            </a:r>
            <a:r>
              <a:rPr sz="1100" spc="-50" dirty="0">
                <a:solidFill>
                  <a:srgbClr val="004E71"/>
                </a:solidFill>
                <a:latin typeface="Avenir Next Medium"/>
                <a:cs typeface="Avenir Next Medium"/>
              </a:rPr>
              <a:t> </a:t>
            </a:r>
            <a:r>
              <a:rPr sz="1100" dirty="0">
                <a:solidFill>
                  <a:srgbClr val="004E71"/>
                </a:solidFill>
                <a:latin typeface="Avenir Next Medium"/>
                <a:cs typeface="Avenir Next Medium"/>
              </a:rPr>
              <a:t>R</a:t>
            </a:r>
            <a:r>
              <a:rPr sz="1100" spc="-65" dirty="0">
                <a:solidFill>
                  <a:srgbClr val="004E71"/>
                </a:solidFill>
                <a:latin typeface="Avenir Next Medium"/>
                <a:cs typeface="Avenir Next Medium"/>
              </a:rPr>
              <a:t> </a:t>
            </a:r>
            <a:r>
              <a:rPr sz="1100" spc="165" dirty="0">
                <a:solidFill>
                  <a:srgbClr val="004E71"/>
                </a:solidFill>
                <a:latin typeface="Avenir Next Medium"/>
                <a:cs typeface="Avenir Next Medium"/>
              </a:rPr>
              <a:t>ONME</a:t>
            </a:r>
            <a:r>
              <a:rPr sz="1100" spc="-60" dirty="0">
                <a:solidFill>
                  <a:srgbClr val="004E71"/>
                </a:solidFill>
                <a:latin typeface="Avenir Next Medium"/>
                <a:cs typeface="Avenir Next Medium"/>
              </a:rPr>
              <a:t> </a:t>
            </a:r>
            <a:r>
              <a:rPr sz="1100" dirty="0">
                <a:solidFill>
                  <a:srgbClr val="004E71"/>
                </a:solidFill>
                <a:latin typeface="Avenir Next Medium"/>
                <a:cs typeface="Avenir Next Medium"/>
              </a:rPr>
              <a:t>N</a:t>
            </a:r>
            <a:r>
              <a:rPr sz="1100" spc="-50" dirty="0">
                <a:solidFill>
                  <a:srgbClr val="004E71"/>
                </a:solidFill>
                <a:latin typeface="Avenir Next Medium"/>
                <a:cs typeface="Avenir Next Medium"/>
              </a:rPr>
              <a:t> T</a:t>
            </a:r>
            <a:endParaRPr sz="1100" dirty="0">
              <a:latin typeface="Avenir Next Medium"/>
              <a:cs typeface="Avenir Next Medium"/>
            </a:endParaRPr>
          </a:p>
        </p:txBody>
      </p:sp>
      <p:sp>
        <p:nvSpPr>
          <p:cNvPr id="18" name="object 18"/>
          <p:cNvSpPr txBox="1"/>
          <p:nvPr/>
        </p:nvSpPr>
        <p:spPr>
          <a:xfrm>
            <a:off x="8230616" y="7142480"/>
            <a:ext cx="1498600" cy="482600"/>
          </a:xfrm>
          <a:prstGeom prst="rect">
            <a:avLst/>
          </a:prstGeom>
        </p:spPr>
        <p:txBody>
          <a:bodyPr vert="horz" wrap="square" lIns="0" tIns="12700" rIns="0" bIns="0" rtlCol="0">
            <a:spAutoFit/>
          </a:bodyPr>
          <a:lstStyle/>
          <a:p>
            <a:pPr marL="12700">
              <a:lnSpc>
                <a:spcPct val="100000"/>
              </a:lnSpc>
              <a:spcBef>
                <a:spcPts val="100"/>
              </a:spcBef>
              <a:tabLst>
                <a:tab pos="1258570" algn="l"/>
              </a:tabLst>
            </a:pPr>
            <a:r>
              <a:rPr sz="2000" spc="-10" dirty="0">
                <a:solidFill>
                  <a:srgbClr val="004E71"/>
                </a:solidFill>
                <a:latin typeface="Avenir Next Medium"/>
                <a:cs typeface="Avenir Next Medium"/>
              </a:rPr>
              <a:t>Learner</a:t>
            </a:r>
            <a:r>
              <a:rPr sz="2000" dirty="0">
                <a:solidFill>
                  <a:srgbClr val="004E71"/>
                </a:solidFill>
                <a:latin typeface="Avenir Next Medium"/>
                <a:cs typeface="Avenir Next Medium"/>
              </a:rPr>
              <a:t>	</a:t>
            </a:r>
            <a:r>
              <a:rPr sz="3000" spc="-50" dirty="0">
                <a:solidFill>
                  <a:srgbClr val="004E71"/>
                </a:solidFill>
                <a:latin typeface="Avenir Next Medium"/>
                <a:cs typeface="Avenir Next Medium"/>
              </a:rPr>
              <a:t>2</a:t>
            </a:r>
            <a:endParaRPr sz="3000">
              <a:latin typeface="Avenir Next Medium"/>
              <a:cs typeface="Avenir Next Medium"/>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659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TotalTime>
  <Words>7591</Words>
  <Application>Microsoft Office PowerPoint</Application>
  <PresentationFormat>Custom</PresentationFormat>
  <Paragraphs>831</Paragraphs>
  <Slides>76</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76</vt:i4>
      </vt:variant>
    </vt:vector>
  </HeadingPairs>
  <TitlesOfParts>
    <vt:vector size="92" baseType="lpstr">
      <vt:lpstr>Apple Symbols</vt:lpstr>
      <vt:lpstr>Arial</vt:lpstr>
      <vt:lpstr>Arial Black</vt:lpstr>
      <vt:lpstr>Arial Narrow</vt:lpstr>
      <vt:lpstr>Avenir</vt:lpstr>
      <vt:lpstr>Avenir Black</vt:lpstr>
      <vt:lpstr>Avenir Book</vt:lpstr>
      <vt:lpstr>Avenir Heavy</vt:lpstr>
      <vt:lpstr>Avenir Next Condensed </vt:lpstr>
      <vt:lpstr>Avenir Next Medium</vt:lpstr>
      <vt:lpstr>Calibri</vt:lpstr>
      <vt:lpstr>DIN Alternate Bold</vt:lpstr>
      <vt:lpstr>Times New Roman</vt:lpstr>
      <vt:lpstr>Trebuchet MS</vt:lpstr>
      <vt:lpstr>Webdings</vt:lpstr>
      <vt:lpstr>Office Theme</vt:lpstr>
      <vt:lpstr>PowerPoint Presentation</vt:lpstr>
      <vt:lpstr>Welcome</vt:lpstr>
      <vt:lpstr>PowerPoint Presentation</vt:lpstr>
      <vt:lpstr>Flipbook: A Tool for Community Health Workers</vt:lpstr>
      <vt:lpstr>Flipbook: A Tool for Community Health Workers</vt:lpstr>
      <vt:lpstr>What is Cancer?</vt:lpstr>
      <vt:lpstr>What is Cancer?</vt:lpstr>
      <vt:lpstr>What is Cancer?</vt:lpstr>
      <vt:lpstr>What is Cancer?</vt:lpstr>
      <vt:lpstr>What are the most common childhood cancers?</vt:lpstr>
      <vt:lpstr>What are the most common childhood cancers?</vt:lpstr>
      <vt:lpstr>Childhood cancer is increasing in the U.S.</vt:lpstr>
      <vt:lpstr>46</vt:lpstr>
      <vt:lpstr>The rate of childhood leukemia has been increasing, especially among Latino children.</vt:lpstr>
      <vt:lpstr>The rate of childhood leukemia has been increasing, especially among Latino children.</vt:lpstr>
      <vt:lpstr>Other cancers are also increasing, such as brain cancer, the second most common kids’ cancer. This chart shows a steady increase in brain cancer from 2000-2019 for all children, all races less than age 15.</vt:lpstr>
      <vt:lpstr>PowerPoint Presentation</vt:lpstr>
      <vt:lpstr>More kids survive cancer than ever before, but survivors have greater health risks for the rest of their lives.</vt:lpstr>
      <vt:lpstr>More kids survive cancer than ever before, but survivors have greater health risks for the rest of their lives.</vt:lpstr>
      <vt:lpstr>Having cancer can be very difficult for the child and family.</vt:lpstr>
      <vt:lpstr>PowerPoint Presentation</vt:lpstr>
      <vt:lpstr>PowerPoint Presentation</vt:lpstr>
      <vt:lpstr>Multiple Factors Associated with Risk to Childhood Leukemia</vt:lpstr>
      <vt:lpstr>Why are kids more exposed to toxic chemicals?</vt:lpstr>
      <vt:lpstr>Why are kids more exposed to toxic chemicals?</vt:lpstr>
      <vt:lpstr>Why are toxic chemicals more dangerous to kids than adults?</vt:lpstr>
      <vt:lpstr>Why are toxic chemicals more dangerous to kids than adults?</vt:lpstr>
      <vt:lpstr>How are kids exposed to environmental hazards?</vt:lpstr>
      <vt:lpstr>How are kids exposed to environmental hazards?</vt:lpstr>
      <vt:lpstr>What can we do to lower children’s risk?</vt:lpstr>
      <vt:lpstr>What can we do to lower children’s risk?</vt:lpstr>
      <vt:lpstr>You can start protecting your children’s health even before they are conceived, and during pregnancy. Healthier choices include quitting smoking, eating healthier foods like lots of fruits and vegetables, and avoiding toxic chemicals in your home, workplace and play areas</vt:lpstr>
      <vt:lpstr>You can start protecting your children’s health even before they are conceived, and during pregnancy.</vt:lpstr>
      <vt:lpstr>You can start protecting your children’s health even before they are conceived, and during pregnancy.</vt:lpstr>
      <vt:lpstr>You can start protecting your children’s health even before they are conceived, and during pregnancy.</vt:lpstr>
      <vt:lpstr>Today we will focus on the following environmental exposures:</vt:lpstr>
      <vt:lpstr>Today we will focus on the following environmental exposures: We’ll be discussing preventive actions for each topic.</vt:lpstr>
      <vt:lpstr>Air pollution</vt:lpstr>
      <vt:lpstr>Air pollution</vt:lpstr>
      <vt:lpstr>How you can decrease exposure to outdoor air pollution. Here are some tips.</vt:lpstr>
      <vt:lpstr>How you can decrease exposure to outdoor air pollution. Here are some tips.</vt:lpstr>
      <vt:lpstr>How you can decrease exposure to wildfire smoke pollution. Here are some tips.</vt:lpstr>
      <vt:lpstr>How you can decrease exposure to wildfire smoke pollution. Here are some tips.</vt:lpstr>
      <vt:lpstr>What is indoor air pollution?</vt:lpstr>
      <vt:lpstr>What is indoor air pollution?</vt:lpstr>
      <vt:lpstr>How you can decrease indoor air pollution</vt:lpstr>
      <vt:lpstr>PowerPoint Presentation</vt:lpstr>
      <vt:lpstr>You can make your own indoor air filter.</vt:lpstr>
      <vt:lpstr>PowerPoint Presentation</vt:lpstr>
      <vt:lpstr>House dust is a magnet for toxic chemicals</vt:lpstr>
      <vt:lpstr>PowerPoint Presentation</vt:lpstr>
      <vt:lpstr>Indoor air: What’s in tobacco/vaping smoke; secondary, third-hand smoke</vt:lpstr>
      <vt:lpstr>Indoor air: What’s in tobacco/vaping smoke; secondary, third-hand smoke</vt:lpstr>
      <vt:lpstr>Dad’s smoking before pregnancy can harm the child too, including increasing the risk of his child getting leukemia.</vt:lpstr>
      <vt:lpstr>PowerPoint Presentation</vt:lpstr>
      <vt:lpstr>The Dangers of Second-hand and Third-hand Smoke Exposure</vt:lpstr>
      <vt:lpstr>The Dangers of Second-hand and Third-hand Smoke Exposure</vt:lpstr>
      <vt:lpstr>Pesticides – What are pesticides?</vt:lpstr>
      <vt:lpstr>PowerPoint Presentation</vt:lpstr>
      <vt:lpstr>Why you should be careful about buying and using pesticides</vt:lpstr>
      <vt:lpstr>PowerPoint Presentation</vt:lpstr>
      <vt:lpstr>Children and babies in the womb are especially at risk from pesticide exposure.</vt:lpstr>
      <vt:lpstr>PowerPoint Presentation</vt:lpstr>
      <vt:lpstr>Decrease pesticide exposure from food.</vt:lpstr>
      <vt:lpstr>PowerPoint Presentation</vt:lpstr>
      <vt:lpstr>Decrease pesticide exposure in and around the home, school or child care.</vt:lpstr>
      <vt:lpstr>Decrease pesticide exposure in and around the home, school, or child care.</vt:lpstr>
      <vt:lpstr>If someone in your family works with pesticides they can bring home residues on hands and clothes (what we call “take home exposures”).</vt:lpstr>
      <vt:lpstr>PowerPoint Presentation</vt:lpstr>
      <vt:lpstr>What are Solvents and Volatile Organic Compounds (VOCs)?</vt:lpstr>
      <vt:lpstr>PowerPoint Presentation</vt:lpstr>
      <vt:lpstr>How you can lower your exposure to harmful solvents/VOCs.</vt:lpstr>
      <vt:lpstr>PowerPoint Presentation</vt:lpstr>
      <vt:lpstr>How you can lower your exposure to harmful solvents/VOCs (continued)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Prescriptions for Prevention: Nitrates in food and water</dc:title>
  <dc:creator>Western States PEHSU</dc:creator>
  <cp:lastModifiedBy>Maria Valenti</cp:lastModifiedBy>
  <cp:revision>18</cp:revision>
  <dcterms:created xsi:type="dcterms:W3CDTF">2024-03-08T00:07:00Z</dcterms:created>
  <dcterms:modified xsi:type="dcterms:W3CDTF">2024-11-26T20:36:22Z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2024-02-25T00:00:00Z</vt:filetime>
  </property>
  <property fmtid="{D5CDD505-2E9C-101B-9397-08002B2CF9AE}" pid="3" name="Creator">
    <vt:lpwstr>Adobe InDesign 19.2 (Macintosh)</vt:lpwstr>
  </property>
  <property fmtid="{D5CDD505-2E9C-101B-9397-08002B2CF9AE}" pid="4" name="LastSaved">
    <vt:filetime>2024-03-08T00:00:00Z</vt:filetime>
  </property>
  <property fmtid="{D5CDD505-2E9C-101B-9397-08002B2CF9AE}" pid="5" name="Producer">
    <vt:lpwstr>Adobe PDF Library 17.0</vt:lpwstr>
  </property>
</Properties>
</file>